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4" r:id="rId2"/>
    <p:sldId id="289" r:id="rId3"/>
    <p:sldId id="303" r:id="rId4"/>
    <p:sldId id="291" r:id="rId5"/>
    <p:sldId id="290" r:id="rId6"/>
    <p:sldId id="305" r:id="rId7"/>
    <p:sldId id="299" r:id="rId8"/>
    <p:sldId id="292" r:id="rId9"/>
    <p:sldId id="293" r:id="rId10"/>
    <p:sldId id="297" r:id="rId11"/>
    <p:sldId id="296" r:id="rId12"/>
    <p:sldId id="302" r:id="rId13"/>
    <p:sldId id="298"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0" d="100"/>
          <a:sy n="90"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53FD19-D26E-4C6D-BDB4-32AEBB29DD13}" type="datetimeFigureOut">
              <a:rPr lang="sv-SE" smtClean="0"/>
              <a:t>2018-10-04</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191B0-9A46-4156-8FF6-1E62ECCD6E5E}" type="slidenum">
              <a:rPr lang="sv-SE" smtClean="0"/>
              <a:t>‹#›</a:t>
            </a:fld>
            <a:endParaRPr lang="sv-SE"/>
          </a:p>
        </p:txBody>
      </p:sp>
    </p:spTree>
    <p:extLst>
      <p:ext uri="{BB962C8B-B14F-4D97-AF65-F5344CB8AC3E}">
        <p14:creationId xmlns:p14="http://schemas.microsoft.com/office/powerpoint/2010/main" val="3655767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a:t>
            </a:fld>
            <a:endParaRPr lang="sv-SE"/>
          </a:p>
        </p:txBody>
      </p:sp>
    </p:spTree>
    <p:extLst>
      <p:ext uri="{BB962C8B-B14F-4D97-AF65-F5344CB8AC3E}">
        <p14:creationId xmlns:p14="http://schemas.microsoft.com/office/powerpoint/2010/main" val="106910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10</a:t>
            </a:fld>
            <a:endParaRPr lang="sv-SE"/>
          </a:p>
        </p:txBody>
      </p:sp>
    </p:spTree>
    <p:extLst>
      <p:ext uri="{BB962C8B-B14F-4D97-AF65-F5344CB8AC3E}">
        <p14:creationId xmlns:p14="http://schemas.microsoft.com/office/powerpoint/2010/main" val="3545907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11</a:t>
            </a:fld>
            <a:endParaRPr lang="sv-SE"/>
          </a:p>
        </p:txBody>
      </p:sp>
    </p:spTree>
    <p:extLst>
      <p:ext uri="{BB962C8B-B14F-4D97-AF65-F5344CB8AC3E}">
        <p14:creationId xmlns:p14="http://schemas.microsoft.com/office/powerpoint/2010/main" val="83014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12</a:t>
            </a:fld>
            <a:endParaRPr lang="sv-SE"/>
          </a:p>
        </p:txBody>
      </p:sp>
    </p:spTree>
    <p:extLst>
      <p:ext uri="{BB962C8B-B14F-4D97-AF65-F5344CB8AC3E}">
        <p14:creationId xmlns:p14="http://schemas.microsoft.com/office/powerpoint/2010/main" val="304603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13</a:t>
            </a:fld>
            <a:endParaRPr lang="sv-SE"/>
          </a:p>
        </p:txBody>
      </p:sp>
    </p:spTree>
    <p:extLst>
      <p:ext uri="{BB962C8B-B14F-4D97-AF65-F5344CB8AC3E}">
        <p14:creationId xmlns:p14="http://schemas.microsoft.com/office/powerpoint/2010/main" val="2198417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2</a:t>
            </a:fld>
            <a:endParaRPr lang="sv-SE"/>
          </a:p>
        </p:txBody>
      </p:sp>
    </p:spTree>
    <p:extLst>
      <p:ext uri="{BB962C8B-B14F-4D97-AF65-F5344CB8AC3E}">
        <p14:creationId xmlns:p14="http://schemas.microsoft.com/office/powerpoint/2010/main" val="110001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3</a:t>
            </a:fld>
            <a:endParaRPr lang="sv-SE"/>
          </a:p>
        </p:txBody>
      </p:sp>
    </p:spTree>
    <p:extLst>
      <p:ext uri="{BB962C8B-B14F-4D97-AF65-F5344CB8AC3E}">
        <p14:creationId xmlns:p14="http://schemas.microsoft.com/office/powerpoint/2010/main" val="1178430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4</a:t>
            </a:fld>
            <a:endParaRPr lang="sv-SE"/>
          </a:p>
        </p:txBody>
      </p:sp>
    </p:spTree>
    <p:extLst>
      <p:ext uri="{BB962C8B-B14F-4D97-AF65-F5344CB8AC3E}">
        <p14:creationId xmlns:p14="http://schemas.microsoft.com/office/powerpoint/2010/main" val="3361169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5</a:t>
            </a:fld>
            <a:endParaRPr lang="sv-SE"/>
          </a:p>
        </p:txBody>
      </p:sp>
    </p:spTree>
    <p:extLst>
      <p:ext uri="{BB962C8B-B14F-4D97-AF65-F5344CB8AC3E}">
        <p14:creationId xmlns:p14="http://schemas.microsoft.com/office/powerpoint/2010/main" val="1895283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6</a:t>
            </a:fld>
            <a:endParaRPr lang="sv-SE"/>
          </a:p>
        </p:txBody>
      </p:sp>
    </p:spTree>
    <p:extLst>
      <p:ext uri="{BB962C8B-B14F-4D97-AF65-F5344CB8AC3E}">
        <p14:creationId xmlns:p14="http://schemas.microsoft.com/office/powerpoint/2010/main" val="2968245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7</a:t>
            </a:fld>
            <a:endParaRPr lang="sv-SE"/>
          </a:p>
        </p:txBody>
      </p:sp>
    </p:spTree>
    <p:extLst>
      <p:ext uri="{BB962C8B-B14F-4D97-AF65-F5344CB8AC3E}">
        <p14:creationId xmlns:p14="http://schemas.microsoft.com/office/powerpoint/2010/main" val="4053766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8</a:t>
            </a:fld>
            <a:endParaRPr lang="sv-SE"/>
          </a:p>
        </p:txBody>
      </p:sp>
    </p:spTree>
    <p:extLst>
      <p:ext uri="{BB962C8B-B14F-4D97-AF65-F5344CB8AC3E}">
        <p14:creationId xmlns:p14="http://schemas.microsoft.com/office/powerpoint/2010/main" val="121961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Bakgrunden till att</a:t>
            </a:r>
            <a:r>
              <a:rPr lang="sv-SE" baseline="0" dirty="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9</a:t>
            </a:fld>
            <a:endParaRPr lang="sv-SE"/>
          </a:p>
        </p:txBody>
      </p:sp>
    </p:spTree>
    <p:extLst>
      <p:ext uri="{BB962C8B-B14F-4D97-AF65-F5344CB8AC3E}">
        <p14:creationId xmlns:p14="http://schemas.microsoft.com/office/powerpoint/2010/main" val="285199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2018-10-04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0902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2018-10-04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26986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2018-10-04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4107389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2018-10-04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65857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3AFD8D-3B55-4E07-A98F-496F94E8858C}" type="datetimeFigureOut">
              <a:rPr lang="sv-SE" smtClean="0"/>
              <a:t>2018-10-04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67858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DF3AFD8D-3B55-4E07-A98F-496F94E8858C}" type="datetimeFigureOut">
              <a:rPr lang="sv-SE" smtClean="0"/>
              <a:t>2018-10-04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94301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DF3AFD8D-3B55-4E07-A98F-496F94E8858C}" type="datetimeFigureOut">
              <a:rPr lang="sv-SE" smtClean="0"/>
              <a:t>2018-10-04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586865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DF3AFD8D-3B55-4E07-A98F-496F94E8858C}" type="datetimeFigureOut">
              <a:rPr lang="sv-SE" smtClean="0"/>
              <a:t>2018-10-04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76835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AFD8D-3B55-4E07-A98F-496F94E8858C}" type="datetimeFigureOut">
              <a:rPr lang="sv-SE" smtClean="0"/>
              <a:t>2018-10-04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980035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AFD8D-3B55-4E07-A98F-496F94E8858C}" type="datetimeFigureOut">
              <a:rPr lang="sv-SE" smtClean="0"/>
              <a:t>2018-10-04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49132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AFD8D-3B55-4E07-A98F-496F94E8858C}" type="datetimeFigureOut">
              <a:rPr lang="sv-SE" smtClean="0"/>
              <a:t>2018-10-04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20310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AFD8D-3B55-4E07-A98F-496F94E8858C}" type="datetimeFigureOut">
              <a:rPr lang="sv-SE" smtClean="0"/>
              <a:t>2018-10-04</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AEB51-1997-4F33-9976-25E577C746DF}" type="slidenum">
              <a:rPr lang="sv-SE" smtClean="0"/>
              <a:t>‹#›</a:t>
            </a:fld>
            <a:endParaRPr lang="sv-SE"/>
          </a:p>
        </p:txBody>
      </p:sp>
    </p:spTree>
    <p:extLst>
      <p:ext uri="{BB962C8B-B14F-4D97-AF65-F5344CB8AC3E}">
        <p14:creationId xmlns:p14="http://schemas.microsoft.com/office/powerpoint/2010/main" val="2155308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6155531"/>
          </a:xfrm>
          <a:prstGeom prst="rect">
            <a:avLst/>
          </a:prstGeom>
          <a:noFill/>
        </p:spPr>
        <p:txBody>
          <a:bodyPr wrap="square" rtlCol="0">
            <a:spAutoFit/>
          </a:bodyPr>
          <a:lstStyle/>
          <a:p>
            <a:endParaRPr lang="sv-SE" sz="2400" b="1" dirty="0"/>
          </a:p>
          <a:p>
            <a:pPr algn="ctr"/>
            <a:endParaRPr lang="sv-SE" sz="4400" b="1" dirty="0"/>
          </a:p>
          <a:p>
            <a:pPr algn="ctr"/>
            <a:r>
              <a:rPr lang="sv-SE" sz="4400" b="1" dirty="0"/>
              <a:t>Föräldramöte Kareby IS P12 Bandy</a:t>
            </a:r>
          </a:p>
          <a:p>
            <a:pPr algn="ctr"/>
            <a:r>
              <a:rPr lang="sv-SE" sz="4400" b="1" dirty="0"/>
              <a:t>20180927</a:t>
            </a:r>
          </a:p>
          <a:p>
            <a:pPr algn="ctr"/>
            <a:endParaRPr lang="sv-SE" sz="4400" b="1" dirty="0"/>
          </a:p>
          <a:p>
            <a:pPr algn="ctr"/>
            <a:r>
              <a:rPr lang="sv-SE" sz="3200" i="1" dirty="0"/>
              <a:t>Jag lägger anteckningarna från mötet i sliderna med kursiv stil och markerat med </a:t>
            </a:r>
            <a:r>
              <a:rPr lang="sv-SE" sz="3200" i="1" dirty="0">
                <a:highlight>
                  <a:srgbClr val="FFFF00"/>
                </a:highlight>
              </a:rPr>
              <a:t>gult</a:t>
            </a:r>
            <a:r>
              <a:rPr lang="sv-SE" sz="3200" i="1" dirty="0"/>
              <a:t>/ Erik</a:t>
            </a:r>
          </a:p>
          <a:p>
            <a:endParaRPr lang="sv-SE" sz="1600" b="1" i="1" dirty="0"/>
          </a:p>
          <a:p>
            <a:pPr lvl="0" algn="ctr"/>
            <a:endParaRPr lang="sv-SE" sz="44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353457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7940635"/>
          </a:xfrm>
          <a:prstGeom prst="rect">
            <a:avLst/>
          </a:prstGeom>
          <a:noFill/>
        </p:spPr>
        <p:txBody>
          <a:bodyPr wrap="square" rtlCol="0">
            <a:spAutoFit/>
          </a:bodyPr>
          <a:lstStyle/>
          <a:p>
            <a:endParaRPr lang="sv-SE" sz="2400" b="1" dirty="0"/>
          </a:p>
          <a:p>
            <a:pPr lvl="0"/>
            <a:r>
              <a:rPr lang="sv-SE" sz="2400" b="1" dirty="0">
                <a:latin typeface="Arial" pitchFamily="34" charset="0"/>
              </a:rPr>
              <a:t>Roller i laget</a:t>
            </a:r>
          </a:p>
          <a:p>
            <a:pPr marL="342900" lvl="0" indent="-342900">
              <a:buFont typeface="Arial" panose="020B0604020202020204" pitchFamily="34" charset="0"/>
              <a:buChar char="•"/>
            </a:pPr>
            <a:r>
              <a:rPr lang="sv-SE" sz="2400" b="1" dirty="0">
                <a:latin typeface="Arial" pitchFamily="34" charset="0"/>
              </a:rPr>
              <a:t>Tränare</a:t>
            </a:r>
          </a:p>
          <a:p>
            <a:pPr marL="800100" lvl="1" indent="-342900">
              <a:buFont typeface="Arial" panose="020B0604020202020204" pitchFamily="34" charset="0"/>
              <a:buChar char="•"/>
            </a:pPr>
            <a:r>
              <a:rPr lang="sv-SE" sz="2400" b="1" dirty="0">
                <a:latin typeface="Arial" pitchFamily="34" charset="0"/>
              </a:rPr>
              <a:t>Erik Andersson</a:t>
            </a:r>
          </a:p>
          <a:p>
            <a:pPr marL="800100" lvl="1" indent="-342900">
              <a:buFont typeface="Arial" panose="020B0604020202020204" pitchFamily="34" charset="0"/>
              <a:buChar char="•"/>
            </a:pPr>
            <a:r>
              <a:rPr lang="sv-SE" sz="2400" b="1" dirty="0">
                <a:latin typeface="Arial" pitchFamily="34" charset="0"/>
              </a:rPr>
              <a:t>Anders Hansson</a:t>
            </a:r>
          </a:p>
          <a:p>
            <a:pPr marL="800100" lvl="1" indent="-342900">
              <a:buFont typeface="Arial" panose="020B0604020202020204" pitchFamily="34" charset="0"/>
              <a:buChar char="•"/>
            </a:pPr>
            <a:r>
              <a:rPr lang="sv-SE" sz="2400" b="1" dirty="0">
                <a:highlight>
                  <a:srgbClr val="FFFF00"/>
                </a:highlight>
                <a:latin typeface="Arial" pitchFamily="34" charset="0"/>
              </a:rPr>
              <a:t>Niklas Claesson – ny tränare </a:t>
            </a:r>
            <a:r>
              <a:rPr lang="sv-SE" sz="2400" b="1" dirty="0">
                <a:highlight>
                  <a:srgbClr val="FFFF00"/>
                </a:highlight>
                <a:latin typeface="Arial" pitchFamily="34" charset="0"/>
                <a:sym typeface="Wingdings" panose="05000000000000000000" pitchFamily="2" charset="2"/>
              </a:rPr>
              <a:t></a:t>
            </a:r>
            <a:endParaRPr lang="sv-SE" sz="2400" b="1" dirty="0">
              <a:highlight>
                <a:srgbClr val="FFFF00"/>
              </a:highlight>
              <a:latin typeface="Arial" pitchFamily="34" charset="0"/>
            </a:endParaRPr>
          </a:p>
          <a:p>
            <a:pPr marL="800100" lvl="1" indent="-342900">
              <a:buFont typeface="Arial" panose="020B0604020202020204" pitchFamily="34" charset="0"/>
              <a:buChar char="•"/>
            </a:pPr>
            <a:r>
              <a:rPr lang="sv-SE" sz="2400" b="1" dirty="0">
                <a:highlight>
                  <a:srgbClr val="FFFF00"/>
                </a:highlight>
                <a:latin typeface="Arial" pitchFamily="34" charset="0"/>
              </a:rPr>
              <a:t>Anette Andersson – när det behövs</a:t>
            </a:r>
          </a:p>
          <a:p>
            <a:pPr marL="342900" lvl="0" indent="-342900">
              <a:buFont typeface="Arial" panose="020B0604020202020204" pitchFamily="34" charset="0"/>
              <a:buChar char="•"/>
            </a:pPr>
            <a:r>
              <a:rPr lang="sv-SE" sz="2400" b="1" dirty="0">
                <a:latin typeface="Arial" pitchFamily="34" charset="0"/>
              </a:rPr>
              <a:t>Lagledare/administratör/Kassör</a:t>
            </a:r>
          </a:p>
          <a:p>
            <a:pPr marL="800100" lvl="1" indent="-342900">
              <a:buFont typeface="Arial" panose="020B0604020202020204" pitchFamily="34" charset="0"/>
              <a:buChar char="•"/>
            </a:pPr>
            <a:r>
              <a:rPr lang="sv-SE" sz="2400" b="1" dirty="0">
                <a:latin typeface="Arial" pitchFamily="34" charset="0"/>
              </a:rPr>
              <a:t>Erik Andersson</a:t>
            </a:r>
          </a:p>
          <a:p>
            <a:pPr marL="342900" lvl="0" indent="-342900">
              <a:buFont typeface="Arial" panose="020B0604020202020204" pitchFamily="34" charset="0"/>
              <a:buChar char="•"/>
            </a:pPr>
            <a:r>
              <a:rPr lang="sv-SE" sz="2400" b="1" dirty="0">
                <a:latin typeface="Arial" pitchFamily="34" charset="0"/>
              </a:rPr>
              <a:t>Bandysektionen</a:t>
            </a:r>
          </a:p>
          <a:p>
            <a:pPr marL="800100" lvl="1" indent="-342900">
              <a:buFont typeface="Arial" panose="020B0604020202020204" pitchFamily="34" charset="0"/>
              <a:buChar char="•"/>
            </a:pPr>
            <a:r>
              <a:rPr lang="sv-SE" sz="2400" b="1" dirty="0">
                <a:latin typeface="Arial" pitchFamily="34" charset="0"/>
              </a:rPr>
              <a:t>Erik Andersson / Anders Hansson</a:t>
            </a:r>
          </a:p>
          <a:p>
            <a:pPr lvl="1"/>
            <a:r>
              <a:rPr lang="sv-SE" sz="2000" i="1" dirty="0">
                <a:highlight>
                  <a:srgbClr val="FFFF00"/>
                </a:highlight>
                <a:latin typeface="Arial" pitchFamily="34" charset="0"/>
              </a:rPr>
              <a:t>Alla är välkomna på isen. Det finns plats. Farmor, kusiner, syskon eller bara som förälder om man vill slippa frysa. Det är mycket värt att ha någon som hjälper till att plocka bollar både på och bredvid isen vid träning</a:t>
            </a:r>
          </a:p>
          <a:p>
            <a:pPr lvl="1"/>
            <a:endParaRPr lang="sv-SE" sz="2400" b="1" dirty="0">
              <a:latin typeface="Arial" pitchFamily="34" charset="0"/>
            </a:endParaRPr>
          </a:p>
          <a:p>
            <a:pPr lvl="0"/>
            <a:endParaRPr lang="sv-SE" sz="2400" b="1" dirty="0">
              <a:latin typeface="Arial" pitchFamily="34" charset="0"/>
            </a:endParaRPr>
          </a:p>
          <a:p>
            <a:pPr marL="342900" indent="-342900">
              <a:buFont typeface="Arial" panose="020B0604020202020204" pitchFamily="34" charset="0"/>
              <a:buChar char="•"/>
            </a:pPr>
            <a:endParaRPr lang="sv-SE" sz="2400" b="1" dirty="0">
              <a:latin typeface="Arial" pitchFamily="34" charset="0"/>
            </a:endParaRPr>
          </a:p>
          <a:p>
            <a:pPr lvl="1"/>
            <a:endParaRPr lang="sv-SE" sz="24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506161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7632859"/>
          </a:xfrm>
          <a:prstGeom prst="rect">
            <a:avLst/>
          </a:prstGeom>
          <a:noFill/>
        </p:spPr>
        <p:txBody>
          <a:bodyPr wrap="square" rtlCol="0">
            <a:spAutoFit/>
          </a:bodyPr>
          <a:lstStyle/>
          <a:p>
            <a:endParaRPr lang="sv-SE" sz="2400" b="1" dirty="0"/>
          </a:p>
          <a:p>
            <a:pPr lvl="0"/>
            <a:r>
              <a:rPr lang="sv-SE" sz="2400" b="1" dirty="0">
                <a:latin typeface="Arial" pitchFamily="34" charset="0"/>
              </a:rPr>
              <a:t>Ekonomi</a:t>
            </a:r>
          </a:p>
          <a:p>
            <a:r>
              <a:rPr lang="sv-SE" sz="2000" i="1" dirty="0">
                <a:highlight>
                  <a:srgbClr val="FFFF00"/>
                </a:highlight>
                <a:latin typeface="Arial" pitchFamily="34" charset="0"/>
              </a:rPr>
              <a:t>Detta är vi ålagda att göra för att ekonomin i laget och föreningen ska gå runt</a:t>
            </a:r>
          </a:p>
          <a:p>
            <a:pPr marL="342900" lvl="0" indent="-342900">
              <a:buFont typeface="Arial" panose="020B0604020202020204" pitchFamily="34" charset="0"/>
              <a:buChar char="•"/>
            </a:pPr>
            <a:r>
              <a:rPr lang="sv-SE" sz="2400" b="1" dirty="0" err="1">
                <a:latin typeface="Arial" pitchFamily="34" charset="0"/>
              </a:rPr>
              <a:t>Newbody</a:t>
            </a:r>
            <a:endParaRPr lang="sv-SE" sz="2400" b="1" dirty="0">
              <a:latin typeface="Arial" pitchFamily="34" charset="0"/>
            </a:endParaRPr>
          </a:p>
          <a:p>
            <a:pPr marL="0" lvl="1" indent="-342900">
              <a:buFont typeface="Arial" panose="020B0604020202020204" pitchFamily="34" charset="0"/>
              <a:buChar char="•"/>
            </a:pPr>
            <a:r>
              <a:rPr lang="sv-SE" sz="2000" i="1" dirty="0">
                <a:highlight>
                  <a:srgbClr val="FFFF00"/>
                </a:highlight>
                <a:latin typeface="Arial" pitchFamily="34" charset="0"/>
              </a:rPr>
              <a:t>Separat mail har gått ut, kontaktperson Linda Andersson – hagstorp@gmail.com</a:t>
            </a:r>
          </a:p>
          <a:p>
            <a:pPr marL="342900" lvl="0" indent="-342900">
              <a:buFont typeface="Arial" panose="020B0604020202020204" pitchFamily="34" charset="0"/>
              <a:buChar char="•"/>
            </a:pPr>
            <a:r>
              <a:rPr lang="sv-SE" sz="2400" b="1" dirty="0" err="1">
                <a:latin typeface="Arial" pitchFamily="34" charset="0"/>
              </a:rPr>
              <a:t>Women</a:t>
            </a:r>
            <a:r>
              <a:rPr lang="sv-SE" sz="2400" b="1" dirty="0">
                <a:latin typeface="Arial" pitchFamily="34" charset="0"/>
              </a:rPr>
              <a:t> World Cup</a:t>
            </a:r>
          </a:p>
          <a:p>
            <a:pPr marL="0" lvl="1" indent="-342900">
              <a:buFont typeface="Arial" panose="020B0604020202020204" pitchFamily="34" charset="0"/>
              <a:buChar char="•"/>
            </a:pPr>
            <a:r>
              <a:rPr lang="sv-SE" sz="2000" i="1" dirty="0">
                <a:highlight>
                  <a:srgbClr val="FFFF00"/>
                </a:highlight>
                <a:latin typeface="Arial" pitchFamily="34" charset="0"/>
              </a:rPr>
              <a:t>Vi ska vara </a:t>
            </a:r>
            <a:r>
              <a:rPr lang="sv-SE" sz="2000" i="1" dirty="0" err="1">
                <a:highlight>
                  <a:srgbClr val="FFFF00"/>
                </a:highlight>
                <a:latin typeface="Arial" pitchFamily="34" charset="0"/>
              </a:rPr>
              <a:t>entre</a:t>
            </a:r>
            <a:r>
              <a:rPr lang="sv-SE" sz="2000" i="1" dirty="0">
                <a:highlight>
                  <a:srgbClr val="FFFF00"/>
                </a:highlight>
                <a:latin typeface="Arial" pitchFamily="34" charset="0"/>
              </a:rPr>
              <a:t>- och sargvakter under WWC den 28 oktober, samma helg som träningslägret. Vi är få i laget men vi måste bemanna detta.</a:t>
            </a:r>
          </a:p>
          <a:p>
            <a:pPr marL="0" lvl="1" indent="-342900">
              <a:buFont typeface="Arial" panose="020B0604020202020204" pitchFamily="34" charset="0"/>
              <a:buChar char="•"/>
            </a:pPr>
            <a:r>
              <a:rPr lang="sv-SE" sz="2000" i="1" dirty="0">
                <a:highlight>
                  <a:srgbClr val="FFFF00"/>
                </a:highlight>
                <a:latin typeface="Arial" pitchFamily="34" charset="0"/>
              </a:rPr>
              <a:t>Tiderna för bemanning (minst två stycken hela tiden) är söndag morgon 06.30 till 13.00</a:t>
            </a:r>
          </a:p>
          <a:p>
            <a:pPr marL="342900" lvl="0" indent="-342900">
              <a:buFont typeface="Arial" panose="020B0604020202020204" pitchFamily="34" charset="0"/>
              <a:buChar char="•"/>
            </a:pPr>
            <a:r>
              <a:rPr lang="sv-SE" sz="2400" b="1" dirty="0">
                <a:latin typeface="Arial" pitchFamily="34" charset="0"/>
              </a:rPr>
              <a:t>Julmarknad </a:t>
            </a:r>
          </a:p>
          <a:p>
            <a:pPr marL="800100" lvl="1" indent="-342900">
              <a:buFont typeface="Arial" panose="020B0604020202020204" pitchFamily="34" charset="0"/>
              <a:buChar char="•"/>
            </a:pPr>
            <a:r>
              <a:rPr lang="sv-SE" sz="2000" i="1" dirty="0">
                <a:highlight>
                  <a:srgbClr val="FFFF00"/>
                </a:highlight>
                <a:latin typeface="Arial" pitchFamily="34" charset="0"/>
              </a:rPr>
              <a:t>Söndagen den 16 december</a:t>
            </a:r>
          </a:p>
          <a:p>
            <a:pPr marL="342900" lvl="0" indent="-342900">
              <a:buFont typeface="Arial" panose="020B0604020202020204" pitchFamily="34" charset="0"/>
              <a:buChar char="•"/>
            </a:pPr>
            <a:r>
              <a:rPr lang="sv-SE" sz="2400" b="1" dirty="0">
                <a:latin typeface="Arial" pitchFamily="34" charset="0"/>
              </a:rPr>
              <a:t>Städa Strand</a:t>
            </a:r>
          </a:p>
          <a:p>
            <a:pPr marL="800100" lvl="1" indent="-342900">
              <a:buFont typeface="Arial" panose="020B0604020202020204" pitchFamily="34" charset="0"/>
              <a:buChar char="•"/>
            </a:pPr>
            <a:r>
              <a:rPr lang="sv-SE" sz="2000" i="1" dirty="0">
                <a:highlight>
                  <a:srgbClr val="FFFF00"/>
                </a:highlight>
                <a:latin typeface="Arial" pitchFamily="34" charset="0"/>
              </a:rPr>
              <a:t>Återkommer så fort vi vet, typ april</a:t>
            </a:r>
          </a:p>
          <a:p>
            <a:pPr lvl="0"/>
            <a:endParaRPr lang="sv-SE" sz="2400" b="1" dirty="0">
              <a:latin typeface="Arial" pitchFamily="34" charset="0"/>
            </a:endParaRPr>
          </a:p>
          <a:p>
            <a:pPr marL="342900" indent="-342900">
              <a:buFont typeface="Arial" panose="020B0604020202020204" pitchFamily="34" charset="0"/>
              <a:buChar char="•"/>
            </a:pPr>
            <a:endParaRPr lang="sv-SE" sz="2400" b="1" dirty="0">
              <a:latin typeface="Arial" pitchFamily="34" charset="0"/>
            </a:endParaRPr>
          </a:p>
          <a:p>
            <a:pPr lvl="1"/>
            <a:endParaRPr lang="sv-SE" sz="24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165351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402318"/>
            <a:ext cx="8496944" cy="5293757"/>
          </a:xfrm>
          <a:prstGeom prst="rect">
            <a:avLst/>
          </a:prstGeom>
          <a:noFill/>
        </p:spPr>
        <p:txBody>
          <a:bodyPr wrap="square" rtlCol="0">
            <a:spAutoFit/>
          </a:bodyPr>
          <a:lstStyle/>
          <a:p>
            <a:endParaRPr lang="sv-SE" sz="2400" b="1" dirty="0"/>
          </a:p>
          <a:p>
            <a:pPr marL="800100" lvl="1" indent="-342900">
              <a:buFont typeface="Arial" panose="020B0604020202020204" pitchFamily="34" charset="0"/>
              <a:buChar char="•"/>
            </a:pPr>
            <a:r>
              <a:rPr lang="sv-SE" sz="2400" b="1" dirty="0">
                <a:latin typeface="Arial" pitchFamily="34" charset="0"/>
              </a:rPr>
              <a:t>Fler spelare!!</a:t>
            </a:r>
          </a:p>
          <a:p>
            <a:pPr marL="800100" lvl="1" indent="-342900">
              <a:buFont typeface="Arial" panose="020B0604020202020204" pitchFamily="34" charset="0"/>
              <a:buChar char="•"/>
            </a:pPr>
            <a:r>
              <a:rPr lang="sv-SE" sz="2000" i="1" dirty="0">
                <a:highlight>
                  <a:srgbClr val="FFFF00"/>
                </a:highlight>
                <a:latin typeface="Arial" pitchFamily="34" charset="0"/>
              </a:rPr>
              <a:t>Vi behöver fler spelare. Optimalt är om vi kan hitta hockeyspelare som har ledsnat eftersom de redan kan åka skridskor men även kompisar, släkt och vänner är välkomna</a:t>
            </a:r>
          </a:p>
          <a:p>
            <a:pPr marL="800100" lvl="1" indent="-342900">
              <a:buFont typeface="Arial" panose="020B0604020202020204" pitchFamily="34" charset="0"/>
              <a:buChar char="•"/>
            </a:pPr>
            <a:endParaRPr lang="sv-SE" sz="2400" b="1" dirty="0">
              <a:latin typeface="Arial" pitchFamily="34" charset="0"/>
            </a:endParaRPr>
          </a:p>
          <a:p>
            <a:pPr marL="800100" lvl="1" indent="-342900">
              <a:buFont typeface="Arial" panose="020B0604020202020204" pitchFamily="34" charset="0"/>
              <a:buChar char="•"/>
            </a:pPr>
            <a:endParaRPr lang="sv-SE" sz="2400" b="1" dirty="0">
              <a:latin typeface="Arial" pitchFamily="34" charset="0"/>
            </a:endParaRPr>
          </a:p>
          <a:p>
            <a:pPr lvl="1"/>
            <a:endParaRPr lang="sv-SE" sz="1600" b="1" i="1" dirty="0">
              <a:latin typeface="Arial" pitchFamily="34" charset="0"/>
            </a:endParaRPr>
          </a:p>
          <a:p>
            <a:pPr lvl="1"/>
            <a:endParaRPr lang="sv-SE" sz="2400" b="1" dirty="0">
              <a:latin typeface="Arial" pitchFamily="34" charset="0"/>
            </a:endParaRPr>
          </a:p>
          <a:p>
            <a:pPr lvl="0"/>
            <a:endParaRPr lang="sv-SE" sz="2400" b="1" dirty="0">
              <a:latin typeface="Arial" pitchFamily="34" charset="0"/>
            </a:endParaRPr>
          </a:p>
          <a:p>
            <a:pPr marL="342900" indent="-342900">
              <a:buFont typeface="Arial" panose="020B0604020202020204" pitchFamily="34" charset="0"/>
              <a:buChar char="•"/>
            </a:pPr>
            <a:endParaRPr lang="sv-SE" sz="2400" b="1" dirty="0">
              <a:latin typeface="Arial" pitchFamily="34" charset="0"/>
            </a:endParaRPr>
          </a:p>
          <a:p>
            <a:pPr lvl="1"/>
            <a:endParaRPr lang="sv-SE" sz="24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2946017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4308872"/>
          </a:xfrm>
          <a:prstGeom prst="rect">
            <a:avLst/>
          </a:prstGeom>
          <a:noFill/>
        </p:spPr>
        <p:txBody>
          <a:bodyPr wrap="square" rtlCol="0">
            <a:spAutoFit/>
          </a:bodyPr>
          <a:lstStyle/>
          <a:p>
            <a:endParaRPr lang="sv-SE" sz="2400" b="1" dirty="0"/>
          </a:p>
          <a:p>
            <a:r>
              <a:rPr lang="sv-SE" sz="2400" b="1" dirty="0"/>
              <a:t>Övrigt</a:t>
            </a:r>
            <a:endParaRPr lang="sv-SE" sz="2400" b="1" dirty="0">
              <a:latin typeface="Arial" pitchFamily="34" charset="0"/>
            </a:endParaRPr>
          </a:p>
          <a:p>
            <a:pPr marL="342900" indent="-342900">
              <a:buFont typeface="Arial" panose="020B0604020202020204" pitchFamily="34" charset="0"/>
              <a:buChar char="•"/>
            </a:pPr>
            <a:r>
              <a:rPr lang="sv-SE" sz="2400" b="1" dirty="0">
                <a:latin typeface="Arial" pitchFamily="34" charset="0"/>
              </a:rPr>
              <a:t>Höstlovsbandy</a:t>
            </a:r>
          </a:p>
          <a:p>
            <a:pPr marL="800100" lvl="1" indent="-342900">
              <a:buFont typeface="Arial" panose="020B0604020202020204" pitchFamily="34" charset="0"/>
              <a:buChar char="•"/>
            </a:pPr>
            <a:r>
              <a:rPr lang="sv-SE" sz="2000" i="1" dirty="0">
                <a:highlight>
                  <a:srgbClr val="FFFF00"/>
                </a:highlight>
                <a:latin typeface="Arial" pitchFamily="34" charset="0"/>
              </a:rPr>
              <a:t>Brukar vara väldigt trevligt, skickar ut separat mail om detta. En bra tillfälle att lära känna spelare från andra föreningar</a:t>
            </a:r>
          </a:p>
          <a:p>
            <a:pPr marL="342900" indent="-342900">
              <a:buFont typeface="Arial" panose="020B0604020202020204" pitchFamily="34" charset="0"/>
              <a:buChar char="•"/>
            </a:pPr>
            <a:endParaRPr lang="sv-SE" sz="2000" i="1" dirty="0">
              <a:highlight>
                <a:srgbClr val="FFFF00"/>
              </a:highlight>
              <a:latin typeface="Arial" pitchFamily="34" charset="0"/>
            </a:endParaRPr>
          </a:p>
          <a:p>
            <a:pPr lvl="0"/>
            <a:endParaRPr lang="sv-SE" sz="2400" b="1" dirty="0">
              <a:latin typeface="Arial" pitchFamily="34" charset="0"/>
            </a:endParaRPr>
          </a:p>
          <a:p>
            <a:pPr marL="342900" indent="-342900">
              <a:buFont typeface="Arial" panose="020B0604020202020204" pitchFamily="34" charset="0"/>
              <a:buChar char="•"/>
            </a:pPr>
            <a:endParaRPr lang="sv-SE" sz="2400" b="1" dirty="0">
              <a:latin typeface="Arial" pitchFamily="34" charset="0"/>
            </a:endParaRPr>
          </a:p>
          <a:p>
            <a:pPr lvl="1"/>
            <a:endParaRPr lang="sv-SE" sz="24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113207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478423"/>
          </a:xfrm>
          <a:prstGeom prst="rect">
            <a:avLst/>
          </a:prstGeom>
          <a:noFill/>
        </p:spPr>
        <p:txBody>
          <a:bodyPr wrap="square" rtlCol="0">
            <a:spAutoFit/>
          </a:bodyPr>
          <a:lstStyle/>
          <a:p>
            <a:endParaRPr lang="sv-SE" sz="2400" b="1" dirty="0"/>
          </a:p>
          <a:p>
            <a:r>
              <a:rPr lang="sv-SE" sz="2400" b="1" dirty="0">
                <a:latin typeface="Arial" pitchFamily="34" charset="0"/>
              </a:rPr>
              <a:t>Agenda</a:t>
            </a:r>
          </a:p>
          <a:p>
            <a:pPr marL="342900" indent="-342900">
              <a:buFont typeface="Arial" panose="020B0604020202020204" pitchFamily="34" charset="0"/>
              <a:buChar char="•"/>
            </a:pPr>
            <a:r>
              <a:rPr lang="sv-SE" sz="2400" b="1" dirty="0">
                <a:latin typeface="Arial" pitchFamily="34" charset="0"/>
              </a:rPr>
              <a:t>Närvaro</a:t>
            </a:r>
          </a:p>
          <a:p>
            <a:pPr marL="342900" indent="-342900">
              <a:buFont typeface="Arial" panose="020B0604020202020204" pitchFamily="34" charset="0"/>
              <a:buChar char="•"/>
            </a:pPr>
            <a:r>
              <a:rPr lang="sv-SE" sz="2400" b="1" dirty="0">
                <a:latin typeface="Arial" pitchFamily="34" charset="0"/>
              </a:rPr>
              <a:t>Kareby IS </a:t>
            </a:r>
          </a:p>
          <a:p>
            <a:pPr marL="342900" indent="-342900">
              <a:buFont typeface="Arial" panose="020B0604020202020204" pitchFamily="34" charset="0"/>
              <a:buChar char="•"/>
            </a:pPr>
            <a:r>
              <a:rPr lang="sv-SE" sz="2400" b="1" dirty="0">
                <a:latin typeface="Arial" pitchFamily="34" charset="0"/>
              </a:rPr>
              <a:t>Aktiviteter med laget</a:t>
            </a:r>
          </a:p>
          <a:p>
            <a:pPr marL="342900" indent="-342900">
              <a:buFont typeface="Arial" panose="020B0604020202020204" pitchFamily="34" charset="0"/>
              <a:buChar char="•"/>
            </a:pPr>
            <a:r>
              <a:rPr lang="sv-SE" sz="2400" b="1" dirty="0">
                <a:latin typeface="Arial" pitchFamily="34" charset="0"/>
              </a:rPr>
              <a:t>Träningsläger</a:t>
            </a:r>
          </a:p>
          <a:p>
            <a:pPr marL="342900" indent="-342900">
              <a:buFont typeface="Arial" panose="020B0604020202020204" pitchFamily="34" charset="0"/>
              <a:buChar char="•"/>
            </a:pPr>
            <a:r>
              <a:rPr lang="sv-SE" sz="2400" b="1" dirty="0">
                <a:latin typeface="Arial" pitchFamily="34" charset="0"/>
              </a:rPr>
              <a:t>Administration/kommunikation</a:t>
            </a:r>
          </a:p>
          <a:p>
            <a:pPr marL="342900" indent="-342900">
              <a:buFont typeface="Arial" panose="020B0604020202020204" pitchFamily="34" charset="0"/>
              <a:buChar char="•"/>
            </a:pPr>
            <a:r>
              <a:rPr lang="sv-SE" sz="2400" b="1" dirty="0">
                <a:latin typeface="Arial" pitchFamily="34" charset="0"/>
              </a:rPr>
              <a:t>Träningar / Matcher</a:t>
            </a:r>
          </a:p>
          <a:p>
            <a:pPr marL="342900" indent="-342900">
              <a:buFont typeface="Arial" panose="020B0604020202020204" pitchFamily="34" charset="0"/>
              <a:buChar char="•"/>
            </a:pPr>
            <a:r>
              <a:rPr lang="sv-SE" sz="2400" b="1" dirty="0">
                <a:latin typeface="Arial" pitchFamily="34" charset="0"/>
              </a:rPr>
              <a:t>Roller i laget</a:t>
            </a:r>
          </a:p>
          <a:p>
            <a:pPr marL="342900" indent="-342900">
              <a:buFont typeface="Arial" panose="020B0604020202020204" pitchFamily="34" charset="0"/>
              <a:buChar char="•"/>
            </a:pPr>
            <a:r>
              <a:rPr lang="sv-SE" sz="2400" b="1" dirty="0">
                <a:latin typeface="Arial" pitchFamily="34" charset="0"/>
              </a:rPr>
              <a:t>Ekonomi</a:t>
            </a:r>
          </a:p>
          <a:p>
            <a:pPr marL="342900" indent="-342900">
              <a:buFont typeface="Arial" panose="020B0604020202020204" pitchFamily="34" charset="0"/>
              <a:buChar char="•"/>
            </a:pPr>
            <a:r>
              <a:rPr lang="sv-SE" sz="2400" b="1" dirty="0">
                <a:latin typeface="Arial" pitchFamily="34" charset="0"/>
              </a:rPr>
              <a:t>Övrigt</a:t>
            </a:r>
          </a:p>
          <a:p>
            <a:pPr lvl="0"/>
            <a:endParaRPr lang="sv-SE" sz="16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68219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386090"/>
          </a:xfrm>
          <a:prstGeom prst="rect">
            <a:avLst/>
          </a:prstGeom>
          <a:noFill/>
        </p:spPr>
        <p:txBody>
          <a:bodyPr wrap="square" rtlCol="0">
            <a:spAutoFit/>
          </a:bodyPr>
          <a:lstStyle/>
          <a:p>
            <a:endParaRPr lang="sv-SE" sz="2400" b="1" dirty="0"/>
          </a:p>
          <a:p>
            <a:r>
              <a:rPr lang="sv-SE" sz="2400" b="1" dirty="0">
                <a:latin typeface="Arial" pitchFamily="34" charset="0"/>
              </a:rPr>
              <a:t>Närvaro:</a:t>
            </a:r>
          </a:p>
          <a:p>
            <a:r>
              <a:rPr lang="sv-SE" sz="2400" b="1" dirty="0">
                <a:latin typeface="Arial" pitchFamily="34" charset="0"/>
              </a:rPr>
              <a:t>Förälder			Barn</a:t>
            </a:r>
          </a:p>
          <a:p>
            <a:r>
              <a:rPr lang="sv-SE" sz="2400" i="1" dirty="0">
                <a:latin typeface="Arial" pitchFamily="34" charset="0"/>
              </a:rPr>
              <a:t>Erik Andersson		Axel</a:t>
            </a:r>
          </a:p>
          <a:p>
            <a:r>
              <a:rPr lang="sv-SE" sz="2400" i="1" dirty="0">
                <a:latin typeface="Arial" pitchFamily="34" charset="0"/>
              </a:rPr>
              <a:t>Anders Hansson		Jonathan</a:t>
            </a:r>
          </a:p>
          <a:p>
            <a:r>
              <a:rPr lang="sv-SE" sz="2400" i="1" dirty="0">
                <a:latin typeface="Arial" pitchFamily="34" charset="0"/>
              </a:rPr>
              <a:t>Jessika Hansson		Jonatan</a:t>
            </a:r>
          </a:p>
          <a:p>
            <a:r>
              <a:rPr lang="sv-SE" sz="2400" i="1" dirty="0">
                <a:latin typeface="Arial" pitchFamily="34" charset="0"/>
              </a:rPr>
              <a:t>Niklas Claesson		Hugo</a:t>
            </a:r>
          </a:p>
          <a:p>
            <a:r>
              <a:rPr lang="sv-SE" sz="2400" i="1" dirty="0">
                <a:latin typeface="Arial" pitchFamily="34" charset="0"/>
              </a:rPr>
              <a:t>Patrik Andreasson		Filip</a:t>
            </a:r>
          </a:p>
          <a:p>
            <a:r>
              <a:rPr lang="sv-SE" sz="2400" i="1" dirty="0">
                <a:latin typeface="Arial" pitchFamily="34" charset="0"/>
              </a:rPr>
              <a:t>Malin </a:t>
            </a:r>
            <a:r>
              <a:rPr lang="sv-SE" sz="2400" i="1" dirty="0" err="1">
                <a:latin typeface="Arial" pitchFamily="34" charset="0"/>
              </a:rPr>
              <a:t>Jardebrand</a:t>
            </a:r>
            <a:r>
              <a:rPr lang="sv-SE" sz="2400" i="1" dirty="0">
                <a:latin typeface="Arial" pitchFamily="34" charset="0"/>
              </a:rPr>
              <a:t>		Elvin</a:t>
            </a:r>
          </a:p>
          <a:p>
            <a:r>
              <a:rPr lang="sv-SE" sz="2400" i="1" dirty="0">
                <a:latin typeface="Arial" pitchFamily="34" charset="0"/>
              </a:rPr>
              <a:t>Mikael </a:t>
            </a:r>
            <a:r>
              <a:rPr lang="sv-SE" sz="2400" i="1" dirty="0" err="1">
                <a:latin typeface="Arial" pitchFamily="34" charset="0"/>
              </a:rPr>
              <a:t>Jardebrand</a:t>
            </a:r>
            <a:r>
              <a:rPr lang="sv-SE" sz="2400" i="1" dirty="0">
                <a:latin typeface="Arial" pitchFamily="34" charset="0"/>
              </a:rPr>
              <a:t>		  ”</a:t>
            </a:r>
          </a:p>
          <a:p>
            <a:r>
              <a:rPr lang="sv-SE" sz="2400" i="1" dirty="0">
                <a:latin typeface="Arial" pitchFamily="34" charset="0"/>
              </a:rPr>
              <a:t>Linda Svensson		Oskar</a:t>
            </a:r>
          </a:p>
          <a:p>
            <a:endParaRPr lang="sv-SE" sz="1400" b="1" dirty="0">
              <a:latin typeface="Arial" pitchFamily="34" charset="0"/>
            </a:endParaRPr>
          </a:p>
          <a:p>
            <a:endParaRPr lang="sv-SE" sz="2400" b="1" dirty="0">
              <a:latin typeface="Arial" pitchFamily="34" charset="0"/>
            </a:endParaRPr>
          </a:p>
          <a:p>
            <a:endParaRPr lang="sv-SE" sz="2400" b="1" dirty="0">
              <a:latin typeface="Arial" pitchFamily="34" charset="0"/>
            </a:endParaRPr>
          </a:p>
          <a:p>
            <a:pPr marL="285750" indent="-285750">
              <a:buFont typeface="Arial" pitchFamily="34" charset="0"/>
              <a:buChar char="•"/>
            </a:pPr>
            <a:endParaRPr lang="sv-SE" dirty="0"/>
          </a:p>
        </p:txBody>
      </p:sp>
    </p:spTree>
    <p:extLst>
      <p:ext uri="{BB962C8B-B14F-4D97-AF65-F5344CB8AC3E}">
        <p14:creationId xmlns:p14="http://schemas.microsoft.com/office/powerpoint/2010/main" val="226272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6063198"/>
          </a:xfrm>
          <a:prstGeom prst="rect">
            <a:avLst/>
          </a:prstGeom>
          <a:noFill/>
        </p:spPr>
        <p:txBody>
          <a:bodyPr wrap="square" rtlCol="0">
            <a:spAutoFit/>
          </a:bodyPr>
          <a:lstStyle/>
          <a:p>
            <a:endParaRPr lang="sv-SE" sz="2400" dirty="0"/>
          </a:p>
          <a:p>
            <a:pPr lvl="0"/>
            <a:r>
              <a:rPr lang="en-US" sz="2000" i="1" dirty="0" err="1">
                <a:latin typeface="Arial" pitchFamily="34" charset="0"/>
              </a:rPr>
              <a:t>Kareby</a:t>
            </a:r>
            <a:r>
              <a:rPr lang="en-US" sz="2000" i="1" dirty="0">
                <a:latin typeface="Arial" pitchFamily="34" charset="0"/>
              </a:rPr>
              <a:t> IS </a:t>
            </a:r>
            <a:r>
              <a:rPr lang="en-US" sz="2000" i="1" dirty="0" err="1">
                <a:latin typeface="Arial" pitchFamily="34" charset="0"/>
              </a:rPr>
              <a:t>skall</a:t>
            </a:r>
            <a:r>
              <a:rPr lang="en-US" sz="2000" i="1" dirty="0">
                <a:latin typeface="Arial" pitchFamily="34" charset="0"/>
              </a:rPr>
              <a:t> </a:t>
            </a:r>
            <a:r>
              <a:rPr lang="sv-SE" sz="2000" i="1" dirty="0">
                <a:latin typeface="Arial" pitchFamily="34" charset="0"/>
              </a:rPr>
              <a:t>finnas till för alla barn och vuxna, såväl motionär som elit, som vill aktivera sig året runt i en trygg miljö och få möjlighet att utvecklas.</a:t>
            </a:r>
          </a:p>
          <a:p>
            <a:endParaRPr lang="sv-SE" sz="1100" b="1" dirty="0"/>
          </a:p>
          <a:p>
            <a:r>
              <a:rPr lang="sv-SE" sz="2400" b="1" dirty="0"/>
              <a:t>Värdegrund:</a:t>
            </a:r>
          </a:p>
          <a:p>
            <a:pPr marL="457200" indent="-457200">
              <a:buFont typeface="Arial" pitchFamily="34" charset="0"/>
              <a:buChar char="•"/>
            </a:pPr>
            <a:r>
              <a:rPr lang="sv-SE" sz="2000" i="1" dirty="0">
                <a:latin typeface="Arial" pitchFamily="34" charset="0"/>
              </a:rPr>
              <a:t>Glädje</a:t>
            </a:r>
          </a:p>
          <a:p>
            <a:pPr marL="457200" indent="-457200">
              <a:buFont typeface="Arial" pitchFamily="34" charset="0"/>
              <a:buChar char="•"/>
            </a:pPr>
            <a:r>
              <a:rPr lang="sv-SE" sz="2000" i="1" dirty="0">
                <a:latin typeface="Arial" pitchFamily="34" charset="0"/>
              </a:rPr>
              <a:t>Utveckling</a:t>
            </a:r>
          </a:p>
          <a:p>
            <a:pPr marL="457200" indent="-457200">
              <a:buFont typeface="Arial" pitchFamily="34" charset="0"/>
              <a:buChar char="•"/>
            </a:pPr>
            <a:r>
              <a:rPr lang="sv-SE" sz="2000" i="1" dirty="0">
                <a:latin typeface="Arial" pitchFamily="34" charset="0"/>
              </a:rPr>
              <a:t>Gemenskap</a:t>
            </a:r>
          </a:p>
          <a:p>
            <a:endParaRPr lang="sv-SE" sz="1100" b="1" dirty="0"/>
          </a:p>
          <a:p>
            <a:r>
              <a:rPr lang="sv-SE" sz="2400" b="1" dirty="0"/>
              <a:t>Vision:</a:t>
            </a:r>
          </a:p>
          <a:p>
            <a:pPr lvl="0"/>
            <a:r>
              <a:rPr lang="sv-SE" sz="2000" i="1" dirty="0">
                <a:latin typeface="Arial" pitchFamily="34" charset="0"/>
              </a:rPr>
              <a:t>Kareby IS – Största och bredaste föreningen i kommunen, med verksamhet året runt!</a:t>
            </a:r>
          </a:p>
          <a:p>
            <a:endParaRPr lang="sv-SE" sz="2400" b="1" dirty="0"/>
          </a:p>
          <a:p>
            <a:r>
              <a:rPr lang="sv-SE" sz="2400" b="1" dirty="0"/>
              <a:t>SLOGAN: ”Det självklara valet – året runt”</a:t>
            </a:r>
          </a:p>
          <a:p>
            <a:pPr lvl="0"/>
            <a:endParaRPr lang="sv-SE" sz="1600" b="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384297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755422"/>
          </a:xfrm>
          <a:prstGeom prst="rect">
            <a:avLst/>
          </a:prstGeom>
          <a:noFill/>
        </p:spPr>
        <p:txBody>
          <a:bodyPr wrap="square" rtlCol="0">
            <a:spAutoFit/>
          </a:bodyPr>
          <a:lstStyle/>
          <a:p>
            <a:endParaRPr lang="sv-SE" sz="2400" b="1" dirty="0"/>
          </a:p>
          <a:p>
            <a:pPr lvl="0"/>
            <a:r>
              <a:rPr lang="sv-SE" sz="2400" b="1" dirty="0">
                <a:latin typeface="Arial" pitchFamily="34" charset="0"/>
              </a:rPr>
              <a:t>Aktiviteter med laget 2018</a:t>
            </a:r>
          </a:p>
          <a:p>
            <a:pPr marL="342900" lvl="0" indent="-342900">
              <a:buFont typeface="Arial" panose="020B0604020202020204" pitchFamily="34" charset="0"/>
              <a:buChar char="•"/>
            </a:pPr>
            <a:r>
              <a:rPr lang="sv-SE" sz="2400" b="1" dirty="0">
                <a:latin typeface="Arial" pitchFamily="34" charset="0"/>
              </a:rPr>
              <a:t>Barmarksträning en gång/vecka från 6/9</a:t>
            </a:r>
          </a:p>
          <a:p>
            <a:pPr marL="800100" lvl="1" indent="-342900">
              <a:buFont typeface="Arial" panose="020B0604020202020204" pitchFamily="34" charset="0"/>
              <a:buChar char="•"/>
            </a:pPr>
            <a:r>
              <a:rPr lang="sv-SE" sz="2400" b="1" dirty="0">
                <a:latin typeface="Arial" pitchFamily="34" charset="0"/>
              </a:rPr>
              <a:t>Kan byta mot annan aktivitet ex kanotpolo och bad på oasen</a:t>
            </a:r>
          </a:p>
          <a:p>
            <a:pPr marL="342900" lvl="0" indent="-342900">
              <a:buFont typeface="Arial" panose="020B0604020202020204" pitchFamily="34" charset="0"/>
              <a:buChar char="•"/>
            </a:pPr>
            <a:r>
              <a:rPr lang="sv-SE" sz="2400" b="1" dirty="0">
                <a:latin typeface="Arial" pitchFamily="34" charset="0"/>
              </a:rPr>
              <a:t>Ale Arena när det blir allmänhetens åkning</a:t>
            </a:r>
          </a:p>
          <a:p>
            <a:pPr marL="1257300" lvl="2" indent="-342900">
              <a:buFont typeface="Arial" panose="020B0604020202020204" pitchFamily="34" charset="0"/>
              <a:buChar char="•"/>
            </a:pPr>
            <a:r>
              <a:rPr lang="sv-SE" sz="2000" i="1" dirty="0" err="1">
                <a:highlight>
                  <a:srgbClr val="FFFF00"/>
                </a:highlight>
                <a:latin typeface="Arial" pitchFamily="34" charset="0"/>
              </a:rPr>
              <a:t>Almänhetens</a:t>
            </a:r>
            <a:r>
              <a:rPr lang="sv-SE" sz="2000" i="1" dirty="0">
                <a:highlight>
                  <a:srgbClr val="FFFF00"/>
                </a:highlight>
                <a:latin typeface="Arial" pitchFamily="34" charset="0"/>
              </a:rPr>
              <a:t> åkning börjar v 42 i Ale Arena. Vi återkommer med kallelser och uppdaterar kalendern</a:t>
            </a:r>
          </a:p>
          <a:p>
            <a:pPr marL="342900" lvl="0" indent="-342900">
              <a:buFont typeface="Arial" panose="020B0604020202020204" pitchFamily="34" charset="0"/>
              <a:buChar char="•"/>
            </a:pPr>
            <a:r>
              <a:rPr lang="sv-SE" sz="2400" b="1" dirty="0">
                <a:latin typeface="Arial" pitchFamily="34" charset="0"/>
              </a:rPr>
              <a:t>Isträning två ggr/vecka i vinter, måndag och torsdag</a:t>
            </a:r>
          </a:p>
          <a:p>
            <a:pPr marL="800100" lvl="1" indent="-342900">
              <a:buFont typeface="Arial" panose="020B0604020202020204" pitchFamily="34" charset="0"/>
              <a:buChar char="•"/>
            </a:pPr>
            <a:r>
              <a:rPr lang="sv-SE" sz="2000" i="1" dirty="0">
                <a:highlight>
                  <a:srgbClr val="FFFF00"/>
                </a:highlight>
                <a:latin typeface="Arial" pitchFamily="34" charset="0"/>
              </a:rPr>
              <a:t>Ligger i kalendern</a:t>
            </a:r>
          </a:p>
          <a:p>
            <a:pPr marL="342900" lvl="0" indent="-342900">
              <a:buFont typeface="Arial" panose="020B0604020202020204" pitchFamily="34" charset="0"/>
              <a:buChar char="•"/>
            </a:pPr>
            <a:r>
              <a:rPr lang="sv-SE" sz="2400" b="1" dirty="0">
                <a:latin typeface="Arial" pitchFamily="34" charset="0"/>
              </a:rPr>
              <a:t>Frölunda Indians</a:t>
            </a:r>
          </a:p>
          <a:p>
            <a:pPr marL="800100" lvl="1" indent="-342900">
              <a:buFont typeface="Arial" panose="020B0604020202020204" pitchFamily="34" charset="0"/>
              <a:buChar char="•"/>
            </a:pPr>
            <a:r>
              <a:rPr lang="sv-SE" sz="2000" i="1" dirty="0">
                <a:highlight>
                  <a:srgbClr val="FFFF00"/>
                </a:highlight>
                <a:latin typeface="Arial" pitchFamily="34" charset="0"/>
              </a:rPr>
              <a:t>Alla spelare anmälda - Jättekul</a:t>
            </a:r>
          </a:p>
          <a:p>
            <a:pPr marL="342900" lvl="0" indent="-342900">
              <a:buFont typeface="Arial" panose="020B0604020202020204" pitchFamily="34" charset="0"/>
              <a:buChar char="•"/>
            </a:pPr>
            <a:r>
              <a:rPr lang="sv-SE" sz="2400" b="1" dirty="0">
                <a:latin typeface="Arial" pitchFamily="34" charset="0"/>
              </a:rPr>
              <a:t>Träningsläger, övernattning</a:t>
            </a:r>
          </a:p>
          <a:p>
            <a:pPr marL="800100" lvl="1" indent="-342900">
              <a:buFont typeface="Arial" panose="020B0604020202020204" pitchFamily="34" charset="0"/>
              <a:buChar char="•"/>
            </a:pPr>
            <a:r>
              <a:rPr lang="sv-SE" sz="2000" i="1" dirty="0">
                <a:highlight>
                  <a:srgbClr val="FFFF00"/>
                </a:highlight>
                <a:latin typeface="Arial" pitchFamily="34" charset="0"/>
              </a:rPr>
              <a:t>Träningsläger 27-28 oktober i samband med WWC. Vi försöker bjuda in Surte BK även om intresset från dem är svalt än så länge.</a:t>
            </a:r>
          </a:p>
          <a:p>
            <a:pPr marL="285750" indent="-285750">
              <a:buFont typeface="Arial" pitchFamily="34" charset="0"/>
              <a:buChar char="•"/>
            </a:pPr>
            <a:endParaRPr lang="sv-SE" sz="1600" b="1" i="1" dirty="0"/>
          </a:p>
          <a:p>
            <a:pPr marL="285750" indent="-285750">
              <a:buFont typeface="Arial" pitchFamily="34" charset="0"/>
              <a:buChar char="•"/>
            </a:pPr>
            <a:endParaRPr lang="sv-SE" sz="1600" b="1" i="1" dirty="0"/>
          </a:p>
        </p:txBody>
      </p:sp>
    </p:spTree>
    <p:extLst>
      <p:ext uri="{BB962C8B-B14F-4D97-AF65-F5344CB8AC3E}">
        <p14:creationId xmlns:p14="http://schemas.microsoft.com/office/powerpoint/2010/main" val="31491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816977"/>
          </a:xfrm>
          <a:prstGeom prst="rect">
            <a:avLst/>
          </a:prstGeom>
          <a:noFill/>
        </p:spPr>
        <p:txBody>
          <a:bodyPr wrap="square" rtlCol="0">
            <a:spAutoFit/>
          </a:bodyPr>
          <a:lstStyle/>
          <a:p>
            <a:endParaRPr lang="sv-SE" sz="2400" b="1" dirty="0"/>
          </a:p>
          <a:p>
            <a:pPr lvl="0"/>
            <a:r>
              <a:rPr lang="sv-SE" sz="2400" b="1" dirty="0">
                <a:latin typeface="Arial" pitchFamily="34" charset="0"/>
              </a:rPr>
              <a:t>Aktiviteter med laget 2018</a:t>
            </a:r>
          </a:p>
          <a:p>
            <a:pPr marL="342900" lvl="0" indent="-342900">
              <a:buFont typeface="Arial" panose="020B0604020202020204" pitchFamily="34" charset="0"/>
              <a:buChar char="•"/>
            </a:pPr>
            <a:r>
              <a:rPr lang="sv-SE" sz="2400" b="1" dirty="0">
                <a:latin typeface="Arial" pitchFamily="34" charset="0"/>
              </a:rPr>
              <a:t>Seriespel – vet mer efter mötet den 3/10</a:t>
            </a:r>
          </a:p>
          <a:p>
            <a:pPr marL="1257300" lvl="2" indent="-342900">
              <a:buFont typeface="Arial" panose="020B0604020202020204" pitchFamily="34" charset="0"/>
              <a:buChar char="•"/>
            </a:pPr>
            <a:r>
              <a:rPr lang="sv-SE" sz="2000" i="1" dirty="0">
                <a:highlight>
                  <a:srgbClr val="FFFF00"/>
                </a:highlight>
                <a:latin typeface="Arial" pitchFamily="34" charset="0"/>
              </a:rPr>
              <a:t>Matcherna kommer att inledas med ett poolspel (7-manna) om vi får istid i Ale. Därefter kommer vi att delta i seriespel. Serien är för 11-manna men eftersom vi bara är 11 </a:t>
            </a:r>
            <a:r>
              <a:rPr lang="sv-SE" sz="2000" i="1" dirty="0" err="1">
                <a:highlight>
                  <a:srgbClr val="FFFF00"/>
                </a:highlight>
                <a:latin typeface="Arial" pitchFamily="34" charset="0"/>
              </a:rPr>
              <a:t>st</a:t>
            </a:r>
            <a:r>
              <a:rPr lang="sv-SE" sz="2000" i="1" dirty="0">
                <a:highlight>
                  <a:srgbClr val="FFFF00"/>
                </a:highlight>
                <a:latin typeface="Arial" pitchFamily="34" charset="0"/>
              </a:rPr>
              <a:t> i truppen kommer detta inte att gå. Vi kommer att försöka låna ihop spelare från de yngre och tjejerna. Alternativt spelar vi 9-manna eller 7-manna, beroende på hur många spelare vi kan ställa upp med</a:t>
            </a:r>
          </a:p>
          <a:p>
            <a:pPr marL="342900" lvl="0" indent="-342900">
              <a:buFont typeface="Arial" panose="020B0604020202020204" pitchFamily="34" charset="0"/>
              <a:buChar char="•"/>
            </a:pPr>
            <a:r>
              <a:rPr lang="sv-SE" sz="2400" b="1" dirty="0">
                <a:latin typeface="Arial" pitchFamily="34" charset="0"/>
              </a:rPr>
              <a:t>KIS-kvällen</a:t>
            </a:r>
          </a:p>
          <a:p>
            <a:pPr marL="1257300" lvl="2" indent="-342900">
              <a:buFont typeface="Arial" panose="020B0604020202020204" pitchFamily="34" charset="0"/>
              <a:buChar char="•"/>
            </a:pPr>
            <a:r>
              <a:rPr lang="sv-SE" sz="2000" i="1" dirty="0">
                <a:highlight>
                  <a:srgbClr val="FFFF00"/>
                </a:highlight>
                <a:latin typeface="Arial" pitchFamily="34" charset="0"/>
              </a:rPr>
              <a:t>Återkommer så fort vi får mer information</a:t>
            </a:r>
          </a:p>
          <a:p>
            <a:pPr marL="342900" lvl="0" indent="-342900">
              <a:buFont typeface="Arial" panose="020B0604020202020204" pitchFamily="34" charset="0"/>
              <a:buChar char="•"/>
            </a:pPr>
            <a:r>
              <a:rPr lang="sv-SE" sz="2400" b="1" dirty="0">
                <a:latin typeface="Arial" pitchFamily="34" charset="0"/>
              </a:rPr>
              <a:t>Avslutning</a:t>
            </a:r>
          </a:p>
          <a:p>
            <a:pPr marL="1257300" lvl="2" indent="-342900">
              <a:buFont typeface="Arial" panose="020B0604020202020204" pitchFamily="34" charset="0"/>
              <a:buChar char="•"/>
            </a:pPr>
            <a:r>
              <a:rPr lang="sv-SE" sz="2000" i="1" dirty="0">
                <a:highlight>
                  <a:srgbClr val="FFFF00"/>
                </a:highlight>
                <a:latin typeface="Arial" pitchFamily="34" charset="0"/>
              </a:rPr>
              <a:t>Oerhört viktigt med en ordentlig avslutning då det troligtvis är sista året vi är ett lag. Nästa år är det 11-manna som gäller och vi måste hitta lösningar på det.</a:t>
            </a:r>
          </a:p>
          <a:p>
            <a:pPr marL="285750" indent="-285750">
              <a:buFont typeface="Arial" pitchFamily="34" charset="0"/>
              <a:buChar char="•"/>
            </a:pPr>
            <a:endParaRPr lang="sv-SE" sz="1600" b="1" i="1" dirty="0"/>
          </a:p>
          <a:p>
            <a:pPr marL="285750" indent="-285750">
              <a:buFont typeface="Arial" pitchFamily="34" charset="0"/>
              <a:buChar char="•"/>
            </a:pPr>
            <a:endParaRPr lang="sv-SE" sz="1600" b="1" i="1" dirty="0"/>
          </a:p>
        </p:txBody>
      </p:sp>
    </p:spTree>
    <p:extLst>
      <p:ext uri="{BB962C8B-B14F-4D97-AF65-F5344CB8AC3E}">
        <p14:creationId xmlns:p14="http://schemas.microsoft.com/office/powerpoint/2010/main" val="220325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355312"/>
          </a:xfrm>
          <a:prstGeom prst="rect">
            <a:avLst/>
          </a:prstGeom>
          <a:noFill/>
        </p:spPr>
        <p:txBody>
          <a:bodyPr wrap="square" rtlCol="0">
            <a:spAutoFit/>
          </a:bodyPr>
          <a:lstStyle/>
          <a:p>
            <a:endParaRPr lang="sv-SE" sz="2400" b="1" dirty="0"/>
          </a:p>
          <a:p>
            <a:pPr lvl="0"/>
            <a:r>
              <a:rPr lang="sv-SE" sz="2400" b="1" dirty="0">
                <a:latin typeface="Arial" pitchFamily="34" charset="0"/>
              </a:rPr>
              <a:t>Träningsläger 27-28/10, </a:t>
            </a:r>
            <a:r>
              <a:rPr lang="sv-SE" sz="2400" b="1" dirty="0" err="1">
                <a:latin typeface="Arial" pitchFamily="34" charset="0"/>
              </a:rPr>
              <a:t>kringledammen</a:t>
            </a:r>
            <a:endParaRPr lang="sv-SE" sz="2400" b="1" dirty="0">
              <a:latin typeface="Arial" pitchFamily="34" charset="0"/>
            </a:endParaRPr>
          </a:p>
          <a:p>
            <a:pPr marL="342900" lvl="0" indent="-342900">
              <a:buFont typeface="Arial" panose="020B0604020202020204" pitchFamily="34" charset="0"/>
              <a:buChar char="•"/>
            </a:pPr>
            <a:r>
              <a:rPr lang="sv-SE" sz="2400" b="1" dirty="0">
                <a:latin typeface="Arial" pitchFamily="34" charset="0"/>
              </a:rPr>
              <a:t>Träning / lek / bygga lag</a:t>
            </a:r>
          </a:p>
          <a:p>
            <a:pPr marL="342900" lvl="0" indent="-342900">
              <a:buFont typeface="Arial" panose="020B0604020202020204" pitchFamily="34" charset="0"/>
              <a:buChar char="•"/>
            </a:pPr>
            <a:r>
              <a:rPr lang="sv-SE" sz="2400" b="1" dirty="0">
                <a:latin typeface="Arial" pitchFamily="34" charset="0"/>
              </a:rPr>
              <a:t>Mat – middag, kvällsmat, frukost</a:t>
            </a:r>
          </a:p>
          <a:p>
            <a:pPr marL="342900" lvl="0" indent="-342900">
              <a:buFont typeface="Arial" panose="020B0604020202020204" pitchFamily="34" charset="0"/>
              <a:buChar char="•"/>
            </a:pPr>
            <a:r>
              <a:rPr lang="sv-SE" sz="2400" b="1" dirty="0" err="1">
                <a:latin typeface="Arial" pitchFamily="34" charset="0"/>
              </a:rPr>
              <a:t>Womens</a:t>
            </a:r>
            <a:r>
              <a:rPr lang="sv-SE" sz="2400" b="1" dirty="0">
                <a:latin typeface="Arial" pitchFamily="34" charset="0"/>
              </a:rPr>
              <a:t> World Cup</a:t>
            </a:r>
          </a:p>
          <a:p>
            <a:pPr marL="342900" lvl="0" indent="-342900">
              <a:buFont typeface="Arial" panose="020B0604020202020204" pitchFamily="34" charset="0"/>
              <a:buChar char="•"/>
            </a:pPr>
            <a:r>
              <a:rPr lang="sv-SE" sz="2400" b="1" dirty="0">
                <a:latin typeface="Arial" pitchFamily="34" charset="0"/>
              </a:rPr>
              <a:t>Transporter</a:t>
            </a:r>
          </a:p>
          <a:p>
            <a:pPr marL="342900" lvl="0" indent="-342900">
              <a:buFont typeface="Arial" panose="020B0604020202020204" pitchFamily="34" charset="0"/>
              <a:buChar char="•"/>
            </a:pPr>
            <a:r>
              <a:rPr lang="sv-SE" sz="2400" b="1" dirty="0">
                <a:latin typeface="Arial" pitchFamily="34" charset="0"/>
              </a:rPr>
              <a:t>Sova över</a:t>
            </a:r>
          </a:p>
          <a:p>
            <a:pPr marL="342900" lvl="0" indent="-342900">
              <a:buFont typeface="Arial" panose="020B0604020202020204" pitchFamily="34" charset="0"/>
              <a:buChar char="•"/>
            </a:pPr>
            <a:r>
              <a:rPr lang="sv-SE" sz="2400" b="1" dirty="0">
                <a:latin typeface="Arial" pitchFamily="34" charset="0"/>
              </a:rPr>
              <a:t>Eventuellt bjuda in ngt annat lag/förening och träna/leka och grilla med dem</a:t>
            </a:r>
          </a:p>
          <a:p>
            <a:pPr marL="1257300" lvl="2" indent="-342900">
              <a:buFont typeface="Arial" panose="020B0604020202020204" pitchFamily="34" charset="0"/>
              <a:buChar char="•"/>
            </a:pPr>
            <a:r>
              <a:rPr lang="sv-SE" sz="2000" i="1" dirty="0">
                <a:highlight>
                  <a:srgbClr val="FFFF00"/>
                </a:highlight>
                <a:latin typeface="Arial" pitchFamily="34" charset="0"/>
              </a:rPr>
              <a:t>Samma procedur som förra året, vi återkommer med information</a:t>
            </a:r>
          </a:p>
          <a:p>
            <a:pPr marL="342900" lvl="0" indent="-342900">
              <a:buFont typeface="Arial" panose="020B0604020202020204" pitchFamily="34" charset="0"/>
              <a:buChar char="•"/>
            </a:pPr>
            <a:endParaRPr lang="sv-SE" sz="2400" b="1" dirty="0">
              <a:latin typeface="Arial" pitchFamily="34" charset="0"/>
            </a:endParaRPr>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280305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4308872"/>
          </a:xfrm>
          <a:prstGeom prst="rect">
            <a:avLst/>
          </a:prstGeom>
          <a:noFill/>
        </p:spPr>
        <p:txBody>
          <a:bodyPr wrap="square" rtlCol="0">
            <a:spAutoFit/>
          </a:bodyPr>
          <a:lstStyle/>
          <a:p>
            <a:endParaRPr lang="sv-SE" sz="2400" b="1" dirty="0"/>
          </a:p>
          <a:p>
            <a:pPr lvl="0"/>
            <a:r>
              <a:rPr lang="sv-SE" sz="2400" b="1" dirty="0">
                <a:latin typeface="Arial" pitchFamily="34" charset="0"/>
              </a:rPr>
              <a:t>Administration/kommunikation</a:t>
            </a:r>
          </a:p>
          <a:p>
            <a:pPr marL="342900" lvl="0" indent="-342900">
              <a:buFont typeface="Arial" panose="020B0604020202020204" pitchFamily="34" charset="0"/>
              <a:buChar char="•"/>
            </a:pPr>
            <a:r>
              <a:rPr lang="sv-SE" sz="2400" b="1" dirty="0">
                <a:latin typeface="Arial" pitchFamily="34" charset="0"/>
              </a:rPr>
              <a:t>Laget.se</a:t>
            </a:r>
          </a:p>
          <a:p>
            <a:pPr marL="800100" lvl="1" indent="-342900">
              <a:buFont typeface="Arial" panose="020B0604020202020204" pitchFamily="34" charset="0"/>
              <a:buChar char="•"/>
            </a:pPr>
            <a:r>
              <a:rPr lang="sv-SE" sz="2400" b="1" dirty="0">
                <a:latin typeface="Arial" pitchFamily="34" charset="0"/>
              </a:rPr>
              <a:t>Synka kalender</a:t>
            </a:r>
          </a:p>
          <a:p>
            <a:pPr marL="800100" lvl="1" indent="-342900">
              <a:buFont typeface="Arial" panose="020B0604020202020204" pitchFamily="34" charset="0"/>
              <a:buChar char="•"/>
            </a:pPr>
            <a:r>
              <a:rPr lang="sv-SE" sz="2400" b="1" dirty="0">
                <a:latin typeface="Arial" pitchFamily="34" charset="0"/>
              </a:rPr>
              <a:t>Utskick</a:t>
            </a:r>
          </a:p>
          <a:p>
            <a:pPr marL="800100" lvl="1" indent="-342900">
              <a:buFont typeface="Arial" panose="020B0604020202020204" pitchFamily="34" charset="0"/>
              <a:buChar char="•"/>
            </a:pPr>
            <a:r>
              <a:rPr lang="sv-SE" sz="2400" b="1" dirty="0">
                <a:latin typeface="Arial" pitchFamily="34" charset="0"/>
              </a:rPr>
              <a:t>Kallelser</a:t>
            </a:r>
          </a:p>
          <a:p>
            <a:pPr lvl="1"/>
            <a:r>
              <a:rPr lang="sv-SE" sz="2400" b="1" dirty="0">
                <a:latin typeface="Arial" pitchFamily="34" charset="0"/>
              </a:rPr>
              <a:t>	</a:t>
            </a:r>
            <a:r>
              <a:rPr lang="sv-SE" sz="2000" i="1" dirty="0">
                <a:highlight>
                  <a:srgbClr val="FFFF00"/>
                </a:highlight>
                <a:latin typeface="Arial" pitchFamily="34" charset="0"/>
              </a:rPr>
              <a:t>Vi tänkte bara kommunicera genom laget.se. Behöver vi fler 	möten tar vi upp det under säsongen</a:t>
            </a:r>
          </a:p>
          <a:p>
            <a:pPr lvl="1"/>
            <a:endParaRPr lang="sv-SE" sz="1600" b="1" i="1" dirty="0">
              <a:latin typeface="Arial" pitchFamily="34" charset="0"/>
            </a:endParaRPr>
          </a:p>
          <a:p>
            <a:endParaRPr lang="sv-SE" sz="1600" dirty="0"/>
          </a:p>
          <a:p>
            <a:endParaRPr lang="sv-SE" dirty="0"/>
          </a:p>
          <a:p>
            <a:pPr marL="285750" indent="-285750">
              <a:buFont typeface="Arial" pitchFamily="34" charset="0"/>
              <a:buChar char="•"/>
            </a:pPr>
            <a:endParaRPr lang="sv-SE" dirty="0"/>
          </a:p>
          <a:p>
            <a:pPr marL="285750" indent="-285750">
              <a:buFont typeface="Arial" pitchFamily="34" charset="0"/>
              <a:buChar char="•"/>
            </a:pPr>
            <a:endParaRPr lang="sv-SE" dirty="0"/>
          </a:p>
        </p:txBody>
      </p:sp>
    </p:spTree>
    <p:extLst>
      <p:ext uri="{BB962C8B-B14F-4D97-AF65-F5344CB8AC3E}">
        <p14:creationId xmlns:p14="http://schemas.microsoft.com/office/powerpoint/2010/main" val="610908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447645"/>
          </a:xfrm>
          <a:prstGeom prst="rect">
            <a:avLst/>
          </a:prstGeom>
          <a:noFill/>
        </p:spPr>
        <p:txBody>
          <a:bodyPr wrap="square" rtlCol="0">
            <a:spAutoFit/>
          </a:bodyPr>
          <a:lstStyle/>
          <a:p>
            <a:endParaRPr lang="sv-SE" sz="2400" b="1" dirty="0"/>
          </a:p>
          <a:p>
            <a:pPr lvl="0"/>
            <a:r>
              <a:rPr lang="sv-SE" sz="2400" b="1" dirty="0">
                <a:latin typeface="Arial" pitchFamily="34" charset="0"/>
              </a:rPr>
              <a:t>Träningar</a:t>
            </a:r>
          </a:p>
          <a:p>
            <a:pPr lvl="0"/>
            <a:r>
              <a:rPr lang="sv-SE" sz="2400" b="1" dirty="0">
                <a:latin typeface="Arial" pitchFamily="34" charset="0"/>
              </a:rPr>
              <a:t>Barmark </a:t>
            </a:r>
          </a:p>
          <a:p>
            <a:pPr lvl="0"/>
            <a:r>
              <a:rPr lang="sv-SE" sz="2400" b="1" dirty="0">
                <a:latin typeface="Arial" pitchFamily="34" charset="0"/>
              </a:rPr>
              <a:t>	Torsdagar 18.00 – 19.30 tills isen ligger på SN</a:t>
            </a:r>
          </a:p>
          <a:p>
            <a:pPr lvl="0"/>
            <a:endParaRPr lang="sv-SE" sz="2400" b="1" dirty="0">
              <a:latin typeface="Arial" pitchFamily="34" charset="0"/>
            </a:endParaRPr>
          </a:p>
          <a:p>
            <a:pPr lvl="0"/>
            <a:r>
              <a:rPr lang="sv-SE" sz="2400" b="1" dirty="0">
                <a:latin typeface="Arial" pitchFamily="34" charset="0"/>
              </a:rPr>
              <a:t>Isträning</a:t>
            </a:r>
          </a:p>
          <a:p>
            <a:pPr lvl="0"/>
            <a:r>
              <a:rPr lang="sv-SE" sz="2400" b="1" dirty="0">
                <a:latin typeface="Arial" pitchFamily="34" charset="0"/>
              </a:rPr>
              <a:t>	Måndagar	16.30 – 17.45 </a:t>
            </a:r>
          </a:p>
          <a:p>
            <a:pPr lvl="0"/>
            <a:r>
              <a:rPr lang="sv-SE" sz="2400" b="1" dirty="0">
                <a:latin typeface="Arial" pitchFamily="34" charset="0"/>
              </a:rPr>
              <a:t>	Torsdagar	18.15 – 19.30</a:t>
            </a:r>
          </a:p>
          <a:p>
            <a:pPr lvl="0"/>
            <a:endParaRPr lang="sv-SE" sz="2400" b="1" dirty="0">
              <a:latin typeface="Arial" pitchFamily="34" charset="0"/>
            </a:endParaRPr>
          </a:p>
          <a:p>
            <a:pPr lvl="0"/>
            <a:r>
              <a:rPr lang="sv-SE" sz="2400" b="1" dirty="0">
                <a:latin typeface="Arial" pitchFamily="34" charset="0"/>
              </a:rPr>
              <a:t>Alla duschar efter träning och match – alltid!</a:t>
            </a:r>
          </a:p>
          <a:p>
            <a:pPr lvl="0"/>
            <a:endParaRPr lang="sv-SE" sz="2400" b="1" dirty="0">
              <a:latin typeface="Arial" pitchFamily="34" charset="0"/>
            </a:endParaRPr>
          </a:p>
          <a:p>
            <a:pPr lvl="0"/>
            <a:r>
              <a:rPr lang="sv-SE" sz="2400" b="1" dirty="0">
                <a:latin typeface="Arial" pitchFamily="34" charset="0"/>
              </a:rPr>
              <a:t>	</a:t>
            </a:r>
            <a:r>
              <a:rPr lang="sv-SE" sz="2000" i="1" dirty="0">
                <a:highlight>
                  <a:srgbClr val="FFFF00"/>
                </a:highlight>
                <a:latin typeface="Arial" pitchFamily="34" charset="0"/>
              </a:rPr>
              <a:t>Vi tar alla </a:t>
            </a:r>
            <a:r>
              <a:rPr lang="sv-SE" sz="2000" i="1" dirty="0" err="1">
                <a:highlight>
                  <a:srgbClr val="FFFF00"/>
                </a:highlight>
                <a:latin typeface="Arial" pitchFamily="34" charset="0"/>
              </a:rPr>
              <a:t>strötider</a:t>
            </a:r>
            <a:r>
              <a:rPr lang="sv-SE" sz="2000" i="1" dirty="0">
                <a:highlight>
                  <a:srgbClr val="FFFF00"/>
                </a:highlight>
                <a:latin typeface="Arial" pitchFamily="34" charset="0"/>
              </a:rPr>
              <a:t> med is vi kan få tag på. Det kan bli kort varsel 	men isen är viktig</a:t>
            </a:r>
          </a:p>
          <a:p>
            <a:endParaRPr lang="sv-SE" dirty="0"/>
          </a:p>
          <a:p>
            <a:endParaRPr lang="sv-SE" dirty="0"/>
          </a:p>
        </p:txBody>
      </p:sp>
    </p:spTree>
    <p:extLst>
      <p:ext uri="{BB962C8B-B14F-4D97-AF65-F5344CB8AC3E}">
        <p14:creationId xmlns:p14="http://schemas.microsoft.com/office/powerpoint/2010/main" val="3949051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2017</TotalTime>
  <Words>885</Words>
  <Application>Microsoft Office PowerPoint</Application>
  <PresentationFormat>Bildspel på skärmen (4:3)</PresentationFormat>
  <Paragraphs>187</Paragraphs>
  <Slides>13</Slides>
  <Notes>13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Arial</vt:lpstr>
      <vt:lpstr>Calibri</vt:lpstr>
      <vt:lpstr>Wingdings</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Volvo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Föreningsutveckling Kareby IS</dc:title>
  <dc:creator>Anna-Karin Larsson</dc:creator>
  <cp:lastModifiedBy>Erik Andersson</cp:lastModifiedBy>
  <cp:revision>95</cp:revision>
  <dcterms:created xsi:type="dcterms:W3CDTF">2013-01-23T08:57:44Z</dcterms:created>
  <dcterms:modified xsi:type="dcterms:W3CDTF">2018-10-04T09:16:09Z</dcterms:modified>
</cp:coreProperties>
</file>