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4" r:id="rId2"/>
    <p:sldId id="289" r:id="rId3"/>
    <p:sldId id="303" r:id="rId4"/>
    <p:sldId id="291" r:id="rId5"/>
    <p:sldId id="290" r:id="rId6"/>
    <p:sldId id="299" r:id="rId7"/>
    <p:sldId id="292" r:id="rId8"/>
    <p:sldId id="293" r:id="rId9"/>
    <p:sldId id="297" r:id="rId10"/>
    <p:sldId id="296" r:id="rId11"/>
    <p:sldId id="300" r:id="rId12"/>
    <p:sldId id="301" r:id="rId13"/>
    <p:sldId id="304" r:id="rId14"/>
    <p:sldId id="302" r:id="rId15"/>
    <p:sldId id="298" r:id="rId1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9" d="100"/>
          <a:sy n="89" d="100"/>
        </p:scale>
        <p:origin x="1282"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53FD19-D26E-4C6D-BDB4-32AEBB29DD13}" type="datetimeFigureOut">
              <a:rPr lang="sv-SE" smtClean="0"/>
              <a:t>2017-10-01</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191B0-9A46-4156-8FF6-1E62ECCD6E5E}" type="slidenum">
              <a:rPr lang="sv-SE" smtClean="0"/>
              <a:t>‹#›</a:t>
            </a:fld>
            <a:endParaRPr lang="sv-SE"/>
          </a:p>
        </p:txBody>
      </p:sp>
    </p:spTree>
    <p:extLst>
      <p:ext uri="{BB962C8B-B14F-4D97-AF65-F5344CB8AC3E}">
        <p14:creationId xmlns:p14="http://schemas.microsoft.com/office/powerpoint/2010/main" val="3655767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a:t>
            </a:fld>
            <a:endParaRPr lang="sv-SE"/>
          </a:p>
        </p:txBody>
      </p:sp>
    </p:spTree>
    <p:extLst>
      <p:ext uri="{BB962C8B-B14F-4D97-AF65-F5344CB8AC3E}">
        <p14:creationId xmlns:p14="http://schemas.microsoft.com/office/powerpoint/2010/main" val="106910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10</a:t>
            </a:fld>
            <a:endParaRPr lang="sv-SE"/>
          </a:p>
        </p:txBody>
      </p:sp>
    </p:spTree>
    <p:extLst>
      <p:ext uri="{BB962C8B-B14F-4D97-AF65-F5344CB8AC3E}">
        <p14:creationId xmlns:p14="http://schemas.microsoft.com/office/powerpoint/2010/main" val="83014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11</a:t>
            </a:fld>
            <a:endParaRPr lang="sv-SE"/>
          </a:p>
        </p:txBody>
      </p:sp>
    </p:spTree>
    <p:extLst>
      <p:ext uri="{BB962C8B-B14F-4D97-AF65-F5344CB8AC3E}">
        <p14:creationId xmlns:p14="http://schemas.microsoft.com/office/powerpoint/2010/main" val="727015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12</a:t>
            </a:fld>
            <a:endParaRPr lang="sv-SE"/>
          </a:p>
        </p:txBody>
      </p:sp>
    </p:spTree>
    <p:extLst>
      <p:ext uri="{BB962C8B-B14F-4D97-AF65-F5344CB8AC3E}">
        <p14:creationId xmlns:p14="http://schemas.microsoft.com/office/powerpoint/2010/main" val="18782530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13</a:t>
            </a:fld>
            <a:endParaRPr lang="sv-SE"/>
          </a:p>
        </p:txBody>
      </p:sp>
    </p:spTree>
    <p:extLst>
      <p:ext uri="{BB962C8B-B14F-4D97-AF65-F5344CB8AC3E}">
        <p14:creationId xmlns:p14="http://schemas.microsoft.com/office/powerpoint/2010/main" val="823876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14</a:t>
            </a:fld>
            <a:endParaRPr lang="sv-SE"/>
          </a:p>
        </p:txBody>
      </p:sp>
    </p:spTree>
    <p:extLst>
      <p:ext uri="{BB962C8B-B14F-4D97-AF65-F5344CB8AC3E}">
        <p14:creationId xmlns:p14="http://schemas.microsoft.com/office/powerpoint/2010/main" val="3046037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15</a:t>
            </a:fld>
            <a:endParaRPr lang="sv-SE"/>
          </a:p>
        </p:txBody>
      </p:sp>
    </p:spTree>
    <p:extLst>
      <p:ext uri="{BB962C8B-B14F-4D97-AF65-F5344CB8AC3E}">
        <p14:creationId xmlns:p14="http://schemas.microsoft.com/office/powerpoint/2010/main" val="2198417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2</a:t>
            </a:fld>
            <a:endParaRPr lang="sv-SE"/>
          </a:p>
        </p:txBody>
      </p:sp>
    </p:spTree>
    <p:extLst>
      <p:ext uri="{BB962C8B-B14F-4D97-AF65-F5344CB8AC3E}">
        <p14:creationId xmlns:p14="http://schemas.microsoft.com/office/powerpoint/2010/main" val="110001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3</a:t>
            </a:fld>
            <a:endParaRPr lang="sv-SE"/>
          </a:p>
        </p:txBody>
      </p:sp>
    </p:spTree>
    <p:extLst>
      <p:ext uri="{BB962C8B-B14F-4D97-AF65-F5344CB8AC3E}">
        <p14:creationId xmlns:p14="http://schemas.microsoft.com/office/powerpoint/2010/main" val="1178430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4</a:t>
            </a:fld>
            <a:endParaRPr lang="sv-SE"/>
          </a:p>
        </p:txBody>
      </p:sp>
    </p:spTree>
    <p:extLst>
      <p:ext uri="{BB962C8B-B14F-4D97-AF65-F5344CB8AC3E}">
        <p14:creationId xmlns:p14="http://schemas.microsoft.com/office/powerpoint/2010/main" val="3361169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5</a:t>
            </a:fld>
            <a:endParaRPr lang="sv-SE"/>
          </a:p>
        </p:txBody>
      </p:sp>
    </p:spTree>
    <p:extLst>
      <p:ext uri="{BB962C8B-B14F-4D97-AF65-F5344CB8AC3E}">
        <p14:creationId xmlns:p14="http://schemas.microsoft.com/office/powerpoint/2010/main" val="1895283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6</a:t>
            </a:fld>
            <a:endParaRPr lang="sv-SE"/>
          </a:p>
        </p:txBody>
      </p:sp>
    </p:spTree>
    <p:extLst>
      <p:ext uri="{BB962C8B-B14F-4D97-AF65-F5344CB8AC3E}">
        <p14:creationId xmlns:p14="http://schemas.microsoft.com/office/powerpoint/2010/main" val="4053766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7</a:t>
            </a:fld>
            <a:endParaRPr lang="sv-SE"/>
          </a:p>
        </p:txBody>
      </p:sp>
    </p:spTree>
    <p:extLst>
      <p:ext uri="{BB962C8B-B14F-4D97-AF65-F5344CB8AC3E}">
        <p14:creationId xmlns:p14="http://schemas.microsoft.com/office/powerpoint/2010/main" val="1219618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8</a:t>
            </a:fld>
            <a:endParaRPr lang="sv-SE"/>
          </a:p>
        </p:txBody>
      </p:sp>
    </p:spTree>
    <p:extLst>
      <p:ext uri="{BB962C8B-B14F-4D97-AF65-F5344CB8AC3E}">
        <p14:creationId xmlns:p14="http://schemas.microsoft.com/office/powerpoint/2010/main" val="2851996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Bakgrunden till att</a:t>
            </a:r>
            <a:r>
              <a:rPr lang="sv-SE" baseline="0" dirty="0" smtClean="0"/>
              <a:t> vi valt att tacka ja. Vårt värdegrundsarbete påbörjat men behöver utvecklas och omvandlas till medveten praktik. </a:t>
            </a:r>
            <a:endParaRPr lang="sv-SE" dirty="0"/>
          </a:p>
        </p:txBody>
      </p:sp>
      <p:sp>
        <p:nvSpPr>
          <p:cNvPr id="4" name="Platshållare för bildnummer 3"/>
          <p:cNvSpPr>
            <a:spLocks noGrp="1"/>
          </p:cNvSpPr>
          <p:nvPr>
            <p:ph type="sldNum" sz="quarter" idx="10"/>
          </p:nvPr>
        </p:nvSpPr>
        <p:spPr/>
        <p:txBody>
          <a:bodyPr/>
          <a:lstStyle/>
          <a:p>
            <a:fld id="{630191B0-9A46-4156-8FF6-1E62ECCD6E5E}" type="slidenum">
              <a:rPr lang="sv-SE" smtClean="0"/>
              <a:t>9</a:t>
            </a:fld>
            <a:endParaRPr lang="sv-SE"/>
          </a:p>
        </p:txBody>
      </p:sp>
    </p:spTree>
    <p:extLst>
      <p:ext uri="{BB962C8B-B14F-4D97-AF65-F5344CB8AC3E}">
        <p14:creationId xmlns:p14="http://schemas.microsoft.com/office/powerpoint/2010/main" val="3545907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DF3AFD8D-3B55-4E07-A98F-496F94E8858C}" type="datetimeFigureOut">
              <a:rPr lang="sv-SE" smtClean="0"/>
              <a:t>2017-10-01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20902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DF3AFD8D-3B55-4E07-A98F-496F94E8858C}" type="datetimeFigureOut">
              <a:rPr lang="sv-SE" smtClean="0"/>
              <a:t>2017-10-01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3269862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DF3AFD8D-3B55-4E07-A98F-496F94E8858C}" type="datetimeFigureOut">
              <a:rPr lang="sv-SE" smtClean="0"/>
              <a:t>2017-10-01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4107389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DF3AFD8D-3B55-4E07-A98F-496F94E8858C}" type="datetimeFigureOut">
              <a:rPr lang="sv-SE" smtClean="0"/>
              <a:t>2017-10-01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265857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3AFD8D-3B55-4E07-A98F-496F94E8858C}" type="datetimeFigureOut">
              <a:rPr lang="sv-SE" smtClean="0"/>
              <a:t>2017-10-01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67858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DF3AFD8D-3B55-4E07-A98F-496F94E8858C}" type="datetimeFigureOut">
              <a:rPr lang="sv-SE" smtClean="0"/>
              <a:t>2017-10-01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3943014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DF3AFD8D-3B55-4E07-A98F-496F94E8858C}" type="datetimeFigureOut">
              <a:rPr lang="sv-SE" smtClean="0"/>
              <a:t>2017-10-01</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3586865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DF3AFD8D-3B55-4E07-A98F-496F94E8858C}" type="datetimeFigureOut">
              <a:rPr lang="sv-SE" smtClean="0"/>
              <a:t>2017-10-01</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3768354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3AFD8D-3B55-4E07-A98F-496F94E8858C}" type="datetimeFigureOut">
              <a:rPr lang="sv-SE" smtClean="0"/>
              <a:t>2017-10-01</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2980035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3AFD8D-3B55-4E07-A98F-496F94E8858C}" type="datetimeFigureOut">
              <a:rPr lang="sv-SE" smtClean="0"/>
              <a:t>2017-10-01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3491325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3AFD8D-3B55-4E07-A98F-496F94E8858C}" type="datetimeFigureOut">
              <a:rPr lang="sv-SE" smtClean="0"/>
              <a:t>2017-10-01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38AEB51-1997-4F33-9976-25E577C746DF}" type="slidenum">
              <a:rPr lang="sv-SE" smtClean="0"/>
              <a:t>‹#›</a:t>
            </a:fld>
            <a:endParaRPr lang="sv-SE"/>
          </a:p>
        </p:txBody>
      </p:sp>
    </p:spTree>
    <p:extLst>
      <p:ext uri="{BB962C8B-B14F-4D97-AF65-F5344CB8AC3E}">
        <p14:creationId xmlns:p14="http://schemas.microsoft.com/office/powerpoint/2010/main" val="2203105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AFD8D-3B55-4E07-A98F-496F94E8858C}" type="datetimeFigureOut">
              <a:rPr lang="sv-SE" smtClean="0"/>
              <a:t>2017-10-01</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8AEB51-1997-4F33-9976-25E577C746DF}" type="slidenum">
              <a:rPr lang="sv-SE" smtClean="0"/>
              <a:t>‹#›</a:t>
            </a:fld>
            <a:endParaRPr lang="sv-SE"/>
          </a:p>
        </p:txBody>
      </p:sp>
    </p:spTree>
    <p:extLst>
      <p:ext uri="{BB962C8B-B14F-4D97-AF65-F5344CB8AC3E}">
        <p14:creationId xmlns:p14="http://schemas.microsoft.com/office/powerpoint/2010/main" val="2155308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663089"/>
          </a:xfrm>
          <a:prstGeom prst="rect">
            <a:avLst/>
          </a:prstGeom>
          <a:noFill/>
        </p:spPr>
        <p:txBody>
          <a:bodyPr wrap="square" rtlCol="0">
            <a:spAutoFit/>
          </a:bodyPr>
          <a:lstStyle/>
          <a:p>
            <a:endParaRPr lang="sv-SE" sz="2400" b="1" dirty="0" smtClean="0"/>
          </a:p>
          <a:p>
            <a:pPr algn="ctr"/>
            <a:endParaRPr lang="sv-SE" sz="4400" b="1" dirty="0" smtClean="0"/>
          </a:p>
          <a:p>
            <a:pPr algn="ctr"/>
            <a:r>
              <a:rPr lang="sv-SE" sz="4400" b="1" dirty="0" smtClean="0"/>
              <a:t>Föräldramöte Kareby IS P11 Bandy</a:t>
            </a:r>
          </a:p>
          <a:p>
            <a:pPr algn="ctr"/>
            <a:r>
              <a:rPr lang="sv-SE" sz="4400" b="1" dirty="0" smtClean="0"/>
              <a:t>20171001</a:t>
            </a:r>
          </a:p>
          <a:p>
            <a:pPr algn="ctr"/>
            <a:endParaRPr lang="sv-SE" sz="4400" b="1" dirty="0"/>
          </a:p>
          <a:p>
            <a:r>
              <a:rPr lang="sv-SE" sz="1600" b="1" i="1" dirty="0" smtClean="0"/>
              <a:t>Har lagt noteringarna från mötet sist på varje sida kursiv stil i denna här storleken. Alla sidor har inte noteringar och all diskussion är inte med. Vill dock att de medverkande påtalar om jag missat något viktigt vi pratat om.</a:t>
            </a:r>
            <a:endParaRPr lang="sv-SE" sz="1600" b="1" i="1" dirty="0" smtClean="0"/>
          </a:p>
          <a:p>
            <a:pPr lvl="0" algn="ctr"/>
            <a:endParaRPr lang="sv-SE" sz="44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3534578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724644"/>
          </a:xfrm>
          <a:prstGeom prst="rect">
            <a:avLst/>
          </a:prstGeom>
          <a:noFill/>
        </p:spPr>
        <p:txBody>
          <a:bodyPr wrap="square" rtlCol="0">
            <a:spAutoFit/>
          </a:bodyPr>
          <a:lstStyle/>
          <a:p>
            <a:endParaRPr lang="sv-SE" sz="2400" b="1" dirty="0" smtClean="0"/>
          </a:p>
          <a:p>
            <a:pPr lvl="0"/>
            <a:r>
              <a:rPr lang="sv-SE" sz="2400" b="1" dirty="0" smtClean="0">
                <a:latin typeface="Arial" pitchFamily="34" charset="0"/>
              </a:rPr>
              <a:t>Ekonomi</a:t>
            </a:r>
          </a:p>
          <a:p>
            <a:pPr marL="342900" lvl="0" indent="-342900">
              <a:buFont typeface="Arial" panose="020B0604020202020204" pitchFamily="34" charset="0"/>
              <a:buChar char="•"/>
            </a:pPr>
            <a:r>
              <a:rPr lang="sv-SE" sz="2400" b="1" dirty="0" err="1" smtClean="0">
                <a:latin typeface="Arial" pitchFamily="34" charset="0"/>
              </a:rPr>
              <a:t>Newbody</a:t>
            </a:r>
            <a:endParaRPr lang="sv-SE" sz="2400" b="1" dirty="0" smtClean="0">
              <a:latin typeface="Arial" pitchFamily="34" charset="0"/>
            </a:endParaRPr>
          </a:p>
          <a:p>
            <a:pPr marL="342900" lvl="0" indent="-342900">
              <a:buFont typeface="Arial" panose="020B0604020202020204" pitchFamily="34" charset="0"/>
              <a:buChar char="•"/>
            </a:pPr>
            <a:r>
              <a:rPr lang="sv-SE" sz="2400" b="1" dirty="0" err="1" smtClean="0">
                <a:latin typeface="Arial" pitchFamily="34" charset="0"/>
              </a:rPr>
              <a:t>Women</a:t>
            </a:r>
            <a:r>
              <a:rPr lang="sv-SE" sz="2400" b="1" dirty="0" smtClean="0">
                <a:latin typeface="Arial" pitchFamily="34" charset="0"/>
              </a:rPr>
              <a:t> World Cup</a:t>
            </a:r>
          </a:p>
          <a:p>
            <a:pPr marL="342900" lvl="0" indent="-342900">
              <a:buFont typeface="Arial" panose="020B0604020202020204" pitchFamily="34" charset="0"/>
              <a:buChar char="•"/>
            </a:pPr>
            <a:r>
              <a:rPr lang="sv-SE" sz="2400" b="1" dirty="0" smtClean="0">
                <a:latin typeface="Arial" pitchFamily="34" charset="0"/>
              </a:rPr>
              <a:t>Julmarknad </a:t>
            </a:r>
            <a:endParaRPr lang="sv-SE" sz="2400" b="1" dirty="0" smtClean="0">
              <a:latin typeface="Arial" pitchFamily="34" charset="0"/>
            </a:endParaRPr>
          </a:p>
          <a:p>
            <a:pPr marL="342900" lvl="0" indent="-342900">
              <a:buFont typeface="Arial" panose="020B0604020202020204" pitchFamily="34" charset="0"/>
              <a:buChar char="•"/>
            </a:pPr>
            <a:endParaRPr lang="sv-SE" sz="2400" b="1" dirty="0">
              <a:latin typeface="Arial" pitchFamily="34" charset="0"/>
            </a:endParaRPr>
          </a:p>
          <a:p>
            <a:pPr marL="342900" lvl="0" indent="-342900">
              <a:buFont typeface="Arial" panose="020B0604020202020204" pitchFamily="34" charset="0"/>
              <a:buChar char="•"/>
            </a:pPr>
            <a:r>
              <a:rPr lang="sv-SE" sz="1600" b="1" i="1" dirty="0" smtClean="0">
                <a:latin typeface="Arial" pitchFamily="34" charset="0"/>
              </a:rPr>
              <a:t>Detta är de aktiviteter vi är ålagda att göra. Varje del av föreningen bär sin del av kostnaderna. Bandy ungdom, där vi är en del, har beslutat att det är dessa tre aktiviteter som vi ska genomföra för att finansiera verksamheten 2017-2018. </a:t>
            </a:r>
          </a:p>
          <a:p>
            <a:pPr marL="342900" lvl="0" indent="-342900">
              <a:buFont typeface="Arial" panose="020B0604020202020204" pitchFamily="34" charset="0"/>
              <a:buChar char="•"/>
            </a:pPr>
            <a:r>
              <a:rPr lang="sv-SE" sz="1600" b="1" i="1" dirty="0" smtClean="0">
                <a:latin typeface="Arial" pitchFamily="34" charset="0"/>
              </a:rPr>
              <a:t>Intäkterna för </a:t>
            </a:r>
            <a:r>
              <a:rPr lang="sv-SE" sz="1600" b="1" i="1" dirty="0" err="1" smtClean="0">
                <a:latin typeface="Arial" pitchFamily="34" charset="0"/>
              </a:rPr>
              <a:t>Newbody</a:t>
            </a:r>
            <a:r>
              <a:rPr lang="sv-SE" sz="1600" b="1" i="1" dirty="0" smtClean="0">
                <a:latin typeface="Arial" pitchFamily="34" charset="0"/>
              </a:rPr>
              <a:t> fördelas hälften till föreningen och hälften till lagkassan.</a:t>
            </a:r>
          </a:p>
          <a:p>
            <a:pPr marL="342900" lvl="0" indent="-342900">
              <a:buFont typeface="Arial" panose="020B0604020202020204" pitchFamily="34" charset="0"/>
              <a:buChar char="•"/>
            </a:pPr>
            <a:r>
              <a:rPr lang="sv-SE" sz="1600" b="1" i="1" dirty="0" err="1" smtClean="0">
                <a:latin typeface="Arial" pitchFamily="34" charset="0"/>
              </a:rPr>
              <a:t>Women</a:t>
            </a:r>
            <a:r>
              <a:rPr lang="sv-SE" sz="1600" b="1" i="1" dirty="0" smtClean="0">
                <a:latin typeface="Arial" pitchFamily="34" charset="0"/>
              </a:rPr>
              <a:t> World Cup och Julmarknad ska vi bemanna med folk</a:t>
            </a:r>
            <a:endParaRPr lang="sv-SE" sz="1600" b="1" i="1" dirty="0" smtClean="0">
              <a:latin typeface="Arial" pitchFamily="34" charset="0"/>
            </a:endParaRPr>
          </a:p>
          <a:p>
            <a:pPr lvl="0"/>
            <a:endParaRPr lang="sv-SE" sz="2400" b="1" dirty="0" smtClean="0">
              <a:latin typeface="Arial" pitchFamily="34" charset="0"/>
            </a:endParaRPr>
          </a:p>
          <a:p>
            <a:pPr marL="342900" indent="-342900">
              <a:buFont typeface="Arial" panose="020B0604020202020204" pitchFamily="34" charset="0"/>
              <a:buChar char="•"/>
            </a:pPr>
            <a:endParaRPr lang="sv-SE" sz="2400" b="1" dirty="0" smtClean="0">
              <a:latin typeface="Arial" pitchFamily="34" charset="0"/>
            </a:endParaRPr>
          </a:p>
          <a:p>
            <a:pPr lvl="1"/>
            <a:endParaRPr lang="sv-SE" sz="24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16535183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7325082"/>
          </a:xfrm>
          <a:prstGeom prst="rect">
            <a:avLst/>
          </a:prstGeom>
          <a:noFill/>
        </p:spPr>
        <p:txBody>
          <a:bodyPr wrap="square" rtlCol="0">
            <a:spAutoFit/>
          </a:bodyPr>
          <a:lstStyle/>
          <a:p>
            <a:endParaRPr lang="sv-SE" sz="2400" b="1" dirty="0" smtClean="0"/>
          </a:p>
          <a:p>
            <a:pPr marL="342900" lvl="0" indent="-342900">
              <a:buFont typeface="Arial" panose="020B0604020202020204" pitchFamily="34" charset="0"/>
              <a:buChar char="•"/>
            </a:pPr>
            <a:r>
              <a:rPr lang="sv-SE" sz="2400" b="1" dirty="0" err="1" smtClean="0">
                <a:latin typeface="Arial" pitchFamily="34" charset="0"/>
              </a:rPr>
              <a:t>Newbody</a:t>
            </a:r>
            <a:endParaRPr lang="sv-SE" sz="2400" b="1" dirty="0" smtClean="0">
              <a:latin typeface="Arial" pitchFamily="34" charset="0"/>
            </a:endParaRPr>
          </a:p>
          <a:p>
            <a:pPr marL="800100" lvl="1" indent="-342900">
              <a:buFont typeface="Arial" panose="020B0604020202020204" pitchFamily="34" charset="0"/>
              <a:buChar char="•"/>
            </a:pPr>
            <a:r>
              <a:rPr lang="sv-SE" sz="2400" b="1" dirty="0" smtClean="0">
                <a:latin typeface="Arial" pitchFamily="34" charset="0"/>
              </a:rPr>
              <a:t>Säljstart idag 1/10</a:t>
            </a:r>
          </a:p>
          <a:p>
            <a:pPr marL="800100" lvl="1" indent="-342900">
              <a:buFont typeface="Arial" panose="020B0604020202020204" pitchFamily="34" charset="0"/>
              <a:buChar char="•"/>
            </a:pPr>
            <a:r>
              <a:rPr lang="sv-SE" sz="2400" b="1" dirty="0" smtClean="0">
                <a:latin typeface="Arial" pitchFamily="34" charset="0"/>
              </a:rPr>
              <a:t>Sista dag för registrering av försäljning 27/10</a:t>
            </a:r>
          </a:p>
          <a:p>
            <a:pPr marL="800100" lvl="1" indent="-342900">
              <a:buFont typeface="Arial" panose="020B0604020202020204" pitchFamily="34" charset="0"/>
              <a:buChar char="•"/>
            </a:pPr>
            <a:r>
              <a:rPr lang="sv-SE" sz="2400" b="1" dirty="0" smtClean="0">
                <a:latin typeface="Arial" pitchFamily="34" charset="0"/>
              </a:rPr>
              <a:t>Slutlig order 29/10</a:t>
            </a:r>
          </a:p>
          <a:p>
            <a:pPr marL="800100" lvl="1" indent="-342900">
              <a:buFont typeface="Arial" panose="020B0604020202020204" pitchFamily="34" charset="0"/>
              <a:buChar char="•"/>
            </a:pPr>
            <a:endParaRPr lang="sv-SE" sz="2400" b="1" dirty="0">
              <a:latin typeface="Arial" pitchFamily="34" charset="0"/>
            </a:endParaRPr>
          </a:p>
          <a:p>
            <a:pPr marL="800100" lvl="1" indent="-342900">
              <a:buFont typeface="Arial" panose="020B0604020202020204" pitchFamily="34" charset="0"/>
              <a:buChar char="•"/>
            </a:pPr>
            <a:r>
              <a:rPr lang="sv-SE" sz="2400" b="1" dirty="0" err="1" smtClean="0">
                <a:latin typeface="Arial" pitchFamily="34" charset="0"/>
              </a:rPr>
              <a:t>Registering</a:t>
            </a:r>
            <a:r>
              <a:rPr lang="sv-SE" sz="2400" b="1" dirty="0" smtClean="0">
                <a:latin typeface="Arial" pitchFamily="34" charset="0"/>
              </a:rPr>
              <a:t>/mail om </a:t>
            </a:r>
            <a:r>
              <a:rPr lang="sv-SE" sz="2400" b="1" dirty="0" err="1" smtClean="0">
                <a:latin typeface="Arial" pitchFamily="34" charset="0"/>
              </a:rPr>
              <a:t>webshop</a:t>
            </a:r>
            <a:r>
              <a:rPr lang="sv-SE" sz="2400" b="1" dirty="0" smtClean="0">
                <a:latin typeface="Arial" pitchFamily="34" charset="0"/>
              </a:rPr>
              <a:t> skickas i eftermiddag (1/10).</a:t>
            </a:r>
          </a:p>
          <a:p>
            <a:pPr marL="800100" lvl="1" indent="-342900">
              <a:buFont typeface="Arial" panose="020B0604020202020204" pitchFamily="34" charset="0"/>
              <a:buChar char="•"/>
            </a:pPr>
            <a:endParaRPr lang="sv-SE" sz="2400" b="1" dirty="0">
              <a:latin typeface="Arial" pitchFamily="34" charset="0"/>
            </a:endParaRPr>
          </a:p>
          <a:p>
            <a:pPr marL="800100" lvl="1" indent="-342900">
              <a:buFont typeface="Arial" panose="020B0604020202020204" pitchFamily="34" charset="0"/>
              <a:buChar char="•"/>
            </a:pPr>
            <a:r>
              <a:rPr lang="sv-SE" sz="2400" b="1" dirty="0" smtClean="0">
                <a:latin typeface="Arial" pitchFamily="34" charset="0"/>
              </a:rPr>
              <a:t>Kontaktperson Linda </a:t>
            </a:r>
            <a:r>
              <a:rPr lang="sv-SE" sz="2400" b="1" dirty="0" smtClean="0">
                <a:latin typeface="Arial" pitchFamily="34" charset="0"/>
              </a:rPr>
              <a:t>Andersson</a:t>
            </a:r>
          </a:p>
          <a:p>
            <a:pPr marL="800100" lvl="1" indent="-342900">
              <a:buFont typeface="Arial" panose="020B0604020202020204" pitchFamily="34" charset="0"/>
              <a:buChar char="•"/>
            </a:pPr>
            <a:endParaRPr lang="sv-SE" sz="1600" b="1" i="1" dirty="0">
              <a:latin typeface="Arial" pitchFamily="34" charset="0"/>
            </a:endParaRPr>
          </a:p>
          <a:p>
            <a:pPr marL="800100" lvl="1" indent="-342900">
              <a:buFont typeface="Arial" panose="020B0604020202020204" pitchFamily="34" charset="0"/>
              <a:buChar char="•"/>
            </a:pPr>
            <a:r>
              <a:rPr lang="sv-SE" sz="1600" b="1" i="1" dirty="0" smtClean="0">
                <a:latin typeface="Arial" pitchFamily="34" charset="0"/>
              </a:rPr>
              <a:t>Vi har en målsättning som egentligen inte är relevant. Alla säljer efter förmåga och allt är bra. Det enda vi kräver är ert bästa </a:t>
            </a:r>
            <a:r>
              <a:rPr lang="sv-SE" sz="1600" b="1" i="1" dirty="0" smtClean="0">
                <a:latin typeface="Arial" pitchFamily="34" charset="0"/>
                <a:sym typeface="Wingdings" panose="05000000000000000000" pitchFamily="2" charset="2"/>
              </a:rPr>
              <a:t></a:t>
            </a:r>
          </a:p>
          <a:p>
            <a:pPr marL="800100" lvl="1" indent="-342900">
              <a:buFont typeface="Arial" panose="020B0604020202020204" pitchFamily="34" charset="0"/>
              <a:buChar char="•"/>
            </a:pPr>
            <a:r>
              <a:rPr lang="sv-SE" sz="1600" b="1" i="1" dirty="0" smtClean="0">
                <a:latin typeface="Arial" pitchFamily="34" charset="0"/>
                <a:sym typeface="Wingdings" panose="05000000000000000000" pitchFamily="2" charset="2"/>
              </a:rPr>
              <a:t>Vi har kataloger hemma. Hör av er hur vi ska lösa distributionen av dem. </a:t>
            </a:r>
            <a:endParaRPr lang="sv-SE" sz="1600" b="1" i="1" dirty="0" smtClean="0">
              <a:latin typeface="Arial" pitchFamily="34" charset="0"/>
            </a:endParaRPr>
          </a:p>
          <a:p>
            <a:pPr lvl="1"/>
            <a:endParaRPr lang="sv-SE" sz="2400" b="1" dirty="0" smtClean="0">
              <a:latin typeface="Arial" pitchFamily="34" charset="0"/>
            </a:endParaRPr>
          </a:p>
          <a:p>
            <a:pPr lvl="0"/>
            <a:endParaRPr lang="sv-SE" sz="2400" b="1" dirty="0" smtClean="0">
              <a:latin typeface="Arial" pitchFamily="34" charset="0"/>
            </a:endParaRPr>
          </a:p>
          <a:p>
            <a:pPr marL="342900" indent="-342900">
              <a:buFont typeface="Arial" panose="020B0604020202020204" pitchFamily="34" charset="0"/>
              <a:buChar char="•"/>
            </a:pPr>
            <a:endParaRPr lang="sv-SE" sz="2400" b="1" dirty="0" smtClean="0">
              <a:latin typeface="Arial" pitchFamily="34" charset="0"/>
            </a:endParaRPr>
          </a:p>
          <a:p>
            <a:pPr lvl="1"/>
            <a:endParaRPr lang="sv-SE" sz="24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28309382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7448193"/>
          </a:xfrm>
          <a:prstGeom prst="rect">
            <a:avLst/>
          </a:prstGeom>
          <a:noFill/>
        </p:spPr>
        <p:txBody>
          <a:bodyPr wrap="square" rtlCol="0">
            <a:spAutoFit/>
          </a:bodyPr>
          <a:lstStyle/>
          <a:p>
            <a:endParaRPr lang="sv-SE" sz="2400" b="1" dirty="0" smtClean="0"/>
          </a:p>
          <a:p>
            <a:pPr marL="342900" lvl="0" indent="-342900">
              <a:buFont typeface="Arial" panose="020B0604020202020204" pitchFamily="34" charset="0"/>
              <a:buChar char="•"/>
            </a:pPr>
            <a:r>
              <a:rPr lang="sv-SE" sz="2400" b="1" dirty="0" err="1" smtClean="0">
                <a:latin typeface="Arial" pitchFamily="34" charset="0"/>
              </a:rPr>
              <a:t>Womens</a:t>
            </a:r>
            <a:r>
              <a:rPr lang="sv-SE" sz="2400" b="1" dirty="0" smtClean="0">
                <a:latin typeface="Arial" pitchFamily="34" charset="0"/>
              </a:rPr>
              <a:t> World </a:t>
            </a:r>
            <a:r>
              <a:rPr lang="sv-SE" sz="2400" b="1" dirty="0" smtClean="0">
                <a:latin typeface="Arial" pitchFamily="34" charset="0"/>
              </a:rPr>
              <a:t>Cup - förutsättningar</a:t>
            </a:r>
            <a:endParaRPr lang="sv-SE" sz="2400" b="1" dirty="0" smtClean="0">
              <a:latin typeface="Arial" pitchFamily="34" charset="0"/>
            </a:endParaRPr>
          </a:p>
          <a:p>
            <a:r>
              <a:rPr lang="sv-SE" dirty="0"/>
              <a:t>Hej Alla</a:t>
            </a:r>
            <a:endParaRPr lang="sv-SE" sz="2400" dirty="0"/>
          </a:p>
          <a:p>
            <a:r>
              <a:rPr lang="sv-SE" dirty="0"/>
              <a:t>Här kommer schemalagt Karebys ansvarsuppgifter inför årets WCW.</a:t>
            </a:r>
            <a:endParaRPr lang="sv-SE" sz="2400" dirty="0"/>
          </a:p>
          <a:p>
            <a:r>
              <a:rPr lang="sv-SE" dirty="0"/>
              <a:t> </a:t>
            </a:r>
            <a:r>
              <a:rPr lang="sv-SE" dirty="0" smtClean="0"/>
              <a:t>Bemanna </a:t>
            </a:r>
            <a:r>
              <a:rPr lang="sv-SE" dirty="0"/>
              <a:t>med minst antal personer enligt bilagan.</a:t>
            </a:r>
            <a:endParaRPr lang="sv-SE" sz="2400" dirty="0"/>
          </a:p>
          <a:p>
            <a:r>
              <a:rPr lang="sv-SE" dirty="0"/>
              <a:t>- Glatt humör J</a:t>
            </a:r>
            <a:endParaRPr lang="sv-SE" sz="2400" dirty="0"/>
          </a:p>
          <a:p>
            <a:r>
              <a:rPr lang="sv-SE" dirty="0"/>
              <a:t>- Varma kläder är bra..!</a:t>
            </a:r>
            <a:endParaRPr lang="sv-SE" sz="2400" dirty="0"/>
          </a:p>
          <a:p>
            <a:r>
              <a:rPr lang="sv-SE" dirty="0"/>
              <a:t>- Sargvakt minst 15 år, hjälm på alla under 18 år</a:t>
            </a:r>
            <a:endParaRPr lang="sv-SE" sz="2400" dirty="0"/>
          </a:p>
          <a:p>
            <a:r>
              <a:rPr lang="sv-SE" dirty="0"/>
              <a:t>- Broddar finns på plats</a:t>
            </a:r>
            <a:endParaRPr lang="sv-SE" sz="2400" dirty="0"/>
          </a:p>
          <a:p>
            <a:r>
              <a:rPr lang="sv-SE" dirty="0"/>
              <a:t>- Reflexvästar erhålles på plats</a:t>
            </a:r>
            <a:endParaRPr lang="sv-SE" sz="2400" dirty="0"/>
          </a:p>
          <a:p>
            <a:r>
              <a:rPr lang="sv-SE" dirty="0"/>
              <a:t>- Inträde, instruktion finns på plats. Bör vara minst två personer </a:t>
            </a:r>
            <a:r>
              <a:rPr lang="sv-SE" dirty="0" err="1"/>
              <a:t>fre</a:t>
            </a:r>
            <a:r>
              <a:rPr lang="sv-SE" dirty="0"/>
              <a:t> kl.17-21, </a:t>
            </a:r>
            <a:r>
              <a:rPr lang="sv-SE" dirty="0" err="1"/>
              <a:t>lör</a:t>
            </a:r>
            <a:r>
              <a:rPr lang="sv-SE" dirty="0"/>
              <a:t> kl.9-19, sön kl.9-17</a:t>
            </a:r>
            <a:endParaRPr lang="sv-SE" sz="2400" dirty="0"/>
          </a:p>
          <a:p>
            <a:r>
              <a:rPr lang="sv-SE" dirty="0"/>
              <a:t>- Att städa en gång per pass (2 för Foppas gäng på </a:t>
            </a:r>
            <a:r>
              <a:rPr lang="sv-SE" dirty="0" err="1"/>
              <a:t>fre</a:t>
            </a:r>
            <a:r>
              <a:rPr lang="sv-SE" dirty="0"/>
              <a:t>), läktare och toaletter under läktaren</a:t>
            </a:r>
            <a:endParaRPr lang="sv-SE" sz="2400" dirty="0"/>
          </a:p>
          <a:p>
            <a:r>
              <a:rPr lang="sv-SE" dirty="0"/>
              <a:t>- Städutrustning finns under läktaren (instruktion på plats)</a:t>
            </a:r>
            <a:endParaRPr lang="sv-SE" sz="2400" dirty="0"/>
          </a:p>
          <a:p>
            <a:r>
              <a:rPr lang="sv-SE" dirty="0"/>
              <a:t> </a:t>
            </a:r>
            <a:r>
              <a:rPr lang="sv-SE" dirty="0" smtClean="0"/>
              <a:t>Bekräfta </a:t>
            </a:r>
            <a:r>
              <a:rPr lang="sv-SE" dirty="0"/>
              <a:t>gärna med namn senast den 22/10.</a:t>
            </a:r>
            <a:endParaRPr lang="sv-SE" sz="2400" dirty="0"/>
          </a:p>
          <a:p>
            <a:r>
              <a:rPr lang="sv-SE" dirty="0"/>
              <a:t> </a:t>
            </a:r>
            <a:r>
              <a:rPr lang="sv-SE" dirty="0" smtClean="0"/>
              <a:t>(</a:t>
            </a:r>
            <a:r>
              <a:rPr lang="sv-SE" dirty="0"/>
              <a:t>Surte ansvarar för Kiosk på läktaren och Caféet utanför arenan).</a:t>
            </a:r>
            <a:endParaRPr lang="sv-SE" sz="2400" dirty="0"/>
          </a:p>
          <a:p>
            <a:r>
              <a:rPr lang="sv-SE" dirty="0"/>
              <a:t> </a:t>
            </a:r>
            <a:endParaRPr lang="sv-SE" sz="2400" b="1" dirty="0" smtClean="0">
              <a:latin typeface="Arial" pitchFamily="34" charset="0"/>
            </a:endParaRPr>
          </a:p>
          <a:p>
            <a:pPr lvl="0"/>
            <a:endParaRPr lang="sv-SE" sz="2400" b="1" dirty="0" smtClean="0">
              <a:latin typeface="Arial" pitchFamily="34" charset="0"/>
            </a:endParaRPr>
          </a:p>
          <a:p>
            <a:pPr marL="342900" indent="-342900">
              <a:buFont typeface="Arial" panose="020B0604020202020204" pitchFamily="34" charset="0"/>
              <a:buChar char="•"/>
            </a:pPr>
            <a:endParaRPr lang="sv-SE" sz="2400" b="1" dirty="0" smtClean="0">
              <a:latin typeface="Arial" pitchFamily="34" charset="0"/>
            </a:endParaRPr>
          </a:p>
          <a:p>
            <a:pPr lvl="1"/>
            <a:endParaRPr lang="sv-SE" sz="24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9234687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201424"/>
          </a:xfrm>
          <a:prstGeom prst="rect">
            <a:avLst/>
          </a:prstGeom>
          <a:noFill/>
        </p:spPr>
        <p:txBody>
          <a:bodyPr wrap="square" rtlCol="0">
            <a:spAutoFit/>
          </a:bodyPr>
          <a:lstStyle/>
          <a:p>
            <a:endParaRPr lang="sv-SE" sz="2400" b="1" dirty="0" smtClean="0"/>
          </a:p>
          <a:p>
            <a:pPr marL="342900" lvl="0" indent="-342900">
              <a:buFont typeface="Arial" panose="020B0604020202020204" pitchFamily="34" charset="0"/>
              <a:buChar char="•"/>
            </a:pPr>
            <a:r>
              <a:rPr lang="sv-SE" sz="2400" b="1" dirty="0" err="1" smtClean="0">
                <a:latin typeface="Arial" pitchFamily="34" charset="0"/>
              </a:rPr>
              <a:t>Womens</a:t>
            </a:r>
            <a:r>
              <a:rPr lang="sv-SE" sz="2400" b="1" dirty="0" smtClean="0">
                <a:latin typeface="Arial" pitchFamily="34" charset="0"/>
              </a:rPr>
              <a:t> World Cup – bemanning</a:t>
            </a:r>
          </a:p>
          <a:p>
            <a:pPr marL="342900" lvl="0" indent="-342900">
              <a:buFont typeface="Arial" panose="020B0604020202020204" pitchFamily="34" charset="0"/>
              <a:buChar char="•"/>
            </a:pPr>
            <a:endParaRPr lang="sv-SE" sz="2400" b="1" dirty="0" smtClean="0">
              <a:latin typeface="Arial" pitchFamily="34" charset="0"/>
            </a:endParaRPr>
          </a:p>
          <a:p>
            <a:pPr lvl="0"/>
            <a:endParaRPr lang="sv-SE" sz="2400" b="1" dirty="0" smtClean="0">
              <a:latin typeface="Arial" pitchFamily="34" charset="0"/>
            </a:endParaRPr>
          </a:p>
          <a:p>
            <a:pPr marL="342900" indent="-342900">
              <a:buFont typeface="Arial" panose="020B0604020202020204" pitchFamily="34" charset="0"/>
              <a:buChar char="•"/>
            </a:pPr>
            <a:endParaRPr lang="sv-SE" sz="2400" b="1" dirty="0" smtClean="0">
              <a:latin typeface="Arial" pitchFamily="34" charset="0"/>
            </a:endParaRPr>
          </a:p>
          <a:p>
            <a:pPr lvl="1"/>
            <a:endParaRPr lang="sv-SE" sz="24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r>
              <a:rPr lang="sv-SE" dirty="0" smtClean="0"/>
              <a:t>Tre stycken pass 19, 20</a:t>
            </a:r>
          </a:p>
          <a:p>
            <a:pPr marL="285750" indent="-285750">
              <a:buFont typeface="Arial" pitchFamily="34" charset="0"/>
              <a:buChar char="•"/>
            </a:pPr>
            <a:r>
              <a:rPr lang="sv-SE" dirty="0" smtClean="0"/>
              <a:t>Fyra stycken </a:t>
            </a:r>
            <a:r>
              <a:rPr lang="sv-SE" dirty="0" err="1" smtClean="0"/>
              <a:t>pas</a:t>
            </a:r>
            <a:r>
              <a:rPr lang="sv-SE" dirty="0" smtClean="0"/>
              <a:t> 21, </a:t>
            </a:r>
            <a:r>
              <a:rPr lang="sv-SE" dirty="0" smtClean="0"/>
              <a:t>22</a:t>
            </a:r>
          </a:p>
          <a:p>
            <a:pPr marL="285750" indent="-285750">
              <a:buFont typeface="Arial" pitchFamily="34" charset="0"/>
              <a:buChar char="•"/>
            </a:pPr>
            <a:endParaRPr lang="sv-SE" dirty="0"/>
          </a:p>
          <a:p>
            <a:pPr marL="285750" indent="-285750">
              <a:buFont typeface="Arial" pitchFamily="34" charset="0"/>
              <a:buChar char="•"/>
            </a:pPr>
            <a:r>
              <a:rPr lang="sv-SE" sz="1600" b="1" i="1" dirty="0" smtClean="0"/>
              <a:t>Skickar ut kallelse på dessa pass där man kan fylla i vilka tider man kan. Observera att det är samtidigt som träningslägret, vilket diskvalificerar tränarna då de sover med barnen på </a:t>
            </a:r>
            <a:r>
              <a:rPr lang="sv-SE" sz="1600" b="1" i="1" dirty="0" err="1" smtClean="0"/>
              <a:t>kringeldammen</a:t>
            </a:r>
            <a:r>
              <a:rPr lang="sv-SE" sz="1600" b="1" i="1" dirty="0" smtClean="0"/>
              <a:t>. Om inte KIS-Dam spelar någon av de tidiga matcherna. Då kanske vi kan åka upp hela laget och titta. Återkommer om detta.</a:t>
            </a:r>
            <a:endParaRPr lang="sv-SE" sz="1600" b="1" i="1" dirty="0" smtClean="0"/>
          </a:p>
          <a:p>
            <a:pPr marL="285750" indent="-285750">
              <a:buFont typeface="Arial" pitchFamily="34" charset="0"/>
              <a:buChar char="•"/>
            </a:pPr>
            <a:endParaRPr lang="sv-SE" dirty="0" smtClean="0"/>
          </a:p>
        </p:txBody>
      </p:sp>
      <p:pic>
        <p:nvPicPr>
          <p:cNvPr id="4" name="Bildobjekt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420888"/>
            <a:ext cx="9144000" cy="1575084"/>
          </a:xfrm>
          <a:prstGeom prst="rect">
            <a:avLst/>
          </a:prstGeom>
        </p:spPr>
      </p:pic>
    </p:spTree>
    <p:extLst>
      <p:ext uri="{BB962C8B-B14F-4D97-AF65-F5344CB8AC3E}">
        <p14:creationId xmlns:p14="http://schemas.microsoft.com/office/powerpoint/2010/main" val="3114449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402318"/>
            <a:ext cx="8496944" cy="4862870"/>
          </a:xfrm>
          <a:prstGeom prst="rect">
            <a:avLst/>
          </a:prstGeom>
          <a:noFill/>
        </p:spPr>
        <p:txBody>
          <a:bodyPr wrap="square" rtlCol="0">
            <a:spAutoFit/>
          </a:bodyPr>
          <a:lstStyle/>
          <a:p>
            <a:endParaRPr lang="sv-SE" sz="2400" b="1" dirty="0" smtClean="0"/>
          </a:p>
          <a:p>
            <a:pPr marL="342900" lvl="0" indent="-342900">
              <a:buFont typeface="Arial" panose="020B0604020202020204" pitchFamily="34" charset="0"/>
              <a:buChar char="•"/>
            </a:pPr>
            <a:r>
              <a:rPr lang="sv-SE" sz="2400" b="1" dirty="0" smtClean="0">
                <a:latin typeface="Arial" pitchFamily="34" charset="0"/>
              </a:rPr>
              <a:t>Julmarknad, söndag den 17 december</a:t>
            </a:r>
          </a:p>
          <a:p>
            <a:pPr marL="800100" lvl="1" indent="-342900">
              <a:buFont typeface="Arial" panose="020B0604020202020204" pitchFamily="34" charset="0"/>
              <a:buChar char="•"/>
            </a:pPr>
            <a:r>
              <a:rPr lang="sv-SE" sz="2400" b="1" dirty="0" smtClean="0">
                <a:latin typeface="Arial" pitchFamily="34" charset="0"/>
              </a:rPr>
              <a:t>Bemanning</a:t>
            </a:r>
          </a:p>
          <a:p>
            <a:pPr marL="800100" lvl="1" indent="-342900">
              <a:buFont typeface="Arial" panose="020B0604020202020204" pitchFamily="34" charset="0"/>
              <a:buChar char="•"/>
            </a:pPr>
            <a:endParaRPr lang="sv-SE" sz="2400" b="1" dirty="0">
              <a:latin typeface="Arial" pitchFamily="34" charset="0"/>
            </a:endParaRPr>
          </a:p>
          <a:p>
            <a:pPr marL="800100" lvl="1" indent="-342900">
              <a:buFont typeface="Arial" panose="020B0604020202020204" pitchFamily="34" charset="0"/>
              <a:buChar char="•"/>
            </a:pPr>
            <a:endParaRPr lang="sv-SE" sz="2400" b="1" dirty="0" smtClean="0">
              <a:latin typeface="Arial" pitchFamily="34" charset="0"/>
            </a:endParaRPr>
          </a:p>
          <a:p>
            <a:pPr marL="800100" lvl="1" indent="-342900">
              <a:buFont typeface="Arial" panose="020B0604020202020204" pitchFamily="34" charset="0"/>
              <a:buChar char="•"/>
            </a:pPr>
            <a:r>
              <a:rPr lang="sv-SE" sz="1600" b="1" i="1" dirty="0" smtClean="0">
                <a:latin typeface="Arial" pitchFamily="34" charset="0"/>
              </a:rPr>
              <a:t>Vet inget om detta ännu</a:t>
            </a:r>
            <a:endParaRPr lang="sv-SE" sz="1600" b="1" i="1" dirty="0" smtClean="0">
              <a:latin typeface="Arial" pitchFamily="34" charset="0"/>
            </a:endParaRPr>
          </a:p>
          <a:p>
            <a:pPr lvl="1"/>
            <a:endParaRPr lang="sv-SE" sz="2400" b="1" dirty="0" smtClean="0">
              <a:latin typeface="Arial" pitchFamily="34" charset="0"/>
            </a:endParaRPr>
          </a:p>
          <a:p>
            <a:pPr lvl="0"/>
            <a:endParaRPr lang="sv-SE" sz="2400" b="1" dirty="0" smtClean="0">
              <a:latin typeface="Arial" pitchFamily="34" charset="0"/>
            </a:endParaRPr>
          </a:p>
          <a:p>
            <a:pPr marL="342900" indent="-342900">
              <a:buFont typeface="Arial" panose="020B0604020202020204" pitchFamily="34" charset="0"/>
              <a:buChar char="•"/>
            </a:pPr>
            <a:endParaRPr lang="sv-SE" sz="2400" b="1" dirty="0" smtClean="0">
              <a:latin typeface="Arial" pitchFamily="34" charset="0"/>
            </a:endParaRPr>
          </a:p>
          <a:p>
            <a:pPr lvl="1"/>
            <a:endParaRPr lang="sv-SE" sz="24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2946017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4739759"/>
          </a:xfrm>
          <a:prstGeom prst="rect">
            <a:avLst/>
          </a:prstGeom>
          <a:noFill/>
        </p:spPr>
        <p:txBody>
          <a:bodyPr wrap="square" rtlCol="0">
            <a:spAutoFit/>
          </a:bodyPr>
          <a:lstStyle/>
          <a:p>
            <a:endParaRPr lang="sv-SE" sz="2400" b="1" dirty="0" smtClean="0"/>
          </a:p>
          <a:p>
            <a:r>
              <a:rPr lang="sv-SE" sz="2400" b="1" dirty="0" smtClean="0"/>
              <a:t>Övrigt</a:t>
            </a:r>
          </a:p>
          <a:p>
            <a:pPr marL="342900" indent="-342900">
              <a:buFont typeface="Arial" panose="020B0604020202020204" pitchFamily="34" charset="0"/>
              <a:buChar char="•"/>
            </a:pPr>
            <a:r>
              <a:rPr lang="sv-SE" sz="2400" b="1" dirty="0" smtClean="0">
                <a:latin typeface="Arial" pitchFamily="34" charset="0"/>
              </a:rPr>
              <a:t>Allmänhetens åkning Ale Arena</a:t>
            </a:r>
          </a:p>
          <a:p>
            <a:pPr marL="342900" indent="-342900">
              <a:buFont typeface="Arial" panose="020B0604020202020204" pitchFamily="34" charset="0"/>
              <a:buChar char="•"/>
            </a:pPr>
            <a:r>
              <a:rPr lang="sv-SE" sz="2400" b="1" dirty="0" smtClean="0">
                <a:latin typeface="Arial" pitchFamily="34" charset="0"/>
              </a:rPr>
              <a:t>Höstlovsbandy</a:t>
            </a:r>
          </a:p>
          <a:p>
            <a:pPr lvl="0"/>
            <a:endParaRPr lang="sv-SE" sz="2400" b="1" dirty="0" smtClean="0">
              <a:latin typeface="Arial" pitchFamily="34" charset="0"/>
            </a:endParaRPr>
          </a:p>
          <a:p>
            <a:pPr marL="285750" lvl="0" indent="-285750">
              <a:buFont typeface="Arial" panose="020B0604020202020204" pitchFamily="34" charset="0"/>
              <a:buChar char="•"/>
            </a:pPr>
            <a:r>
              <a:rPr lang="sv-SE" sz="1600" b="1" i="1" dirty="0" smtClean="0">
                <a:latin typeface="Arial" pitchFamily="34" charset="0"/>
              </a:rPr>
              <a:t>Allmänheten i Ale är ordinarie från v 42</a:t>
            </a:r>
          </a:p>
          <a:p>
            <a:pPr marL="285750" lvl="0" indent="-285750">
              <a:buFont typeface="Arial" panose="020B0604020202020204" pitchFamily="34" charset="0"/>
              <a:buChar char="•"/>
            </a:pPr>
            <a:r>
              <a:rPr lang="sv-SE" sz="1600" b="1" i="1" dirty="0" smtClean="0">
                <a:latin typeface="Arial" pitchFamily="34" charset="0"/>
              </a:rPr>
              <a:t>Höstlovsbandyn – finns information på </a:t>
            </a:r>
            <a:r>
              <a:rPr lang="sv-SE" sz="1600" b="1" i="1" dirty="0" err="1" smtClean="0">
                <a:latin typeface="Arial" pitchFamily="34" charset="0"/>
              </a:rPr>
              <a:t>surtes</a:t>
            </a:r>
            <a:r>
              <a:rPr lang="sv-SE" sz="1600" b="1" i="1" dirty="0" smtClean="0">
                <a:latin typeface="Arial" pitchFamily="34" charset="0"/>
              </a:rPr>
              <a:t> hemsida</a:t>
            </a:r>
          </a:p>
          <a:p>
            <a:pPr marL="285750" lvl="0" indent="-285750">
              <a:buFont typeface="Arial" panose="020B0604020202020204" pitchFamily="34" charset="0"/>
              <a:buChar char="•"/>
            </a:pPr>
            <a:r>
              <a:rPr lang="sv-SE" sz="1600" b="1" i="1" dirty="0" smtClean="0">
                <a:latin typeface="Arial" pitchFamily="34" charset="0"/>
              </a:rPr>
              <a:t>Finns även allmänhetens åkning på oasen som är dåligt utnyttjad (oftast)</a:t>
            </a:r>
          </a:p>
          <a:p>
            <a:pPr marL="285750" lvl="0" indent="-285750">
              <a:buFont typeface="Arial" panose="020B0604020202020204" pitchFamily="34" charset="0"/>
              <a:buChar char="•"/>
            </a:pPr>
            <a:r>
              <a:rPr lang="sv-SE" sz="1600" b="1" i="1" dirty="0" smtClean="0">
                <a:latin typeface="Arial" pitchFamily="34" charset="0"/>
              </a:rPr>
              <a:t>Alla timmar man kan få på skridskor är positivt!</a:t>
            </a:r>
            <a:endParaRPr lang="sv-SE" sz="1600" b="1" i="1" dirty="0" smtClean="0">
              <a:latin typeface="Arial" pitchFamily="34" charset="0"/>
            </a:endParaRPr>
          </a:p>
          <a:p>
            <a:pPr marL="342900" indent="-342900">
              <a:buFont typeface="Arial" panose="020B0604020202020204" pitchFamily="34" charset="0"/>
              <a:buChar char="•"/>
            </a:pPr>
            <a:endParaRPr lang="sv-SE" sz="2400" b="1" dirty="0" smtClean="0">
              <a:latin typeface="Arial" pitchFamily="34" charset="0"/>
            </a:endParaRPr>
          </a:p>
          <a:p>
            <a:pPr lvl="1"/>
            <a:endParaRPr lang="sv-SE" sz="24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1132070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478423"/>
          </a:xfrm>
          <a:prstGeom prst="rect">
            <a:avLst/>
          </a:prstGeom>
          <a:noFill/>
        </p:spPr>
        <p:txBody>
          <a:bodyPr wrap="square" rtlCol="0">
            <a:spAutoFit/>
          </a:bodyPr>
          <a:lstStyle/>
          <a:p>
            <a:endParaRPr lang="sv-SE" sz="2400" b="1" dirty="0" smtClean="0"/>
          </a:p>
          <a:p>
            <a:r>
              <a:rPr lang="sv-SE" sz="2400" b="1" dirty="0" smtClean="0">
                <a:latin typeface="Arial" pitchFamily="34" charset="0"/>
              </a:rPr>
              <a:t>Agenda</a:t>
            </a:r>
          </a:p>
          <a:p>
            <a:pPr marL="342900" indent="-342900">
              <a:buFont typeface="Arial" panose="020B0604020202020204" pitchFamily="34" charset="0"/>
              <a:buChar char="•"/>
            </a:pPr>
            <a:r>
              <a:rPr lang="sv-SE" sz="2400" b="1" dirty="0" smtClean="0">
                <a:latin typeface="Arial" pitchFamily="34" charset="0"/>
              </a:rPr>
              <a:t>Närvaro</a:t>
            </a:r>
            <a:endParaRPr lang="sv-SE" sz="2400" b="1" dirty="0">
              <a:latin typeface="Arial" pitchFamily="34" charset="0"/>
            </a:endParaRPr>
          </a:p>
          <a:p>
            <a:pPr marL="342900" indent="-342900">
              <a:buFont typeface="Arial" panose="020B0604020202020204" pitchFamily="34" charset="0"/>
              <a:buChar char="•"/>
            </a:pPr>
            <a:r>
              <a:rPr lang="sv-SE" sz="2400" b="1" dirty="0">
                <a:latin typeface="Arial" pitchFamily="34" charset="0"/>
              </a:rPr>
              <a:t>Kareby IS </a:t>
            </a:r>
          </a:p>
          <a:p>
            <a:pPr marL="342900" indent="-342900">
              <a:buFont typeface="Arial" panose="020B0604020202020204" pitchFamily="34" charset="0"/>
              <a:buChar char="•"/>
            </a:pPr>
            <a:r>
              <a:rPr lang="sv-SE" sz="2400" b="1" dirty="0">
                <a:latin typeface="Arial" pitchFamily="34" charset="0"/>
              </a:rPr>
              <a:t>Aktiviteter med </a:t>
            </a:r>
            <a:r>
              <a:rPr lang="sv-SE" sz="2400" b="1" dirty="0" smtClean="0">
                <a:latin typeface="Arial" pitchFamily="34" charset="0"/>
              </a:rPr>
              <a:t>laget</a:t>
            </a:r>
          </a:p>
          <a:p>
            <a:pPr marL="342900" indent="-342900">
              <a:buFont typeface="Arial" panose="020B0604020202020204" pitchFamily="34" charset="0"/>
              <a:buChar char="•"/>
            </a:pPr>
            <a:r>
              <a:rPr lang="sv-SE" sz="2400" b="1" dirty="0" smtClean="0">
                <a:latin typeface="Arial" pitchFamily="34" charset="0"/>
              </a:rPr>
              <a:t>Träningsläger</a:t>
            </a:r>
            <a:endParaRPr lang="sv-SE" sz="2400" b="1" dirty="0">
              <a:latin typeface="Arial" pitchFamily="34" charset="0"/>
            </a:endParaRPr>
          </a:p>
          <a:p>
            <a:pPr marL="342900" indent="-342900">
              <a:buFont typeface="Arial" panose="020B0604020202020204" pitchFamily="34" charset="0"/>
              <a:buChar char="•"/>
            </a:pPr>
            <a:r>
              <a:rPr lang="sv-SE" sz="2400" b="1" dirty="0" smtClean="0">
                <a:latin typeface="Arial" pitchFamily="34" charset="0"/>
              </a:rPr>
              <a:t>Administration/kommunikation</a:t>
            </a:r>
            <a:endParaRPr lang="sv-SE" sz="2400" b="1" dirty="0">
              <a:latin typeface="Arial" pitchFamily="34" charset="0"/>
            </a:endParaRPr>
          </a:p>
          <a:p>
            <a:pPr marL="342900" indent="-342900">
              <a:buFont typeface="Arial" panose="020B0604020202020204" pitchFamily="34" charset="0"/>
              <a:buChar char="•"/>
            </a:pPr>
            <a:r>
              <a:rPr lang="sv-SE" sz="2400" b="1" dirty="0" smtClean="0">
                <a:latin typeface="Arial" pitchFamily="34" charset="0"/>
              </a:rPr>
              <a:t>Träningar / Matcher</a:t>
            </a:r>
            <a:endParaRPr lang="sv-SE" sz="2400" b="1" dirty="0">
              <a:latin typeface="Arial" pitchFamily="34" charset="0"/>
            </a:endParaRPr>
          </a:p>
          <a:p>
            <a:pPr marL="342900" indent="-342900">
              <a:buFont typeface="Arial" panose="020B0604020202020204" pitchFamily="34" charset="0"/>
              <a:buChar char="•"/>
            </a:pPr>
            <a:r>
              <a:rPr lang="sv-SE" sz="2400" b="1" dirty="0">
                <a:latin typeface="Arial" pitchFamily="34" charset="0"/>
              </a:rPr>
              <a:t>Roller i laget</a:t>
            </a:r>
          </a:p>
          <a:p>
            <a:pPr marL="342900" indent="-342900">
              <a:buFont typeface="Arial" panose="020B0604020202020204" pitchFamily="34" charset="0"/>
              <a:buChar char="•"/>
            </a:pPr>
            <a:r>
              <a:rPr lang="sv-SE" sz="2400" b="1" dirty="0">
                <a:latin typeface="Arial" pitchFamily="34" charset="0"/>
              </a:rPr>
              <a:t>Ekonomi</a:t>
            </a:r>
          </a:p>
          <a:p>
            <a:pPr marL="342900" indent="-342900">
              <a:buFont typeface="Arial" panose="020B0604020202020204" pitchFamily="34" charset="0"/>
              <a:buChar char="•"/>
            </a:pPr>
            <a:r>
              <a:rPr lang="sv-SE" sz="2400" b="1" dirty="0">
                <a:latin typeface="Arial" pitchFamily="34" charset="0"/>
              </a:rPr>
              <a:t>Övrigt</a:t>
            </a:r>
          </a:p>
          <a:p>
            <a:pPr lvl="0"/>
            <a:endParaRPr lang="sv-SE" sz="16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68219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4247317"/>
          </a:xfrm>
          <a:prstGeom prst="rect">
            <a:avLst/>
          </a:prstGeom>
          <a:noFill/>
        </p:spPr>
        <p:txBody>
          <a:bodyPr wrap="square" rtlCol="0">
            <a:spAutoFit/>
          </a:bodyPr>
          <a:lstStyle/>
          <a:p>
            <a:endParaRPr lang="sv-SE" sz="2400" b="1" dirty="0" smtClean="0"/>
          </a:p>
          <a:p>
            <a:r>
              <a:rPr lang="sv-SE" sz="2400" b="1" dirty="0" smtClean="0">
                <a:latin typeface="Arial" pitchFamily="34" charset="0"/>
              </a:rPr>
              <a:t>Närvaro</a:t>
            </a:r>
            <a:r>
              <a:rPr lang="sv-SE" sz="2400" b="1" dirty="0" smtClean="0">
                <a:latin typeface="Arial" pitchFamily="34" charset="0"/>
              </a:rPr>
              <a:t>:</a:t>
            </a:r>
          </a:p>
          <a:p>
            <a:r>
              <a:rPr lang="sv-SE" sz="1400" b="1" dirty="0" smtClean="0">
                <a:latin typeface="Arial" pitchFamily="34" charset="0"/>
              </a:rPr>
              <a:t>Erik Andersson</a:t>
            </a:r>
          </a:p>
          <a:p>
            <a:r>
              <a:rPr lang="sv-SE" sz="1400" b="1" dirty="0" smtClean="0">
                <a:latin typeface="Arial" pitchFamily="34" charset="0"/>
              </a:rPr>
              <a:t>Jessika Hansson</a:t>
            </a:r>
          </a:p>
          <a:p>
            <a:r>
              <a:rPr lang="sv-SE" sz="1400" b="1" dirty="0" smtClean="0">
                <a:latin typeface="Arial" pitchFamily="34" charset="0"/>
              </a:rPr>
              <a:t>Anders Hansson</a:t>
            </a:r>
          </a:p>
          <a:p>
            <a:r>
              <a:rPr lang="sv-SE" sz="1400" b="1" dirty="0" smtClean="0">
                <a:latin typeface="Arial" pitchFamily="34" charset="0"/>
              </a:rPr>
              <a:t>Anna-Karin </a:t>
            </a:r>
            <a:r>
              <a:rPr lang="sv-SE" sz="1400" b="1" dirty="0" err="1" smtClean="0">
                <a:latin typeface="Arial" pitchFamily="34" charset="0"/>
              </a:rPr>
              <a:t>Kvarefelt</a:t>
            </a:r>
            <a:endParaRPr lang="sv-SE" sz="1400" b="1" dirty="0" smtClean="0">
              <a:latin typeface="Arial" pitchFamily="34" charset="0"/>
            </a:endParaRPr>
          </a:p>
          <a:p>
            <a:r>
              <a:rPr lang="sv-SE" sz="1400" b="1" dirty="0" smtClean="0">
                <a:latin typeface="Arial" pitchFamily="34" charset="0"/>
              </a:rPr>
              <a:t>Caroline </a:t>
            </a:r>
            <a:r>
              <a:rPr lang="sv-SE" sz="1400" b="1" dirty="0" err="1" smtClean="0">
                <a:latin typeface="Arial" pitchFamily="34" charset="0"/>
              </a:rPr>
              <a:t>Vangener</a:t>
            </a:r>
            <a:endParaRPr lang="sv-SE" sz="1400" b="1" dirty="0" smtClean="0">
              <a:latin typeface="Arial" pitchFamily="34" charset="0"/>
            </a:endParaRPr>
          </a:p>
          <a:p>
            <a:endParaRPr lang="sv-SE" sz="1400" b="1" dirty="0" smtClean="0">
              <a:latin typeface="Arial" pitchFamily="34" charset="0"/>
            </a:endParaRPr>
          </a:p>
          <a:p>
            <a:endParaRPr lang="sv-SE" sz="2400" b="1" dirty="0">
              <a:latin typeface="Arial" pitchFamily="34" charset="0"/>
            </a:endParaRPr>
          </a:p>
          <a:p>
            <a:endParaRPr lang="sv-SE" sz="2400" b="1" dirty="0">
              <a:latin typeface="Arial" pitchFamily="34" charset="0"/>
            </a:endParaRPr>
          </a:p>
          <a:p>
            <a:endParaRPr lang="sv-SE" sz="2400" b="1" dirty="0" smtClean="0">
              <a:latin typeface="Arial" pitchFamily="34" charset="0"/>
            </a:endParaRPr>
          </a:p>
          <a:p>
            <a:r>
              <a:rPr lang="sv-SE" sz="2400" b="1" dirty="0" smtClean="0">
                <a:latin typeface="Arial" pitchFamily="34" charset="0"/>
              </a:rPr>
              <a:t>Distribution: Mail via Laget.se och laddas upp under dokument på Laget.se</a:t>
            </a:r>
          </a:p>
          <a:p>
            <a:pPr marL="285750" indent="-285750">
              <a:buFont typeface="Arial" pitchFamily="34" charset="0"/>
              <a:buChar char="•"/>
            </a:pPr>
            <a:endParaRPr lang="sv-SE" dirty="0"/>
          </a:p>
        </p:txBody>
      </p:sp>
    </p:spTree>
    <p:extLst>
      <p:ext uri="{BB962C8B-B14F-4D97-AF65-F5344CB8AC3E}">
        <p14:creationId xmlns:p14="http://schemas.microsoft.com/office/powerpoint/2010/main" val="226272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6063198"/>
          </a:xfrm>
          <a:prstGeom prst="rect">
            <a:avLst/>
          </a:prstGeom>
          <a:noFill/>
        </p:spPr>
        <p:txBody>
          <a:bodyPr wrap="square" rtlCol="0">
            <a:spAutoFit/>
          </a:bodyPr>
          <a:lstStyle/>
          <a:p>
            <a:endParaRPr lang="sv-SE" sz="2400" dirty="0"/>
          </a:p>
          <a:p>
            <a:pPr lvl="0"/>
            <a:r>
              <a:rPr lang="en-US" sz="2000" i="1" dirty="0" err="1" smtClean="0">
                <a:latin typeface="Arial" pitchFamily="34" charset="0"/>
              </a:rPr>
              <a:t>Kareby</a:t>
            </a:r>
            <a:r>
              <a:rPr lang="en-US" sz="2000" i="1" dirty="0" smtClean="0">
                <a:latin typeface="Arial" pitchFamily="34" charset="0"/>
              </a:rPr>
              <a:t> </a:t>
            </a:r>
            <a:r>
              <a:rPr lang="en-US" sz="2000" i="1" dirty="0">
                <a:latin typeface="Arial" pitchFamily="34" charset="0"/>
              </a:rPr>
              <a:t>IS </a:t>
            </a:r>
            <a:r>
              <a:rPr lang="en-US" sz="2000" i="1" dirty="0" err="1">
                <a:latin typeface="Arial" pitchFamily="34" charset="0"/>
              </a:rPr>
              <a:t>skall</a:t>
            </a:r>
            <a:r>
              <a:rPr lang="en-US" sz="2000" i="1" dirty="0">
                <a:latin typeface="Arial" pitchFamily="34" charset="0"/>
              </a:rPr>
              <a:t> </a:t>
            </a:r>
            <a:r>
              <a:rPr lang="sv-SE" sz="2000" i="1" dirty="0">
                <a:latin typeface="Arial" pitchFamily="34" charset="0"/>
              </a:rPr>
              <a:t>finnas till för alla barn och vuxna, såväl motionär som elit, som vill aktivera sig året runt i en trygg miljö och få möjlighet att utvecklas.</a:t>
            </a:r>
          </a:p>
          <a:p>
            <a:endParaRPr lang="sv-SE" sz="1100" b="1" dirty="0" smtClean="0"/>
          </a:p>
          <a:p>
            <a:r>
              <a:rPr lang="sv-SE" sz="2400" b="1" dirty="0"/>
              <a:t>Värdegrund:</a:t>
            </a:r>
          </a:p>
          <a:p>
            <a:pPr marL="457200" indent="-457200">
              <a:buFont typeface="Arial" pitchFamily="34" charset="0"/>
              <a:buChar char="•"/>
            </a:pPr>
            <a:r>
              <a:rPr lang="sv-SE" sz="2000" i="1" dirty="0" smtClean="0">
                <a:latin typeface="Arial" pitchFamily="34" charset="0"/>
              </a:rPr>
              <a:t>Glädje</a:t>
            </a:r>
            <a:endParaRPr lang="sv-SE" sz="2000" i="1" dirty="0">
              <a:latin typeface="Arial" pitchFamily="34" charset="0"/>
            </a:endParaRPr>
          </a:p>
          <a:p>
            <a:pPr marL="457200" indent="-457200">
              <a:buFont typeface="Arial" pitchFamily="34" charset="0"/>
              <a:buChar char="•"/>
            </a:pPr>
            <a:r>
              <a:rPr lang="sv-SE" sz="2000" i="1" dirty="0">
                <a:latin typeface="Arial" pitchFamily="34" charset="0"/>
              </a:rPr>
              <a:t>Utveckling</a:t>
            </a:r>
          </a:p>
          <a:p>
            <a:pPr marL="457200" indent="-457200">
              <a:buFont typeface="Arial" pitchFamily="34" charset="0"/>
              <a:buChar char="•"/>
            </a:pPr>
            <a:r>
              <a:rPr lang="sv-SE" sz="2000" i="1" dirty="0">
                <a:latin typeface="Arial" pitchFamily="34" charset="0"/>
              </a:rPr>
              <a:t>Gemenskap</a:t>
            </a:r>
          </a:p>
          <a:p>
            <a:endParaRPr lang="sv-SE" sz="1100" b="1" dirty="0"/>
          </a:p>
          <a:p>
            <a:r>
              <a:rPr lang="sv-SE" sz="2400" b="1" dirty="0" smtClean="0"/>
              <a:t>Vision:</a:t>
            </a:r>
          </a:p>
          <a:p>
            <a:pPr lvl="0"/>
            <a:r>
              <a:rPr lang="sv-SE" sz="2000" i="1" dirty="0" smtClean="0">
                <a:latin typeface="Arial" pitchFamily="34" charset="0"/>
              </a:rPr>
              <a:t>Kareby </a:t>
            </a:r>
            <a:r>
              <a:rPr lang="sv-SE" sz="2000" i="1" dirty="0">
                <a:latin typeface="Arial" pitchFamily="34" charset="0"/>
              </a:rPr>
              <a:t>IS – S</a:t>
            </a:r>
            <a:r>
              <a:rPr lang="sv-SE" sz="2000" i="1" dirty="0" smtClean="0">
                <a:latin typeface="Arial" pitchFamily="34" charset="0"/>
              </a:rPr>
              <a:t>törsta </a:t>
            </a:r>
            <a:r>
              <a:rPr lang="sv-SE" sz="2000" i="1" dirty="0">
                <a:latin typeface="Arial" pitchFamily="34" charset="0"/>
              </a:rPr>
              <a:t>och bredaste föreningen i kommunen, med verksamhet året runt!</a:t>
            </a:r>
          </a:p>
          <a:p>
            <a:endParaRPr lang="sv-SE" sz="2400" b="1" dirty="0" smtClean="0"/>
          </a:p>
          <a:p>
            <a:r>
              <a:rPr lang="sv-SE" sz="2400" b="1" dirty="0" smtClean="0"/>
              <a:t>SLOGAN: ”Det självklara valet – året runt”</a:t>
            </a:r>
          </a:p>
          <a:p>
            <a:pPr lvl="0"/>
            <a:endParaRPr lang="sv-SE" sz="16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384297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016758"/>
          </a:xfrm>
          <a:prstGeom prst="rect">
            <a:avLst/>
          </a:prstGeom>
          <a:noFill/>
        </p:spPr>
        <p:txBody>
          <a:bodyPr wrap="square" rtlCol="0">
            <a:spAutoFit/>
          </a:bodyPr>
          <a:lstStyle/>
          <a:p>
            <a:endParaRPr lang="sv-SE" sz="2400" b="1" dirty="0" smtClean="0"/>
          </a:p>
          <a:p>
            <a:pPr lvl="0"/>
            <a:r>
              <a:rPr lang="sv-SE" sz="2400" b="1" dirty="0" smtClean="0">
                <a:latin typeface="Arial" pitchFamily="34" charset="0"/>
              </a:rPr>
              <a:t>Aktiviteter med </a:t>
            </a:r>
            <a:r>
              <a:rPr lang="sv-SE" sz="2400" b="1" dirty="0" smtClean="0">
                <a:latin typeface="Arial" pitchFamily="34" charset="0"/>
              </a:rPr>
              <a:t>laget 2017</a:t>
            </a:r>
            <a:endParaRPr lang="sv-SE" sz="2400" b="1" dirty="0" smtClean="0">
              <a:latin typeface="Arial" pitchFamily="34" charset="0"/>
            </a:endParaRPr>
          </a:p>
          <a:p>
            <a:pPr marL="342900" lvl="0" indent="-342900">
              <a:buFont typeface="Arial" panose="020B0604020202020204" pitchFamily="34" charset="0"/>
              <a:buChar char="•"/>
            </a:pPr>
            <a:r>
              <a:rPr lang="sv-SE" sz="2400" b="1" dirty="0" smtClean="0">
                <a:latin typeface="Arial" pitchFamily="34" charset="0"/>
              </a:rPr>
              <a:t>Barmarksträning en gång/vecka från 1/10</a:t>
            </a:r>
          </a:p>
          <a:p>
            <a:pPr marL="342900" lvl="0" indent="-342900">
              <a:buFont typeface="Arial" panose="020B0604020202020204" pitchFamily="34" charset="0"/>
              <a:buChar char="•"/>
            </a:pPr>
            <a:r>
              <a:rPr lang="sv-SE" sz="2400" b="1" dirty="0" smtClean="0">
                <a:latin typeface="Arial" pitchFamily="34" charset="0"/>
              </a:rPr>
              <a:t>Isträning två ggr/vecka</a:t>
            </a:r>
          </a:p>
          <a:p>
            <a:pPr marL="342900" lvl="0" indent="-342900">
              <a:buFont typeface="Arial" panose="020B0604020202020204" pitchFamily="34" charset="0"/>
              <a:buChar char="•"/>
            </a:pPr>
            <a:r>
              <a:rPr lang="sv-SE" sz="2400" b="1" dirty="0" smtClean="0">
                <a:latin typeface="Arial" pitchFamily="34" charset="0"/>
              </a:rPr>
              <a:t>Träningsläger</a:t>
            </a:r>
          </a:p>
          <a:p>
            <a:pPr marL="342900" lvl="0" indent="-342900">
              <a:buFont typeface="Arial" panose="020B0604020202020204" pitchFamily="34" charset="0"/>
              <a:buChar char="•"/>
            </a:pPr>
            <a:r>
              <a:rPr lang="sv-SE" sz="2400" b="1" dirty="0" smtClean="0">
                <a:latin typeface="Arial" pitchFamily="34" charset="0"/>
              </a:rPr>
              <a:t>Seriespel</a:t>
            </a:r>
          </a:p>
          <a:p>
            <a:pPr marL="342900" lvl="0" indent="-342900">
              <a:buFont typeface="Arial" panose="020B0604020202020204" pitchFamily="34" charset="0"/>
              <a:buChar char="•"/>
            </a:pPr>
            <a:r>
              <a:rPr lang="sv-SE" sz="2400" b="1" dirty="0" smtClean="0">
                <a:latin typeface="Arial" pitchFamily="34" charset="0"/>
              </a:rPr>
              <a:t>KIS-kvällen</a:t>
            </a:r>
          </a:p>
          <a:p>
            <a:pPr marL="342900" lvl="0" indent="-342900">
              <a:buFont typeface="Arial" panose="020B0604020202020204" pitchFamily="34" charset="0"/>
              <a:buChar char="•"/>
            </a:pPr>
            <a:r>
              <a:rPr lang="sv-SE" sz="2400" b="1" dirty="0" smtClean="0">
                <a:latin typeface="Arial" pitchFamily="34" charset="0"/>
              </a:rPr>
              <a:t>Cup?</a:t>
            </a:r>
          </a:p>
          <a:p>
            <a:pPr marL="342900" lvl="0" indent="-342900">
              <a:buFont typeface="Arial" panose="020B0604020202020204" pitchFamily="34" charset="0"/>
              <a:buChar char="•"/>
            </a:pPr>
            <a:r>
              <a:rPr lang="sv-SE" sz="2400" b="1" dirty="0" smtClean="0">
                <a:latin typeface="Arial" pitchFamily="34" charset="0"/>
              </a:rPr>
              <a:t>Avslutning</a:t>
            </a:r>
          </a:p>
          <a:p>
            <a:pPr marL="342900" lvl="0" indent="-342900">
              <a:buFont typeface="Arial" panose="020B0604020202020204" pitchFamily="34" charset="0"/>
              <a:buChar char="•"/>
            </a:pPr>
            <a:r>
              <a:rPr lang="sv-SE" sz="2400" b="1" dirty="0" smtClean="0">
                <a:latin typeface="Arial" pitchFamily="34" charset="0"/>
              </a:rPr>
              <a:t>SM-final i </a:t>
            </a:r>
            <a:r>
              <a:rPr lang="sv-SE" sz="2400" b="1" dirty="0" err="1" smtClean="0">
                <a:latin typeface="Arial" pitchFamily="34" charset="0"/>
              </a:rPr>
              <a:t>uppsala</a:t>
            </a:r>
            <a:r>
              <a:rPr lang="sv-SE" sz="2400" b="1" dirty="0" smtClean="0">
                <a:latin typeface="Arial" pitchFamily="34" charset="0"/>
              </a:rPr>
              <a:t>?</a:t>
            </a:r>
          </a:p>
          <a:p>
            <a:endParaRPr lang="sv-SE" sz="1600" dirty="0" smtClean="0"/>
          </a:p>
          <a:p>
            <a:r>
              <a:rPr lang="sv-SE" sz="1600" b="1" i="1" dirty="0" smtClean="0"/>
              <a:t>Cup är inget bestämt. Finns det intresse får vi ta upp det under säsongen.</a:t>
            </a:r>
          </a:p>
          <a:p>
            <a:r>
              <a:rPr lang="sv-SE" sz="1600" b="1" i="1" dirty="0" smtClean="0"/>
              <a:t>SM-finalen flyttar tillbaka till </a:t>
            </a:r>
            <a:r>
              <a:rPr lang="sv-SE" sz="1600" b="1" i="1" dirty="0" err="1" smtClean="0"/>
              <a:t>uppsala</a:t>
            </a:r>
            <a:r>
              <a:rPr lang="sv-SE" sz="1600" b="1" i="1" dirty="0" smtClean="0"/>
              <a:t> igen –jag ska troligtvis upp – hur många åker med?</a:t>
            </a:r>
            <a:endParaRPr lang="sv-SE" sz="1600" b="1" i="1" dirty="0"/>
          </a:p>
          <a:p>
            <a:pPr marL="285750" indent="-285750">
              <a:buFont typeface="Arial" pitchFamily="34" charset="0"/>
              <a:buChar char="•"/>
            </a:pPr>
            <a:endParaRPr lang="sv-SE" sz="1600" b="1" i="1" dirty="0" smtClean="0"/>
          </a:p>
          <a:p>
            <a:pPr marL="285750" indent="-285750">
              <a:buFont typeface="Arial" pitchFamily="34" charset="0"/>
              <a:buChar char="•"/>
            </a:pPr>
            <a:endParaRPr lang="sv-SE" sz="1600" b="1" i="1" dirty="0"/>
          </a:p>
        </p:txBody>
      </p:sp>
    </p:spTree>
    <p:extLst>
      <p:ext uri="{BB962C8B-B14F-4D97-AF65-F5344CB8AC3E}">
        <p14:creationId xmlns:p14="http://schemas.microsoft.com/office/powerpoint/2010/main" val="314912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6093976"/>
          </a:xfrm>
          <a:prstGeom prst="rect">
            <a:avLst/>
          </a:prstGeom>
          <a:noFill/>
        </p:spPr>
        <p:txBody>
          <a:bodyPr wrap="square" rtlCol="0">
            <a:spAutoFit/>
          </a:bodyPr>
          <a:lstStyle/>
          <a:p>
            <a:endParaRPr lang="sv-SE" sz="2400" b="1" dirty="0" smtClean="0"/>
          </a:p>
          <a:p>
            <a:pPr lvl="0"/>
            <a:r>
              <a:rPr lang="sv-SE" sz="2400" b="1" dirty="0" smtClean="0">
                <a:latin typeface="Arial" pitchFamily="34" charset="0"/>
              </a:rPr>
              <a:t>Träningsläger 28-29/10, </a:t>
            </a:r>
            <a:r>
              <a:rPr lang="sv-SE" sz="2400" b="1" dirty="0" err="1" smtClean="0">
                <a:latin typeface="Arial" pitchFamily="34" charset="0"/>
              </a:rPr>
              <a:t>kringledammen</a:t>
            </a:r>
            <a:endParaRPr lang="sv-SE" sz="2400" b="1" dirty="0" smtClean="0">
              <a:latin typeface="Arial" pitchFamily="34" charset="0"/>
            </a:endParaRPr>
          </a:p>
          <a:p>
            <a:pPr marL="342900" lvl="0" indent="-342900">
              <a:buFont typeface="Arial" panose="020B0604020202020204" pitchFamily="34" charset="0"/>
              <a:buChar char="•"/>
            </a:pPr>
            <a:r>
              <a:rPr lang="sv-SE" sz="2400" b="1" dirty="0" smtClean="0">
                <a:latin typeface="Arial" pitchFamily="34" charset="0"/>
              </a:rPr>
              <a:t>Träning / lek / bygga lag</a:t>
            </a:r>
          </a:p>
          <a:p>
            <a:pPr marL="342900" lvl="0" indent="-342900">
              <a:buFont typeface="Arial" panose="020B0604020202020204" pitchFamily="34" charset="0"/>
              <a:buChar char="•"/>
            </a:pPr>
            <a:r>
              <a:rPr lang="sv-SE" sz="2400" b="1" dirty="0" smtClean="0">
                <a:latin typeface="Arial" pitchFamily="34" charset="0"/>
              </a:rPr>
              <a:t>Mat – middag, kvällsmat, frukost</a:t>
            </a:r>
          </a:p>
          <a:p>
            <a:pPr marL="342900" lvl="0" indent="-342900">
              <a:buFont typeface="Arial" panose="020B0604020202020204" pitchFamily="34" charset="0"/>
              <a:buChar char="•"/>
            </a:pPr>
            <a:r>
              <a:rPr lang="sv-SE" sz="2400" b="1" dirty="0" err="1" smtClean="0">
                <a:latin typeface="Arial" pitchFamily="34" charset="0"/>
              </a:rPr>
              <a:t>Womens</a:t>
            </a:r>
            <a:r>
              <a:rPr lang="sv-SE" sz="2400" b="1" dirty="0" smtClean="0">
                <a:latin typeface="Arial" pitchFamily="34" charset="0"/>
              </a:rPr>
              <a:t> World Cup</a:t>
            </a:r>
          </a:p>
          <a:p>
            <a:pPr marL="342900" lvl="0" indent="-342900">
              <a:buFont typeface="Arial" panose="020B0604020202020204" pitchFamily="34" charset="0"/>
              <a:buChar char="•"/>
            </a:pPr>
            <a:r>
              <a:rPr lang="sv-SE" sz="2400" b="1" dirty="0" smtClean="0">
                <a:latin typeface="Arial" pitchFamily="34" charset="0"/>
              </a:rPr>
              <a:t>Transporter</a:t>
            </a:r>
          </a:p>
          <a:p>
            <a:pPr marL="342900" lvl="0" indent="-342900">
              <a:buFont typeface="Arial" panose="020B0604020202020204" pitchFamily="34" charset="0"/>
              <a:buChar char="•"/>
            </a:pPr>
            <a:r>
              <a:rPr lang="sv-SE" sz="2400" b="1" dirty="0" smtClean="0">
                <a:latin typeface="Arial" pitchFamily="34" charset="0"/>
              </a:rPr>
              <a:t>Sova över</a:t>
            </a:r>
          </a:p>
          <a:p>
            <a:pPr marL="342900" lvl="0" indent="-342900">
              <a:buFont typeface="Arial" panose="020B0604020202020204" pitchFamily="34" charset="0"/>
              <a:buChar char="•"/>
            </a:pPr>
            <a:r>
              <a:rPr lang="sv-SE" sz="2400" b="1" dirty="0" smtClean="0">
                <a:latin typeface="Arial" pitchFamily="34" charset="0"/>
              </a:rPr>
              <a:t>Eventuellt bjuda in ngt annat lag/förening och träna/leka och grilla med </a:t>
            </a:r>
            <a:r>
              <a:rPr lang="sv-SE" sz="2400" b="1" dirty="0" smtClean="0">
                <a:latin typeface="Arial" pitchFamily="34" charset="0"/>
              </a:rPr>
              <a:t>dem</a:t>
            </a:r>
          </a:p>
          <a:p>
            <a:pPr marL="342900" lvl="0" indent="-342900">
              <a:buFont typeface="Arial" panose="020B0604020202020204" pitchFamily="34" charset="0"/>
              <a:buChar char="•"/>
            </a:pPr>
            <a:endParaRPr lang="sv-SE" sz="2400" b="1" dirty="0">
              <a:latin typeface="Arial" pitchFamily="34" charset="0"/>
            </a:endParaRPr>
          </a:p>
          <a:p>
            <a:pPr marL="342900" lvl="0" indent="-342900">
              <a:buFont typeface="Arial" panose="020B0604020202020204" pitchFamily="34" charset="0"/>
              <a:buChar char="•"/>
            </a:pPr>
            <a:r>
              <a:rPr lang="sv-SE" sz="1600" b="1" i="1" dirty="0" smtClean="0">
                <a:latin typeface="Arial" pitchFamily="34" charset="0"/>
              </a:rPr>
              <a:t>Diskussioner på mötet:</a:t>
            </a:r>
          </a:p>
          <a:p>
            <a:pPr marL="800100" lvl="1" indent="-342900">
              <a:buFont typeface="Arial" panose="020B0604020202020204" pitchFamily="34" charset="0"/>
              <a:buChar char="•"/>
            </a:pPr>
            <a:r>
              <a:rPr lang="sv-SE" sz="1600" b="1" i="1" dirty="0" smtClean="0">
                <a:latin typeface="Arial" pitchFamily="34" charset="0"/>
              </a:rPr>
              <a:t>Vi bjuder in </a:t>
            </a:r>
            <a:r>
              <a:rPr lang="sv-SE" sz="1600" b="1" i="1" dirty="0" err="1" smtClean="0">
                <a:latin typeface="Arial" pitchFamily="34" charset="0"/>
              </a:rPr>
              <a:t>kungälv</a:t>
            </a:r>
            <a:r>
              <a:rPr lang="sv-SE" sz="1600" b="1" i="1" dirty="0" smtClean="0">
                <a:latin typeface="Arial" pitchFamily="34" charset="0"/>
              </a:rPr>
              <a:t> – kontakt är tagen, enda tveksamheten från deras sida var att det är i början på lovet och många kanske är bortresta.</a:t>
            </a:r>
          </a:p>
          <a:p>
            <a:pPr marL="800100" lvl="1" indent="-342900">
              <a:buFont typeface="Arial" panose="020B0604020202020204" pitchFamily="34" charset="0"/>
              <a:buChar char="•"/>
            </a:pPr>
            <a:r>
              <a:rPr lang="sv-SE" sz="1600" b="1" i="1" dirty="0" smtClean="0">
                <a:latin typeface="Arial" pitchFamily="34" charset="0"/>
              </a:rPr>
              <a:t>Erik skickar ut kallelse för att se hur många av våra spelare som är tillgängliga. Kanske byta helg annars.</a:t>
            </a:r>
            <a:endParaRPr lang="sv-SE" sz="1600" b="1" i="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2803059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4124206"/>
          </a:xfrm>
          <a:prstGeom prst="rect">
            <a:avLst/>
          </a:prstGeom>
          <a:noFill/>
        </p:spPr>
        <p:txBody>
          <a:bodyPr wrap="square" rtlCol="0">
            <a:spAutoFit/>
          </a:bodyPr>
          <a:lstStyle/>
          <a:p>
            <a:endParaRPr lang="sv-SE" sz="2400" b="1" dirty="0" smtClean="0"/>
          </a:p>
          <a:p>
            <a:pPr lvl="0"/>
            <a:r>
              <a:rPr lang="sv-SE" sz="2400" b="1" dirty="0" smtClean="0">
                <a:latin typeface="Arial" pitchFamily="34" charset="0"/>
              </a:rPr>
              <a:t>Administration/kommunikation</a:t>
            </a:r>
          </a:p>
          <a:p>
            <a:pPr marL="342900" lvl="0" indent="-342900">
              <a:buFont typeface="Arial" panose="020B0604020202020204" pitchFamily="34" charset="0"/>
              <a:buChar char="•"/>
            </a:pPr>
            <a:r>
              <a:rPr lang="sv-SE" sz="2400" b="1" dirty="0" smtClean="0">
                <a:latin typeface="Arial" pitchFamily="34" charset="0"/>
              </a:rPr>
              <a:t>Laget.se</a:t>
            </a:r>
          </a:p>
          <a:p>
            <a:pPr marL="800100" lvl="1" indent="-342900">
              <a:buFont typeface="Arial" panose="020B0604020202020204" pitchFamily="34" charset="0"/>
              <a:buChar char="•"/>
            </a:pPr>
            <a:r>
              <a:rPr lang="sv-SE" sz="2400" b="1" dirty="0" smtClean="0">
                <a:latin typeface="Arial" pitchFamily="34" charset="0"/>
              </a:rPr>
              <a:t>Synka kalender</a:t>
            </a:r>
          </a:p>
          <a:p>
            <a:pPr marL="800100" lvl="1" indent="-342900">
              <a:buFont typeface="Arial" panose="020B0604020202020204" pitchFamily="34" charset="0"/>
              <a:buChar char="•"/>
            </a:pPr>
            <a:r>
              <a:rPr lang="sv-SE" sz="2400" b="1" dirty="0" smtClean="0">
                <a:latin typeface="Arial" pitchFamily="34" charset="0"/>
              </a:rPr>
              <a:t>Utskick</a:t>
            </a:r>
          </a:p>
          <a:p>
            <a:pPr marL="800100" lvl="1" indent="-342900">
              <a:buFont typeface="Arial" panose="020B0604020202020204" pitchFamily="34" charset="0"/>
              <a:buChar char="•"/>
            </a:pPr>
            <a:r>
              <a:rPr lang="sv-SE" sz="2400" b="1" dirty="0" smtClean="0">
                <a:latin typeface="Arial" pitchFamily="34" charset="0"/>
              </a:rPr>
              <a:t>Kallelser</a:t>
            </a:r>
          </a:p>
          <a:p>
            <a:pPr marL="800100" lvl="1" indent="-342900">
              <a:buFont typeface="Arial" panose="020B0604020202020204" pitchFamily="34" charset="0"/>
              <a:buChar char="•"/>
            </a:pPr>
            <a:endParaRPr lang="sv-SE" sz="2400" b="1" dirty="0">
              <a:latin typeface="Arial" pitchFamily="34" charset="0"/>
            </a:endParaRPr>
          </a:p>
          <a:p>
            <a:pPr marL="800100" lvl="1" indent="-342900">
              <a:buFont typeface="Arial" panose="020B0604020202020204" pitchFamily="34" charset="0"/>
              <a:buChar char="•"/>
            </a:pPr>
            <a:r>
              <a:rPr lang="sv-SE" sz="1600" b="1" i="1" dirty="0" smtClean="0">
                <a:latin typeface="Arial" pitchFamily="34" charset="0"/>
              </a:rPr>
              <a:t>All kommunikation sker via laget.se</a:t>
            </a:r>
            <a:endParaRPr lang="sv-SE" sz="1600" b="1" i="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610908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5355312"/>
          </a:xfrm>
          <a:prstGeom prst="rect">
            <a:avLst/>
          </a:prstGeom>
          <a:noFill/>
        </p:spPr>
        <p:txBody>
          <a:bodyPr wrap="square" rtlCol="0">
            <a:spAutoFit/>
          </a:bodyPr>
          <a:lstStyle/>
          <a:p>
            <a:endParaRPr lang="sv-SE" sz="2400" b="1" dirty="0" smtClean="0"/>
          </a:p>
          <a:p>
            <a:pPr lvl="0"/>
            <a:r>
              <a:rPr lang="sv-SE" sz="2400" b="1" dirty="0" smtClean="0">
                <a:latin typeface="Arial" pitchFamily="34" charset="0"/>
              </a:rPr>
              <a:t>Träningar</a:t>
            </a:r>
          </a:p>
          <a:p>
            <a:pPr lvl="0"/>
            <a:r>
              <a:rPr lang="sv-SE" sz="2400" b="1" dirty="0" smtClean="0">
                <a:latin typeface="Arial" pitchFamily="34" charset="0"/>
              </a:rPr>
              <a:t>Barmark </a:t>
            </a:r>
          </a:p>
          <a:p>
            <a:pPr lvl="0"/>
            <a:r>
              <a:rPr lang="sv-SE" sz="2400" b="1" dirty="0">
                <a:latin typeface="Arial" pitchFamily="34" charset="0"/>
              </a:rPr>
              <a:t>	</a:t>
            </a:r>
            <a:r>
              <a:rPr lang="sv-SE" sz="2400" b="1" dirty="0" smtClean="0">
                <a:latin typeface="Arial" pitchFamily="34" charset="0"/>
              </a:rPr>
              <a:t>Söndagar 10.00 – 11.30 tills isen ligger på SN</a:t>
            </a:r>
          </a:p>
          <a:p>
            <a:pPr lvl="0"/>
            <a:endParaRPr lang="sv-SE" sz="2400" b="1" dirty="0" smtClean="0">
              <a:latin typeface="Arial" pitchFamily="34" charset="0"/>
            </a:endParaRPr>
          </a:p>
          <a:p>
            <a:pPr lvl="0"/>
            <a:r>
              <a:rPr lang="sv-SE" sz="2400" b="1" dirty="0" smtClean="0">
                <a:latin typeface="Arial" pitchFamily="34" charset="0"/>
              </a:rPr>
              <a:t>Isträning</a:t>
            </a:r>
            <a:endParaRPr lang="sv-SE" sz="2400" b="1" dirty="0">
              <a:latin typeface="Arial" pitchFamily="34" charset="0"/>
            </a:endParaRPr>
          </a:p>
          <a:p>
            <a:pPr lvl="0"/>
            <a:r>
              <a:rPr lang="sv-SE" sz="2400" b="1" dirty="0">
                <a:latin typeface="Arial" pitchFamily="34" charset="0"/>
              </a:rPr>
              <a:t>	</a:t>
            </a:r>
            <a:r>
              <a:rPr lang="sv-SE" sz="2400" b="1" dirty="0" smtClean="0">
                <a:latin typeface="Arial" pitchFamily="34" charset="0"/>
              </a:rPr>
              <a:t>Måndagar	16.30 – 17.45 </a:t>
            </a:r>
          </a:p>
          <a:p>
            <a:pPr lvl="0"/>
            <a:r>
              <a:rPr lang="sv-SE" sz="2400" b="1" dirty="0">
                <a:latin typeface="Arial" pitchFamily="34" charset="0"/>
              </a:rPr>
              <a:t>	</a:t>
            </a:r>
            <a:r>
              <a:rPr lang="sv-SE" sz="2400" b="1" dirty="0" smtClean="0">
                <a:latin typeface="Arial" pitchFamily="34" charset="0"/>
              </a:rPr>
              <a:t>Onsdagar	18.00 – 19.15</a:t>
            </a:r>
          </a:p>
          <a:p>
            <a:pPr lvl="0"/>
            <a:endParaRPr lang="sv-SE" sz="2400" b="1" dirty="0">
              <a:latin typeface="Arial" pitchFamily="34" charset="0"/>
            </a:endParaRPr>
          </a:p>
          <a:p>
            <a:pPr lvl="0"/>
            <a:r>
              <a:rPr lang="sv-SE" sz="2400" b="1" dirty="0">
                <a:latin typeface="Arial" pitchFamily="34" charset="0"/>
              </a:rPr>
              <a:t>Matcher – vi kommer att delta i seriespel för P07</a:t>
            </a:r>
            <a:endParaRPr lang="sv-SE" sz="2400" b="1" dirty="0" smtClean="0">
              <a:latin typeface="Arial" pitchFamily="34" charset="0"/>
            </a:endParaRPr>
          </a:p>
          <a:p>
            <a:pPr lvl="0"/>
            <a:endParaRPr lang="sv-SE" sz="2400" b="1" dirty="0">
              <a:latin typeface="Arial" pitchFamily="34" charset="0"/>
            </a:endParaRPr>
          </a:p>
          <a:p>
            <a:pPr lvl="0"/>
            <a:r>
              <a:rPr lang="sv-SE" sz="2400" b="1" dirty="0" smtClean="0">
                <a:latin typeface="Arial" pitchFamily="34" charset="0"/>
              </a:rPr>
              <a:t>Alla duschar efter träning och match – alltid!</a:t>
            </a:r>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3949051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9512" y="1385914"/>
            <a:ext cx="8496944" cy="7448193"/>
          </a:xfrm>
          <a:prstGeom prst="rect">
            <a:avLst/>
          </a:prstGeom>
          <a:noFill/>
        </p:spPr>
        <p:txBody>
          <a:bodyPr wrap="square" rtlCol="0">
            <a:spAutoFit/>
          </a:bodyPr>
          <a:lstStyle/>
          <a:p>
            <a:endParaRPr lang="sv-SE" sz="2400" b="1" dirty="0" smtClean="0"/>
          </a:p>
          <a:p>
            <a:pPr lvl="0"/>
            <a:r>
              <a:rPr lang="sv-SE" sz="2400" b="1" dirty="0" smtClean="0">
                <a:latin typeface="Arial" pitchFamily="34" charset="0"/>
              </a:rPr>
              <a:t>Roller i laget</a:t>
            </a:r>
          </a:p>
          <a:p>
            <a:pPr marL="342900" lvl="0" indent="-342900">
              <a:buFont typeface="Arial" panose="020B0604020202020204" pitchFamily="34" charset="0"/>
              <a:buChar char="•"/>
            </a:pPr>
            <a:r>
              <a:rPr lang="sv-SE" sz="2400" b="1" dirty="0" smtClean="0">
                <a:latin typeface="Arial" pitchFamily="34" charset="0"/>
              </a:rPr>
              <a:t>Tränare</a:t>
            </a:r>
          </a:p>
          <a:p>
            <a:pPr marL="800100" lvl="1" indent="-342900">
              <a:buFont typeface="Arial" panose="020B0604020202020204" pitchFamily="34" charset="0"/>
              <a:buChar char="•"/>
            </a:pPr>
            <a:r>
              <a:rPr lang="sv-SE" sz="2400" b="1" dirty="0" smtClean="0">
                <a:latin typeface="Arial" pitchFamily="34" charset="0"/>
              </a:rPr>
              <a:t>Erik Andersson</a:t>
            </a:r>
          </a:p>
          <a:p>
            <a:pPr marL="800100" lvl="1" indent="-342900">
              <a:buFont typeface="Arial" panose="020B0604020202020204" pitchFamily="34" charset="0"/>
              <a:buChar char="•"/>
            </a:pPr>
            <a:r>
              <a:rPr lang="sv-SE" sz="2400" b="1" dirty="0" smtClean="0">
                <a:latin typeface="Arial" pitchFamily="34" charset="0"/>
              </a:rPr>
              <a:t>Niklas </a:t>
            </a:r>
            <a:r>
              <a:rPr lang="sv-SE" sz="2400" b="1" dirty="0" err="1" smtClean="0">
                <a:latin typeface="Arial" pitchFamily="34" charset="0"/>
              </a:rPr>
              <a:t>Bernstone</a:t>
            </a:r>
            <a:r>
              <a:rPr lang="sv-SE" sz="2400" b="1" dirty="0" smtClean="0">
                <a:latin typeface="Arial" pitchFamily="34" charset="0"/>
              </a:rPr>
              <a:t> – arbetar på rotation</a:t>
            </a:r>
          </a:p>
          <a:p>
            <a:pPr marL="800100" lvl="1" indent="-342900">
              <a:buFont typeface="Arial" panose="020B0604020202020204" pitchFamily="34" charset="0"/>
              <a:buChar char="•"/>
            </a:pPr>
            <a:r>
              <a:rPr lang="sv-SE" sz="2400" b="1" dirty="0" smtClean="0">
                <a:latin typeface="Arial" pitchFamily="34" charset="0"/>
              </a:rPr>
              <a:t>Anders Hansson</a:t>
            </a:r>
          </a:p>
          <a:p>
            <a:pPr marL="800100" lvl="1" indent="-342900">
              <a:buFont typeface="Arial" panose="020B0604020202020204" pitchFamily="34" charset="0"/>
              <a:buChar char="•"/>
            </a:pPr>
            <a:r>
              <a:rPr lang="sv-SE" sz="2400" b="1" dirty="0" smtClean="0">
                <a:latin typeface="Arial" pitchFamily="34" charset="0"/>
              </a:rPr>
              <a:t>Anette Andersson – deltid</a:t>
            </a:r>
            <a:endParaRPr lang="sv-SE" sz="2400" b="1" dirty="0" smtClean="0">
              <a:latin typeface="Arial" pitchFamily="34" charset="0"/>
            </a:endParaRPr>
          </a:p>
          <a:p>
            <a:pPr marL="342900" lvl="0" indent="-342900">
              <a:buFont typeface="Arial" panose="020B0604020202020204" pitchFamily="34" charset="0"/>
              <a:buChar char="•"/>
            </a:pPr>
            <a:r>
              <a:rPr lang="sv-SE" sz="2400" b="1" dirty="0" smtClean="0">
                <a:latin typeface="Arial" pitchFamily="34" charset="0"/>
              </a:rPr>
              <a:t>Lagledare/administratör</a:t>
            </a:r>
          </a:p>
          <a:p>
            <a:pPr marL="800100" lvl="1" indent="-342900">
              <a:buFont typeface="Arial" panose="020B0604020202020204" pitchFamily="34" charset="0"/>
              <a:buChar char="•"/>
            </a:pPr>
            <a:r>
              <a:rPr lang="sv-SE" sz="2400" b="1" dirty="0" smtClean="0">
                <a:latin typeface="Arial" pitchFamily="34" charset="0"/>
              </a:rPr>
              <a:t>Erik Andersson</a:t>
            </a:r>
            <a:endParaRPr lang="sv-SE" sz="2400" b="1" dirty="0" smtClean="0">
              <a:latin typeface="Arial" pitchFamily="34" charset="0"/>
            </a:endParaRPr>
          </a:p>
          <a:p>
            <a:pPr marL="342900" lvl="0" indent="-342900">
              <a:buFont typeface="Arial" panose="020B0604020202020204" pitchFamily="34" charset="0"/>
              <a:buChar char="•"/>
            </a:pPr>
            <a:r>
              <a:rPr lang="sv-SE" sz="2400" b="1" dirty="0" smtClean="0">
                <a:latin typeface="Arial" pitchFamily="34" charset="0"/>
              </a:rPr>
              <a:t>Kassör/Fikaansvarig</a:t>
            </a:r>
          </a:p>
          <a:p>
            <a:pPr marL="800100" lvl="1" indent="-342900">
              <a:buFont typeface="Arial" panose="020B0604020202020204" pitchFamily="34" charset="0"/>
              <a:buChar char="•"/>
            </a:pPr>
            <a:r>
              <a:rPr lang="sv-SE" sz="2400" b="1" dirty="0" smtClean="0">
                <a:latin typeface="Arial" pitchFamily="34" charset="0"/>
              </a:rPr>
              <a:t>Caroline </a:t>
            </a:r>
            <a:r>
              <a:rPr lang="sv-SE" sz="2400" b="1" dirty="0" err="1" smtClean="0">
                <a:latin typeface="Arial" pitchFamily="34" charset="0"/>
              </a:rPr>
              <a:t>Vangener</a:t>
            </a:r>
            <a:r>
              <a:rPr lang="sv-SE" sz="2400" b="1" dirty="0" smtClean="0">
                <a:latin typeface="Arial" pitchFamily="34" charset="0"/>
              </a:rPr>
              <a:t>/Patrik Andreasson</a:t>
            </a:r>
            <a:endParaRPr lang="sv-SE" sz="2400" b="1" dirty="0" smtClean="0">
              <a:latin typeface="Arial" pitchFamily="34" charset="0"/>
            </a:endParaRPr>
          </a:p>
          <a:p>
            <a:pPr marL="342900" lvl="0" indent="-342900">
              <a:buFont typeface="Arial" panose="020B0604020202020204" pitchFamily="34" charset="0"/>
              <a:buChar char="•"/>
            </a:pPr>
            <a:r>
              <a:rPr lang="sv-SE" sz="2400" b="1" dirty="0" smtClean="0">
                <a:latin typeface="Arial" pitchFamily="34" charset="0"/>
              </a:rPr>
              <a:t>Bandysektionen</a:t>
            </a:r>
          </a:p>
          <a:p>
            <a:pPr marL="800100" lvl="1" indent="-342900">
              <a:buFont typeface="Arial" panose="020B0604020202020204" pitchFamily="34" charset="0"/>
              <a:buChar char="•"/>
            </a:pPr>
            <a:r>
              <a:rPr lang="sv-SE" sz="2400" b="1" dirty="0" smtClean="0">
                <a:latin typeface="Arial" pitchFamily="34" charset="0"/>
              </a:rPr>
              <a:t>Joakim Strömdahl</a:t>
            </a:r>
          </a:p>
          <a:p>
            <a:pPr lvl="1"/>
            <a:endParaRPr lang="sv-SE" sz="2400" b="1" dirty="0" smtClean="0">
              <a:latin typeface="Arial" pitchFamily="34" charset="0"/>
            </a:endParaRPr>
          </a:p>
          <a:p>
            <a:pPr lvl="0"/>
            <a:endParaRPr lang="sv-SE" sz="2400" b="1" dirty="0" smtClean="0">
              <a:latin typeface="Arial" pitchFamily="34" charset="0"/>
            </a:endParaRPr>
          </a:p>
          <a:p>
            <a:pPr marL="342900" indent="-342900">
              <a:buFont typeface="Arial" panose="020B0604020202020204" pitchFamily="34" charset="0"/>
              <a:buChar char="•"/>
            </a:pPr>
            <a:endParaRPr lang="sv-SE" sz="2400" b="1" dirty="0" smtClean="0">
              <a:latin typeface="Arial" pitchFamily="34" charset="0"/>
            </a:endParaRPr>
          </a:p>
          <a:p>
            <a:pPr lvl="1"/>
            <a:endParaRPr lang="sv-SE" sz="24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506161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1949</TotalTime>
  <Words>940</Words>
  <Application>Microsoft Office PowerPoint</Application>
  <PresentationFormat>On-screen Show (4:3)</PresentationFormat>
  <Paragraphs>239</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Volvo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Föreningsutveckling Kareby IS</dc:title>
  <dc:creator>Anna-Karin Larsson</dc:creator>
  <cp:lastModifiedBy>Andersson, Erik</cp:lastModifiedBy>
  <cp:revision>86</cp:revision>
  <dcterms:created xsi:type="dcterms:W3CDTF">2013-01-23T08:57:44Z</dcterms:created>
  <dcterms:modified xsi:type="dcterms:W3CDTF">2017-10-01T15:40:29Z</dcterms:modified>
</cp:coreProperties>
</file>