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9" r:id="rId13"/>
    <p:sldId id="270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147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678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23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205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151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31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505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749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192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087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F7ABA-474E-4FDE-A88D-F0BCD287DFB9}" type="datetimeFigureOut">
              <a:rPr lang="sv-SE" smtClean="0"/>
              <a:t>2017-10-07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7B14-AA97-4014-868E-8AAC0331F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021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redriko78@hotmail.com" TargetMode="External"/><Relationship Id="rId2" Type="http://schemas.openxmlformats.org/officeDocument/2006/relationships/hyperlink" Target="mailto:anna15.andersson@hotmail.s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5" Type="http://schemas.openxmlformats.org/officeDocument/2006/relationships/hyperlink" Target="mailto:soren.andermard@gmail.com" TargetMode="External"/><Relationship Id="rId4" Type="http://schemas.openxmlformats.org/officeDocument/2006/relationships/hyperlink" Target="mailto:jesperhaglunds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Kareby IS U9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Föräldramöte Lördag 7 oktober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20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Lagets uppdrag i föreningen</a:t>
            </a:r>
            <a:endParaRPr lang="sv-SE" sz="2000" dirty="0" smtClean="0"/>
          </a:p>
          <a:p>
            <a:r>
              <a:rPr lang="sv-SE" sz="2000" dirty="0" smtClean="0"/>
              <a:t>Hjälpa till att sprida information om vår bandyskola</a:t>
            </a:r>
          </a:p>
          <a:p>
            <a:r>
              <a:rPr lang="sv-SE" sz="2000" dirty="0" smtClean="0"/>
              <a:t>Hjälpa till innan eller under Julmarknad (17 december)</a:t>
            </a:r>
          </a:p>
          <a:p>
            <a:endParaRPr lang="sv-SE" sz="2000" dirty="0" smtClean="0"/>
          </a:p>
          <a:p>
            <a:r>
              <a:rPr lang="sv-SE" sz="2000" dirty="0" smtClean="0"/>
              <a:t>Dessutom med kort varsel:</a:t>
            </a:r>
          </a:p>
          <a:p>
            <a:pPr lvl="1"/>
            <a:r>
              <a:rPr lang="sv-SE" sz="1600" dirty="0" smtClean="0"/>
              <a:t>Hjäpa till vid World Cup Women på lördag (28/10) klockan 06:30-12:15</a:t>
            </a:r>
          </a:p>
          <a:p>
            <a:pPr lvl="1"/>
            <a:r>
              <a:rPr lang="sv-SE" sz="1600" dirty="0" smtClean="0"/>
              <a:t>3-4 personer x 3 block (</a:t>
            </a:r>
            <a:r>
              <a:rPr lang="sv-SE" sz="1600" b="1" dirty="0" smtClean="0"/>
              <a:t>06:30-8:30, 8:30-10:30 och 10:30-12:15</a:t>
            </a:r>
            <a:r>
              <a:rPr lang="sv-SE" sz="1600" dirty="0" smtClean="0"/>
              <a:t>) samling 15min innan respektive pass startar</a:t>
            </a:r>
          </a:p>
          <a:p>
            <a:pPr lvl="1"/>
            <a:r>
              <a:rPr lang="sv-SE" sz="1600" dirty="0" smtClean="0"/>
              <a:t>Kan vi hjälpas åt att hitta personer som löser detta?</a:t>
            </a:r>
          </a:p>
          <a:p>
            <a:pPr lvl="1"/>
            <a:r>
              <a:rPr lang="sv-SE" sz="1600" dirty="0" smtClean="0"/>
              <a:t>Flickbandyns dag i samband med WCW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Kommunikation</a:t>
            </a:r>
          </a:p>
          <a:p>
            <a:r>
              <a:rPr lang="sv-SE" sz="2000" dirty="0" smtClean="0"/>
              <a:t>Två hemsidor en för F9 och en för P9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Hemsida och </a:t>
            </a:r>
            <a:r>
              <a:rPr lang="sv-SE" sz="2000" dirty="0" err="1" smtClean="0"/>
              <a:t>app</a:t>
            </a:r>
            <a:r>
              <a:rPr lang="sv-SE" sz="2000" dirty="0" smtClean="0"/>
              <a:t> laget.se</a:t>
            </a:r>
          </a:p>
          <a:p>
            <a:pPr lvl="1"/>
            <a:r>
              <a:rPr lang="sv-SE" sz="1600" dirty="0" smtClean="0"/>
              <a:t>Logga in och se till att ni har uppdaterade uppgifter</a:t>
            </a:r>
          </a:p>
          <a:p>
            <a:pPr lvl="1"/>
            <a:r>
              <a:rPr lang="sv-SE" sz="1600" dirty="0" smtClean="0"/>
              <a:t>Logga in för kontaktuppgifter till alla föräldrar</a:t>
            </a:r>
          </a:p>
          <a:p>
            <a:pPr marL="457200" lvl="1" indent="0">
              <a:buNone/>
            </a:pPr>
            <a:endParaRPr lang="sv-SE" sz="1600" dirty="0" smtClean="0"/>
          </a:p>
          <a:p>
            <a:r>
              <a:rPr lang="sv-SE" sz="2000" dirty="0" smtClean="0"/>
              <a:t>Mail – Primär informationskanal</a:t>
            </a:r>
          </a:p>
          <a:p>
            <a:pPr lvl="1"/>
            <a:r>
              <a:rPr lang="sv-SE" sz="1600" dirty="0" smtClean="0"/>
              <a:t>Läsbekräfta alltid</a:t>
            </a:r>
          </a:p>
          <a:p>
            <a:pPr lvl="1"/>
            <a:r>
              <a:rPr lang="sv-SE" sz="1600" dirty="0" smtClean="0"/>
              <a:t>Kallelser till Poolspel mm, kan man inte så svara ”kan ej”</a:t>
            </a:r>
          </a:p>
          <a:p>
            <a:pPr marL="457200" lvl="1" indent="0">
              <a:buNone/>
            </a:pPr>
            <a:endParaRPr lang="sv-SE" sz="1600" dirty="0" smtClean="0"/>
          </a:p>
          <a:p>
            <a:r>
              <a:rPr lang="sv-SE" sz="2000" dirty="0" smtClean="0"/>
              <a:t>SMS – Sista minuten information</a:t>
            </a:r>
          </a:p>
          <a:p>
            <a:pPr lvl="1"/>
            <a:r>
              <a:rPr lang="sv-SE" sz="1600" dirty="0" smtClean="0"/>
              <a:t>Svar kommer att gå till oss ledare</a:t>
            </a:r>
          </a:p>
          <a:p>
            <a:endParaRPr lang="sv-SE" sz="2000" dirty="0"/>
          </a:p>
          <a:p>
            <a:r>
              <a:rPr lang="sv-SE" sz="2000" dirty="0" smtClean="0"/>
              <a:t>SMS, mail eller telefon om man ej kommer till träningen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7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5736" y="1860842"/>
            <a:ext cx="4752528" cy="4752528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51520" y="1860842"/>
            <a:ext cx="8435280" cy="4520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Anna Andersson 0705-142322, </a:t>
            </a:r>
            <a:r>
              <a:rPr lang="sv-SE" sz="2400" dirty="0" smtClean="0">
                <a:hlinkClick r:id="rId2"/>
              </a:rPr>
              <a:t>anna15.andersson@hotmail.se</a:t>
            </a: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Fredrik Olofsson  073-3331599, </a:t>
            </a:r>
            <a:r>
              <a:rPr lang="sv-SE" sz="2400" dirty="0" smtClean="0">
                <a:hlinkClick r:id="rId3"/>
              </a:rPr>
              <a:t>fredriko78@hotmail.com</a:t>
            </a:r>
            <a:endParaRPr lang="sv-SE" sz="2400" dirty="0" smtClean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Jesper Haglunds 070-2714371, </a:t>
            </a:r>
            <a:r>
              <a:rPr lang="sv-SE" sz="2400" dirty="0" smtClean="0">
                <a:hlinkClick r:id="rId4"/>
              </a:rPr>
              <a:t>jesperhaglunds@gmail.com</a:t>
            </a: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Sören Andersmård, 073-9028491, </a:t>
            </a:r>
            <a:r>
              <a:rPr lang="sv-SE" sz="2400" dirty="0" smtClean="0">
                <a:hlinkClick r:id="rId5"/>
              </a:rPr>
              <a:t>soren.andermard@gmail.com</a:t>
            </a:r>
            <a:endParaRPr lang="sv-SE" sz="2400" dirty="0" smtClean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3600" dirty="0" smtClean="0"/>
              <a:t>Vi ser fram emot en härlig bandysäsong!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Agenda</a:t>
            </a:r>
          </a:p>
          <a:p>
            <a:r>
              <a:rPr lang="sv-SE" sz="2000" dirty="0" smtClean="0"/>
              <a:t>Kareby IS – Lite kort om klubben</a:t>
            </a:r>
          </a:p>
          <a:p>
            <a:r>
              <a:rPr lang="sv-SE" sz="2000" dirty="0" smtClean="0"/>
              <a:t>Laget U9 – Säsongen 2017-18</a:t>
            </a:r>
          </a:p>
          <a:p>
            <a:r>
              <a:rPr lang="sv-SE" sz="2000" dirty="0" smtClean="0"/>
              <a:t>Föräldrarnas roll i laget</a:t>
            </a:r>
          </a:p>
          <a:p>
            <a:r>
              <a:rPr lang="sv-SE" sz="2000" dirty="0" smtClean="0"/>
              <a:t>Lagets uppdrag i föreningen</a:t>
            </a:r>
          </a:p>
          <a:p>
            <a:r>
              <a:rPr lang="sv-SE" sz="2000" dirty="0" smtClean="0"/>
              <a:t>Kommunikation</a:t>
            </a:r>
          </a:p>
          <a:p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Kareby IS</a:t>
            </a:r>
          </a:p>
          <a:p>
            <a:r>
              <a:rPr lang="sv-SE" sz="2000" dirty="0" smtClean="0"/>
              <a:t>Bildat 1945</a:t>
            </a:r>
          </a:p>
          <a:p>
            <a:r>
              <a:rPr lang="sv-SE" sz="2000" dirty="0" smtClean="0"/>
              <a:t>Fotboll, Bandy och motion</a:t>
            </a:r>
          </a:p>
          <a:p>
            <a:r>
              <a:rPr lang="sv-SE" sz="2000" dirty="0" smtClean="0"/>
              <a:t>Regerande Svenska mästare </a:t>
            </a:r>
          </a:p>
          <a:p>
            <a:r>
              <a:rPr lang="sv-SE" sz="2000" dirty="0" smtClean="0"/>
              <a:t>Föreningen bygger helt på ideellt arbete, Styrelse, sektioner och tränare </a:t>
            </a:r>
          </a:p>
          <a:p>
            <a:r>
              <a:rPr lang="sv-SE" sz="2000" dirty="0" smtClean="0"/>
              <a:t>1 kanslist och 1 vaktmästartjänst (deltid)</a:t>
            </a:r>
          </a:p>
          <a:p>
            <a:r>
              <a:rPr lang="sv-SE" sz="2000" dirty="0" smtClean="0"/>
              <a:t>Intäkter genom medlems/sektionsavgifter, LOK stöd, stöd från förbund, sponsorer, julmarknad och diverse uppdrag tex Städa strand</a:t>
            </a:r>
          </a:p>
          <a:p>
            <a:r>
              <a:rPr lang="sv-SE" sz="2000" dirty="0" smtClean="0"/>
              <a:t>Vår värdegrund (finns även på hemsidan)</a:t>
            </a:r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6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616918"/>
            <a:ext cx="904875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0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U9- En grupp, två lag</a:t>
            </a:r>
          </a:p>
          <a:p>
            <a:r>
              <a:rPr lang="sv-SE" sz="2000" dirty="0" smtClean="0"/>
              <a:t>F9: Tränare Anna Andersson &amp; Fredrik Olofsson</a:t>
            </a:r>
          </a:p>
          <a:p>
            <a:r>
              <a:rPr lang="sv-SE" sz="2000" dirty="0" smtClean="0"/>
              <a:t>P9: Tränare Jesper Haglunds &amp; Sören Andermård</a:t>
            </a:r>
          </a:p>
          <a:p>
            <a:r>
              <a:rPr lang="sv-SE" sz="2000" dirty="0" smtClean="0"/>
              <a:t>F9: Är en samarbetslag med Surte</a:t>
            </a:r>
          </a:p>
          <a:p>
            <a:r>
              <a:rPr lang="sv-SE" sz="2000" dirty="0" smtClean="0"/>
              <a:t>Mixade träningar på söndagar kl 09.00-10.00 på Skarpe Nord</a:t>
            </a:r>
          </a:p>
          <a:p>
            <a:r>
              <a:rPr lang="sv-SE" sz="2000" dirty="0" smtClean="0"/>
              <a:t>F9 Tisdag 17.00-18:10 Ale Arena (start 17/10)</a:t>
            </a:r>
          </a:p>
          <a:p>
            <a:r>
              <a:rPr lang="sv-SE" sz="2000" dirty="0" smtClean="0"/>
              <a:t>P9 Onsdag kl 18.00-19.00 Skarpe Nord</a:t>
            </a:r>
            <a:endParaRPr lang="sv-SE" sz="2000" dirty="0"/>
          </a:p>
          <a:p>
            <a:pPr lvl="1"/>
            <a:r>
              <a:rPr lang="sv-SE" sz="1600" dirty="0" smtClean="0"/>
              <a:t>Ombytta och klara 10 minuter innan, samling i omklädningsrummet</a:t>
            </a:r>
          </a:p>
          <a:p>
            <a:r>
              <a:rPr lang="sv-SE" sz="2000" dirty="0" smtClean="0"/>
              <a:t>Landträning söndagar kl 09.00-10.00 kringeldammen fram tills isträningen börjar</a:t>
            </a:r>
          </a:p>
          <a:p>
            <a:r>
              <a:rPr lang="sv-SE" sz="2000" dirty="0" smtClean="0"/>
              <a:t>Möjlighet till allmänhetens åkning på Ale Arena söndagar 9-13</a:t>
            </a:r>
          </a:p>
          <a:p>
            <a:pPr marL="457200" lvl="1" indent="0">
              <a:buNone/>
            </a:pPr>
            <a:endParaRPr lang="sv-SE" sz="16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22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U9</a:t>
            </a:r>
          </a:p>
          <a:p>
            <a:r>
              <a:rPr lang="sv-SE" sz="2000" dirty="0"/>
              <a:t>Målsättning att alla barn födda </a:t>
            </a:r>
            <a:r>
              <a:rPr lang="sv-SE" sz="2000" dirty="0" smtClean="0"/>
              <a:t>09-10  </a:t>
            </a:r>
            <a:r>
              <a:rPr lang="sv-SE" sz="2000" dirty="0"/>
              <a:t>skall vara med i </a:t>
            </a:r>
            <a:r>
              <a:rPr lang="sv-SE" sz="2000" dirty="0" smtClean="0"/>
              <a:t>U9 </a:t>
            </a:r>
          </a:p>
          <a:p>
            <a:r>
              <a:rPr lang="sv-SE" sz="2000" dirty="0" smtClean="0"/>
              <a:t>Fokus denna säsong</a:t>
            </a:r>
          </a:p>
          <a:p>
            <a:pPr lvl="1"/>
            <a:r>
              <a:rPr lang="sv-SE" sz="1600" dirty="0" smtClean="0"/>
              <a:t>Ha kul och bli en stark grupp</a:t>
            </a:r>
          </a:p>
          <a:p>
            <a:pPr lvl="1"/>
            <a:r>
              <a:rPr lang="sv-SE" sz="1600" dirty="0" smtClean="0"/>
              <a:t>Skridskoteknik</a:t>
            </a:r>
          </a:p>
          <a:p>
            <a:pPr lvl="1"/>
            <a:r>
              <a:rPr lang="sv-SE" sz="1600" dirty="0" smtClean="0"/>
              <a:t>Lära oss grunderna inom bandy</a:t>
            </a:r>
          </a:p>
          <a:p>
            <a:pPr lvl="1"/>
            <a:r>
              <a:rPr lang="sv-SE" sz="1600" dirty="0" smtClean="0"/>
              <a:t>Träning som baseras på individens kunskapsnivå </a:t>
            </a:r>
          </a:p>
          <a:p>
            <a:pPr lvl="1"/>
            <a:r>
              <a:rPr lang="sv-SE" sz="1600" dirty="0" smtClean="0"/>
              <a:t>Skapa en bra atmosfär kring laget genom att involvera er föräldrar </a:t>
            </a:r>
          </a:p>
          <a:p>
            <a:r>
              <a:rPr lang="sv-SE" sz="2000" dirty="0" smtClean="0"/>
              <a:t>Vi kommer att spela 2-3 poolspel under vintern, vi återkommer mer mer information</a:t>
            </a: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0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Allmän information</a:t>
            </a:r>
          </a:p>
          <a:p>
            <a:pPr marL="0" indent="0">
              <a:buNone/>
            </a:pPr>
            <a:endParaRPr lang="sv-SE" sz="1600" dirty="0" smtClean="0"/>
          </a:p>
          <a:p>
            <a:r>
              <a:rPr lang="sv-SE" sz="2000" dirty="0" smtClean="0"/>
              <a:t>Skridskovård</a:t>
            </a:r>
          </a:p>
          <a:p>
            <a:pPr lvl="1"/>
            <a:r>
              <a:rPr lang="sv-SE" sz="1600" dirty="0" smtClean="0"/>
              <a:t>Ta med handuk i väskan och torka av skridskorna efter avslutat pass för att behålla skärpan och slippa rost på åkytan</a:t>
            </a:r>
          </a:p>
          <a:p>
            <a:pPr lvl="1"/>
            <a:r>
              <a:rPr lang="sv-SE" sz="1600" dirty="0" smtClean="0"/>
              <a:t>Vi slipar skridskor gratis nu när vi är ett lag.</a:t>
            </a:r>
          </a:p>
          <a:p>
            <a:r>
              <a:rPr lang="sv-SE" sz="2000" dirty="0" smtClean="0"/>
              <a:t>Utrustning</a:t>
            </a:r>
          </a:p>
          <a:p>
            <a:pPr lvl="1"/>
            <a:r>
              <a:rPr lang="sv-SE" sz="1600" dirty="0" smtClean="0"/>
              <a:t>Hjälm med galler är obligatoriskt. </a:t>
            </a:r>
          </a:p>
          <a:p>
            <a:pPr lvl="2"/>
            <a:r>
              <a:rPr lang="sv-SE" sz="1200" dirty="0" smtClean="0"/>
              <a:t>Benskydd, armbågsskydd och halsskydd Bra att ha på träning men inget krav (behövs vid match)</a:t>
            </a:r>
          </a:p>
          <a:p>
            <a:r>
              <a:rPr lang="sv-SE" sz="2000" dirty="0" smtClean="0"/>
              <a:t>Omklädning</a:t>
            </a:r>
          </a:p>
          <a:p>
            <a:pPr lvl="1"/>
            <a:r>
              <a:rPr lang="sv-SE" sz="1600" dirty="0" smtClean="0"/>
              <a:t>Det kommer finnas två omklädningsrum ett för F9 resp P9</a:t>
            </a:r>
          </a:p>
          <a:p>
            <a:pPr lvl="1"/>
            <a:r>
              <a:rPr lang="sv-SE" sz="1600" dirty="0" smtClean="0"/>
              <a:t>Vi samlas alltid i omklädningsrummet före och efter träning</a:t>
            </a:r>
          </a:p>
          <a:p>
            <a:pPr lvl="1"/>
            <a:r>
              <a:rPr lang="sv-SE" sz="1600" dirty="0" smtClean="0"/>
              <a:t>Det finns tillgänglighet till dusch efter träning och det är något vi </a:t>
            </a:r>
            <a:r>
              <a:rPr lang="sv-SE" sz="1600" dirty="0" smtClean="0"/>
              <a:t>rekommenderar</a:t>
            </a:r>
            <a:endParaRPr lang="sv-SE" sz="1600" dirty="0"/>
          </a:p>
          <a:p>
            <a:pPr lvl="1"/>
            <a:endParaRPr lang="sv-SE" sz="16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4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Förälder</a:t>
            </a:r>
          </a:p>
          <a:p>
            <a:r>
              <a:rPr lang="sv-SE" sz="2000" dirty="0" smtClean="0"/>
              <a:t>Våra viktigaste supportrar</a:t>
            </a:r>
          </a:p>
          <a:p>
            <a:pPr lvl="1"/>
            <a:r>
              <a:rPr lang="sv-SE" sz="1600" dirty="0" smtClean="0"/>
              <a:t>Heja och stötta</a:t>
            </a:r>
          </a:p>
          <a:p>
            <a:pPr lvl="1"/>
            <a:r>
              <a:rPr lang="sv-SE" sz="1600" dirty="0" smtClean="0"/>
              <a:t>Sören, Jesper, Anna och Fredrik Coachar vid match</a:t>
            </a:r>
          </a:p>
          <a:p>
            <a:pPr lvl="1"/>
            <a:r>
              <a:rPr lang="sv-SE" sz="1600" dirty="0" smtClean="0"/>
              <a:t>Förebilder för våra barn</a:t>
            </a:r>
          </a:p>
          <a:p>
            <a:r>
              <a:rPr lang="sv-SE" sz="2000" dirty="0" smtClean="0"/>
              <a:t>Gärna med på eller runt isen under träning</a:t>
            </a:r>
          </a:p>
          <a:p>
            <a:pPr lvl="1"/>
            <a:r>
              <a:rPr lang="sv-SE" sz="1600" dirty="0" smtClean="0"/>
              <a:t>Våga fråga oss om ni kan hjälpa till</a:t>
            </a:r>
          </a:p>
          <a:p>
            <a:r>
              <a:rPr lang="sv-SE" sz="2000" dirty="0" smtClean="0"/>
              <a:t>Om ni eller era barn upplever någon typ av problem </a:t>
            </a:r>
          </a:p>
          <a:p>
            <a:pPr lvl="1"/>
            <a:r>
              <a:rPr lang="sv-SE" sz="1600" dirty="0" smtClean="0"/>
              <a:t>Öppen dialog med oss ledare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98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Förälder – Roller och funktioner kring laget</a:t>
            </a:r>
            <a:endParaRPr lang="sv-SE" sz="2000" dirty="0" smtClean="0"/>
          </a:p>
          <a:p>
            <a:pPr marL="0" indent="0">
              <a:buNone/>
            </a:pPr>
            <a:endParaRPr lang="sv-SE" sz="2000" dirty="0"/>
          </a:p>
          <a:p>
            <a:endParaRPr lang="sv-SE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58620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4905"/>
            <a:ext cx="8985043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3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559</Words>
  <Application>Microsoft Office PowerPoint</Application>
  <PresentationFormat>Bildspel på skärmen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Office-tema</vt:lpstr>
      <vt:lpstr>Kareby IS U9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www.kareby.com</dc:title>
  <dc:creator>Daniel</dc:creator>
  <cp:lastModifiedBy>Anna Andersson</cp:lastModifiedBy>
  <cp:revision>54</cp:revision>
  <dcterms:created xsi:type="dcterms:W3CDTF">2013-01-02T15:33:07Z</dcterms:created>
  <dcterms:modified xsi:type="dcterms:W3CDTF">2017-10-07T08:00:01Z</dcterms:modified>
</cp:coreProperties>
</file>