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09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6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56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1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15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22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85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05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3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09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19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61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000" dirty="0" smtClean="0"/>
              <a:t>PicNic-bollen</a:t>
            </a:r>
            <a:endParaRPr lang="sv-SE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1000" dirty="0" smtClean="0"/>
          </a:p>
          <a:p>
            <a:pPr marL="0" indent="0" algn="ctr">
              <a:buNone/>
            </a:pPr>
            <a:r>
              <a:rPr lang="sv-SE" sz="8000" dirty="0" smtClean="0"/>
              <a:t>TOALETTER</a:t>
            </a:r>
            <a:endParaRPr lang="sv-SE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49" y="260647"/>
            <a:ext cx="1298079" cy="124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195736" y="3429000"/>
            <a:ext cx="5328592" cy="216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11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PicNic-bollen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Hedberg Susanne</dc:creator>
  <cp:lastModifiedBy>Hedberg Susanne</cp:lastModifiedBy>
  <cp:revision>1</cp:revision>
  <dcterms:created xsi:type="dcterms:W3CDTF">2017-08-18T09:06:12Z</dcterms:created>
  <dcterms:modified xsi:type="dcterms:W3CDTF">2017-08-18T09:13:33Z</dcterms:modified>
</cp:coreProperties>
</file>