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7" r:id="rId2"/>
    <p:sldId id="272" r:id="rId3"/>
    <p:sldId id="279" r:id="rId4"/>
    <p:sldId id="278" r:id="rId5"/>
    <p:sldId id="281" r:id="rId6"/>
    <p:sldId id="269" r:id="rId7"/>
    <p:sldId id="282" r:id="rId8"/>
    <p:sldId id="268" r:id="rId9"/>
    <p:sldId id="296" r:id="rId10"/>
    <p:sldId id="273" r:id="rId11"/>
    <p:sldId id="292" r:id="rId12"/>
    <p:sldId id="291" r:id="rId13"/>
    <p:sldId id="280" r:id="rId14"/>
    <p:sldId id="271" r:id="rId15"/>
    <p:sldId id="295" r:id="rId16"/>
    <p:sldId id="275" r:id="rId17"/>
    <p:sldId id="276" r:id="rId18"/>
    <p:sldId id="299" r:id="rId19"/>
    <p:sldId id="301" r:id="rId20"/>
    <p:sldId id="300" r:id="rId21"/>
    <p:sldId id="298" r:id="rId22"/>
    <p:sldId id="293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kar Sigfridson" initials="OS" lastIdx="1" clrIdx="0">
    <p:extLst>
      <p:ext uri="{19B8F6BF-5375-455C-9EA6-DF929625EA0E}">
        <p15:presenceInfo xmlns:p15="http://schemas.microsoft.com/office/powerpoint/2012/main" userId="S::oskar.sigfridson@immunicum.com::172487c4-3bb6-403d-ad4e-275ae5c246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4" autoAdjust="0"/>
    <p:restoredTop sz="94608"/>
  </p:normalViewPr>
  <p:slideViewPr>
    <p:cSldViewPr snapToGrid="0">
      <p:cViewPr varScale="1">
        <p:scale>
          <a:sx n="98" d="100"/>
          <a:sy n="98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3T13:32:18.291" idx="1">
    <p:pos x="5283" y="453"/>
    <p:text>Samma som 2019? Ej justerat på hemsida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EC96E-BDD6-4DE4-A8F4-8DF3EDDDF1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73FA78B4-F0BB-4537-A911-B530E616A6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När?</a:t>
          </a:r>
        </a:p>
      </dgm:t>
    </dgm:pt>
    <dgm:pt modelId="{1A9E5ACE-DFC1-4222-95CC-A60B11103449}" type="parTrans" cxnId="{75236021-45B7-4DF4-A08B-2873B4B06689}">
      <dgm:prSet/>
      <dgm:spPr/>
      <dgm:t>
        <a:bodyPr/>
        <a:lstStyle/>
        <a:p>
          <a:endParaRPr lang="en-US"/>
        </a:p>
      </dgm:t>
    </dgm:pt>
    <dgm:pt modelId="{90CC6B72-9397-44C7-BE53-713A8C072C07}" type="sibTrans" cxnId="{75236021-45B7-4DF4-A08B-2873B4B06689}">
      <dgm:prSet/>
      <dgm:spPr/>
      <dgm:t>
        <a:bodyPr/>
        <a:lstStyle/>
        <a:p>
          <a:endParaRPr lang="en-US"/>
        </a:p>
      </dgm:t>
    </dgm:pt>
    <dgm:pt modelId="{0E3BD9D3-EE08-407A-9691-6DB7DDCDB5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Start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lördag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morgon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>
            <a:lnSpc>
              <a:spcPct val="100000"/>
            </a:lnSpc>
          </a:pPr>
          <a:r>
            <a:rPr lang="en-US" sz="1400" kern="1200" dirty="0" err="1"/>
            <a:t>Frukost</a:t>
          </a:r>
          <a:r>
            <a:rPr lang="en-US" sz="1400" kern="1200" dirty="0"/>
            <a:t> </a:t>
          </a:r>
          <a:r>
            <a:rPr lang="en-US" sz="1400" kern="1200" dirty="0" err="1"/>
            <a:t>äts</a:t>
          </a:r>
          <a:r>
            <a:rPr lang="en-US" sz="1400" kern="1200" dirty="0"/>
            <a:t> </a:t>
          </a:r>
          <a:r>
            <a:rPr lang="en-US" sz="1400" kern="1200" dirty="0" err="1"/>
            <a:t>hemma</a:t>
          </a:r>
          <a:r>
            <a:rPr lang="en-US" sz="1400" kern="1200" dirty="0"/>
            <a:t> </a:t>
          </a:r>
          <a:r>
            <a:rPr lang="en-US" sz="1400" kern="1200" dirty="0" err="1"/>
            <a:t>innan</a:t>
          </a:r>
          <a:r>
            <a:rPr lang="en-US" sz="1400" kern="1200" dirty="0"/>
            <a:t> </a:t>
          </a:r>
          <a:r>
            <a:rPr lang="en-US" sz="1400" kern="1200" dirty="0" err="1"/>
            <a:t>samling</a:t>
          </a:r>
          <a:endParaRPr lang="en-US" sz="1400" kern="1200" dirty="0"/>
        </a:p>
      </dgm:t>
    </dgm:pt>
    <dgm:pt modelId="{90F40031-227A-48B6-8C9E-9BDD67E3A25B}" type="parTrans" cxnId="{A385CCB3-1707-423A-811A-3963126410BB}">
      <dgm:prSet/>
      <dgm:spPr/>
      <dgm:t>
        <a:bodyPr/>
        <a:lstStyle/>
        <a:p>
          <a:endParaRPr lang="en-US"/>
        </a:p>
      </dgm:t>
    </dgm:pt>
    <dgm:pt modelId="{93F967B0-3CC9-40B5-941B-18218622B7B4}" type="sibTrans" cxnId="{A385CCB3-1707-423A-811A-3963126410BB}">
      <dgm:prSet/>
      <dgm:spPr/>
      <dgm:t>
        <a:bodyPr/>
        <a:lstStyle/>
        <a:p>
          <a:endParaRPr lang="en-US"/>
        </a:p>
      </dgm:t>
    </dgm:pt>
    <dgm:pt modelId="{B426F91A-EC89-476E-BD66-933AC471AB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kern="1200" dirty="0"/>
            <a:t>Slut </a:t>
          </a:r>
          <a:r>
            <a:rPr lang="en-US" sz="1400" kern="1200" dirty="0" err="1"/>
            <a:t>söndag</a:t>
          </a:r>
          <a:r>
            <a:rPr lang="en-US" sz="1400" kern="1200" dirty="0"/>
            <a:t> ca 16. </a:t>
          </a:r>
          <a:r>
            <a:rPr lang="en-US" sz="1400" kern="1200" dirty="0" err="1"/>
            <a:t>Bonusaktivitet</a:t>
          </a:r>
          <a:r>
            <a:rPr lang="en-US" sz="1400" kern="1200" dirty="0"/>
            <a:t> IFK </a:t>
          </a:r>
          <a:r>
            <a:rPr lang="en-US" sz="1400" kern="1200" dirty="0" err="1"/>
            <a:t>Göteborg</a:t>
          </a:r>
          <a:r>
            <a:rPr lang="en-US" sz="1400" kern="1200" dirty="0"/>
            <a:t>-Elfsborg, </a:t>
          </a:r>
          <a:r>
            <a:rPr lang="en-US" sz="1400" kern="1200" dirty="0" err="1"/>
            <a:t>Gamla</a:t>
          </a:r>
          <a:r>
            <a:rPr lang="en-US" sz="1400" kern="1200" dirty="0"/>
            <a:t> </a:t>
          </a:r>
          <a:r>
            <a:rPr lang="en-US" sz="1400" kern="1200" dirty="0" err="1"/>
            <a:t>Ullevi</a:t>
          </a:r>
          <a:r>
            <a:rPr lang="en-US" sz="1400" kern="1200" dirty="0"/>
            <a:t> 17:30</a:t>
          </a:r>
        </a:p>
      </dgm:t>
    </dgm:pt>
    <dgm:pt modelId="{5892031E-4339-4832-AAF6-DD05269A92FD}" type="parTrans" cxnId="{B1CDA9D7-3DC1-4119-B5A4-67CBDEB57C88}">
      <dgm:prSet/>
      <dgm:spPr/>
      <dgm:t>
        <a:bodyPr/>
        <a:lstStyle/>
        <a:p>
          <a:endParaRPr lang="en-US"/>
        </a:p>
      </dgm:t>
    </dgm:pt>
    <dgm:pt modelId="{8EE0D2B1-C49E-4487-8374-49956AF8CFAD}" type="sibTrans" cxnId="{B1CDA9D7-3DC1-4119-B5A4-67CBDEB57C88}">
      <dgm:prSet/>
      <dgm:spPr/>
      <dgm:t>
        <a:bodyPr/>
        <a:lstStyle/>
        <a:p>
          <a:endParaRPr lang="en-US"/>
        </a:p>
      </dgm:t>
    </dgm:pt>
    <dgm:pt modelId="{33EEFCFE-463E-4526-85EC-64F991B6C7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Var?</a:t>
          </a:r>
        </a:p>
      </dgm:t>
    </dgm:pt>
    <dgm:pt modelId="{82EBF48C-5C60-46F9-9A00-1A4FAA12F10D}" type="parTrans" cxnId="{2234C3BD-6A5E-4316-B907-03EF8EA71E6C}">
      <dgm:prSet/>
      <dgm:spPr/>
      <dgm:t>
        <a:bodyPr/>
        <a:lstStyle/>
        <a:p>
          <a:endParaRPr lang="en-US"/>
        </a:p>
      </dgm:t>
    </dgm:pt>
    <dgm:pt modelId="{C0E57C78-3A15-4904-B3CD-994361ED97D8}" type="sibTrans" cxnId="{2234C3BD-6A5E-4316-B907-03EF8EA71E6C}">
      <dgm:prSet/>
      <dgm:spPr/>
      <dgm:t>
        <a:bodyPr/>
        <a:lstStyle/>
        <a:p>
          <a:endParaRPr lang="en-US"/>
        </a:p>
      </dgm:t>
    </dgm:pt>
    <dgm:pt modelId="{A477C5FB-E258-449C-B2BD-8843296E0F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TBD</a:t>
          </a:r>
        </a:p>
      </dgm:t>
    </dgm:pt>
    <dgm:pt modelId="{FA95C386-9DFB-41FB-8F6C-03336B4CECE2}" type="parTrans" cxnId="{D76DED7E-7A67-4EF6-9373-24265AA04761}">
      <dgm:prSet/>
      <dgm:spPr/>
      <dgm:t>
        <a:bodyPr/>
        <a:lstStyle/>
        <a:p>
          <a:endParaRPr lang="en-US"/>
        </a:p>
      </dgm:t>
    </dgm:pt>
    <dgm:pt modelId="{A5AC96FD-BBED-4D6A-8E85-53A837C5F612}" type="sibTrans" cxnId="{D76DED7E-7A67-4EF6-9373-24265AA04761}">
      <dgm:prSet/>
      <dgm:spPr/>
      <dgm:t>
        <a:bodyPr/>
        <a:lstStyle/>
        <a:p>
          <a:endParaRPr lang="en-US"/>
        </a:p>
      </dgm:t>
    </dgm:pt>
    <dgm:pt modelId="{69888B03-3AB4-42B6-A76A-833ABA611B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Fotbollsträningar</a:t>
          </a:r>
          <a:r>
            <a:rPr lang="en-US" dirty="0"/>
            <a:t>, </a:t>
          </a:r>
          <a:r>
            <a:rPr lang="en-US" dirty="0" err="1"/>
            <a:t>teori</a:t>
          </a:r>
          <a:r>
            <a:rPr lang="en-US" dirty="0"/>
            <a:t>, regel-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domarutbildning</a:t>
          </a:r>
          <a:r>
            <a:rPr lang="en-US" dirty="0"/>
            <a:t>, </a:t>
          </a:r>
          <a:r>
            <a:rPr lang="en-US" dirty="0" err="1"/>
            <a:t>kamratskap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fysisk</a:t>
          </a:r>
          <a:r>
            <a:rPr lang="en-US" dirty="0"/>
            <a:t> </a:t>
          </a:r>
          <a:r>
            <a:rPr lang="en-US" dirty="0" err="1"/>
            <a:t>aktivitet</a:t>
          </a:r>
          <a:endParaRPr lang="en-US" dirty="0"/>
        </a:p>
      </dgm:t>
    </dgm:pt>
    <dgm:pt modelId="{27D0FA6D-6B46-4F06-AA35-A5E8FF91A7CD}" type="parTrans" cxnId="{6E7AA866-53CE-42AF-AB70-B7C818971142}">
      <dgm:prSet/>
      <dgm:spPr/>
      <dgm:t>
        <a:bodyPr/>
        <a:lstStyle/>
        <a:p>
          <a:endParaRPr lang="en-US"/>
        </a:p>
      </dgm:t>
    </dgm:pt>
    <dgm:pt modelId="{D64DECBD-26A0-4B73-A5BD-8E1F990E0C96}" type="sibTrans" cxnId="{6E7AA866-53CE-42AF-AB70-B7C818971142}">
      <dgm:prSet/>
      <dgm:spPr/>
      <dgm:t>
        <a:bodyPr/>
        <a:lstStyle/>
        <a:p>
          <a:endParaRPr lang="en-US"/>
        </a:p>
      </dgm:t>
    </dgm:pt>
    <dgm:pt modelId="{6178DC0B-6AC4-4829-8DC2-F79C057954E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4905A3BC-E732-4C9B-A735-A7DF0AD9B54D}" type="parTrans" cxnId="{5FE99624-FFE4-4505-B115-7C0A6EC258A5}">
      <dgm:prSet/>
      <dgm:spPr/>
      <dgm:t>
        <a:bodyPr/>
        <a:lstStyle/>
        <a:p>
          <a:endParaRPr lang="en-US"/>
        </a:p>
      </dgm:t>
    </dgm:pt>
    <dgm:pt modelId="{170E1508-63D8-4808-B122-DF3BE6BC671F}" type="sibTrans" cxnId="{5FE99624-FFE4-4505-B115-7C0A6EC258A5}">
      <dgm:prSet/>
      <dgm:spPr/>
      <dgm:t>
        <a:bodyPr/>
        <a:lstStyle/>
        <a:p>
          <a:endParaRPr lang="en-US"/>
        </a:p>
      </dgm:t>
    </dgm:pt>
    <dgm:pt modelId="{7EABC882-91D9-401C-BEB5-DB17E820DE1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17B91C79-EE37-47BA-BADC-0F63DDD02CEA}" type="parTrans" cxnId="{5A601EAE-B1FC-42B3-ACAD-F5394060EC0D}">
      <dgm:prSet/>
      <dgm:spPr/>
      <dgm:t>
        <a:bodyPr/>
        <a:lstStyle/>
        <a:p>
          <a:endParaRPr lang="en-US"/>
        </a:p>
      </dgm:t>
    </dgm:pt>
    <dgm:pt modelId="{142CBFF9-59E8-4ED8-80C5-FD6F844E9195}" type="sibTrans" cxnId="{5A601EAE-B1FC-42B3-ACAD-F5394060EC0D}">
      <dgm:prSet/>
      <dgm:spPr/>
      <dgm:t>
        <a:bodyPr/>
        <a:lstStyle/>
        <a:p>
          <a:endParaRPr lang="en-US"/>
        </a:p>
      </dgm:t>
    </dgm:pt>
    <dgm:pt modelId="{4397741F-15B3-4CEC-907F-04AAF566BA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Föräldrahjälp</a:t>
          </a:r>
          <a:r>
            <a:rPr lang="en-US" dirty="0"/>
            <a:t>?</a:t>
          </a:r>
        </a:p>
      </dgm:t>
    </dgm:pt>
    <dgm:pt modelId="{F2040497-4B27-48DF-A7B5-BC05A8E248C1}" type="parTrans" cxnId="{BDD8BB42-B07B-4715-BFD8-8B11A18215FD}">
      <dgm:prSet/>
      <dgm:spPr/>
      <dgm:t>
        <a:bodyPr/>
        <a:lstStyle/>
        <a:p>
          <a:endParaRPr lang="en-US"/>
        </a:p>
      </dgm:t>
    </dgm:pt>
    <dgm:pt modelId="{BF9D7ED9-DFDA-45CC-AC5C-01AABA41C7C2}" type="sibTrans" cxnId="{BDD8BB42-B07B-4715-BFD8-8B11A18215FD}">
      <dgm:prSet/>
      <dgm:spPr/>
      <dgm:t>
        <a:bodyPr/>
        <a:lstStyle/>
        <a:p>
          <a:endParaRPr lang="en-US"/>
        </a:p>
      </dgm:t>
    </dgm:pt>
    <dgm:pt modelId="{2E762916-3E8D-406D-857F-742A60B7A6B5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</dgm:t>
    </dgm:pt>
    <dgm:pt modelId="{CC991BAE-6250-45A4-886B-D08DC6C8E8AA}" type="parTrans" cxnId="{32D0EC5E-82F6-43C4-A420-247DF01B9E82}">
      <dgm:prSet/>
      <dgm:spPr/>
      <dgm:t>
        <a:bodyPr/>
        <a:lstStyle/>
        <a:p>
          <a:endParaRPr lang="en-US"/>
        </a:p>
      </dgm:t>
    </dgm:pt>
    <dgm:pt modelId="{3D1DD75E-995E-49B3-A470-B7DB8665A583}" type="sibTrans" cxnId="{32D0EC5E-82F6-43C4-A420-247DF01B9E82}">
      <dgm:prSet/>
      <dgm:spPr/>
      <dgm:t>
        <a:bodyPr/>
        <a:lstStyle/>
        <a:p>
          <a:endParaRPr lang="en-US"/>
        </a:p>
      </dgm:t>
    </dgm:pt>
    <dgm:pt modelId="{D822C726-D78E-4BC6-B720-B6150072705F}" type="pres">
      <dgm:prSet presAssocID="{83BEC96E-BDD6-4DE4-A8F4-8DF3EDDDF1C9}" presName="root" presStyleCnt="0">
        <dgm:presLayoutVars>
          <dgm:dir/>
          <dgm:resizeHandles val="exact"/>
        </dgm:presLayoutVars>
      </dgm:prSet>
      <dgm:spPr/>
    </dgm:pt>
    <dgm:pt modelId="{A509E3BC-2193-43DA-813E-8851E712A2C5}" type="pres">
      <dgm:prSet presAssocID="{73FA78B4-F0BB-4537-A911-B530E616A616}" presName="compNode" presStyleCnt="0"/>
      <dgm:spPr/>
    </dgm:pt>
    <dgm:pt modelId="{D76AF078-1229-4329-9E9A-AD46E94F9E1D}" type="pres">
      <dgm:prSet presAssocID="{73FA78B4-F0BB-4537-A911-B530E616A616}" presName="bgRect" presStyleLbl="bgShp" presStyleIdx="0" presStyleCnt="5"/>
      <dgm:spPr/>
    </dgm:pt>
    <dgm:pt modelId="{9904EB36-D630-4F6C-B596-2B847AD8C43E}" type="pres">
      <dgm:prSet presAssocID="{73FA78B4-F0BB-4537-A911-B530E616A61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7D324E7-8D93-4FAF-98D3-CB4F0A071A82}" type="pres">
      <dgm:prSet presAssocID="{73FA78B4-F0BB-4537-A911-B530E616A616}" presName="spaceRect" presStyleCnt="0"/>
      <dgm:spPr/>
    </dgm:pt>
    <dgm:pt modelId="{09F0A55D-14AC-473C-9BAE-53AE1C7730B5}" type="pres">
      <dgm:prSet presAssocID="{73FA78B4-F0BB-4537-A911-B530E616A616}" presName="parTx" presStyleLbl="revTx" presStyleIdx="0" presStyleCnt="9">
        <dgm:presLayoutVars>
          <dgm:chMax val="0"/>
          <dgm:chPref val="0"/>
        </dgm:presLayoutVars>
      </dgm:prSet>
      <dgm:spPr/>
    </dgm:pt>
    <dgm:pt modelId="{382531D9-4CBB-48D4-8C6C-CD9897256ADC}" type="pres">
      <dgm:prSet presAssocID="{73FA78B4-F0BB-4537-A911-B530E616A616}" presName="desTx" presStyleLbl="revTx" presStyleIdx="1" presStyleCnt="9" custScaleX="114564">
        <dgm:presLayoutVars/>
      </dgm:prSet>
      <dgm:spPr/>
    </dgm:pt>
    <dgm:pt modelId="{C24156B2-016A-4EA2-8C30-A902A16544CD}" type="pres">
      <dgm:prSet presAssocID="{90CC6B72-9397-44C7-BE53-713A8C072C07}" presName="sibTrans" presStyleCnt="0"/>
      <dgm:spPr/>
    </dgm:pt>
    <dgm:pt modelId="{A8DE4228-3A05-4C99-BF3A-C6E7C3C840E3}" type="pres">
      <dgm:prSet presAssocID="{33EEFCFE-463E-4526-85EC-64F991B6C71D}" presName="compNode" presStyleCnt="0"/>
      <dgm:spPr/>
    </dgm:pt>
    <dgm:pt modelId="{65AE0042-363B-4AF6-B8D6-A3510ED0354D}" type="pres">
      <dgm:prSet presAssocID="{33EEFCFE-463E-4526-85EC-64F991B6C71D}" presName="bgRect" presStyleLbl="bgShp" presStyleIdx="1" presStyleCnt="5"/>
      <dgm:spPr/>
    </dgm:pt>
    <dgm:pt modelId="{36CB79E5-1DE7-45D9-B7ED-C85E49A4DE04}" type="pres">
      <dgm:prSet presAssocID="{33EEFCFE-463E-4526-85EC-64F991B6C71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1645E33-DB1A-4AC5-970F-19F949871D2D}" type="pres">
      <dgm:prSet presAssocID="{33EEFCFE-463E-4526-85EC-64F991B6C71D}" presName="spaceRect" presStyleCnt="0"/>
      <dgm:spPr/>
    </dgm:pt>
    <dgm:pt modelId="{27F2A7C5-1A07-4E74-9D24-71E6834A7379}" type="pres">
      <dgm:prSet presAssocID="{33EEFCFE-463E-4526-85EC-64F991B6C71D}" presName="parTx" presStyleLbl="revTx" presStyleIdx="2" presStyleCnt="9">
        <dgm:presLayoutVars>
          <dgm:chMax val="0"/>
          <dgm:chPref val="0"/>
        </dgm:presLayoutVars>
      </dgm:prSet>
      <dgm:spPr/>
    </dgm:pt>
    <dgm:pt modelId="{22605ACB-4A07-433F-9F2E-155F767BDA37}" type="pres">
      <dgm:prSet presAssocID="{33EEFCFE-463E-4526-85EC-64F991B6C71D}" presName="desTx" presStyleLbl="revTx" presStyleIdx="3" presStyleCnt="9" custScaleX="114789">
        <dgm:presLayoutVars/>
      </dgm:prSet>
      <dgm:spPr/>
    </dgm:pt>
    <dgm:pt modelId="{F50D505A-3B6B-419E-BF90-9CA81C524C64}" type="pres">
      <dgm:prSet presAssocID="{C0E57C78-3A15-4904-B3CD-994361ED97D8}" presName="sibTrans" presStyleCnt="0"/>
      <dgm:spPr/>
    </dgm:pt>
    <dgm:pt modelId="{1260BA06-A19C-4C52-9F6E-7DF8DED83892}" type="pres">
      <dgm:prSet presAssocID="{69888B03-3AB4-42B6-A76A-833ABA611B84}" presName="compNode" presStyleCnt="0"/>
      <dgm:spPr/>
    </dgm:pt>
    <dgm:pt modelId="{CFF9CB95-706F-4F62-BAEB-C55D473647A3}" type="pres">
      <dgm:prSet presAssocID="{69888B03-3AB4-42B6-A76A-833ABA611B84}" presName="bgRect" presStyleLbl="bgShp" presStyleIdx="2" presStyleCnt="5"/>
      <dgm:spPr/>
    </dgm:pt>
    <dgm:pt modelId="{EC779051-F92A-437A-BFF4-CA144438BD40}" type="pres">
      <dgm:prSet presAssocID="{69888B03-3AB4-42B6-A76A-833ABA611B8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6D5C526F-A89A-4DA4-AC5C-C1A656223486}" type="pres">
      <dgm:prSet presAssocID="{69888B03-3AB4-42B6-A76A-833ABA611B84}" presName="spaceRect" presStyleCnt="0"/>
      <dgm:spPr/>
    </dgm:pt>
    <dgm:pt modelId="{06DEF13A-DAD1-4F1B-BF9E-AB0B877D67A4}" type="pres">
      <dgm:prSet presAssocID="{69888B03-3AB4-42B6-A76A-833ABA611B84}" presName="parTx" presStyleLbl="revTx" presStyleIdx="4" presStyleCnt="9">
        <dgm:presLayoutVars>
          <dgm:chMax val="0"/>
          <dgm:chPref val="0"/>
        </dgm:presLayoutVars>
      </dgm:prSet>
      <dgm:spPr/>
    </dgm:pt>
    <dgm:pt modelId="{0DD3DB31-C93F-4E8B-99F0-F0135AEBC1F3}" type="pres">
      <dgm:prSet presAssocID="{D64DECBD-26A0-4B73-A5BD-8E1F990E0C96}" presName="sibTrans" presStyleCnt="0"/>
      <dgm:spPr/>
    </dgm:pt>
    <dgm:pt modelId="{C7DAC192-163C-4B37-83E8-73FEA3F1A624}" type="pres">
      <dgm:prSet presAssocID="{6178DC0B-6AC4-4829-8DC2-F79C057954E1}" presName="compNode" presStyleCnt="0"/>
      <dgm:spPr/>
    </dgm:pt>
    <dgm:pt modelId="{038B55D2-149A-4B99-ADD1-7B5BE8841DEC}" type="pres">
      <dgm:prSet presAssocID="{6178DC0B-6AC4-4829-8DC2-F79C057954E1}" presName="bgRect" presStyleLbl="bgShp" presStyleIdx="3" presStyleCnt="5"/>
      <dgm:spPr/>
    </dgm:pt>
    <dgm:pt modelId="{B10428CE-3A11-4F9A-BDDB-2EBD0A080AFC}" type="pres">
      <dgm:prSet presAssocID="{6178DC0B-6AC4-4829-8DC2-F79C057954E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E753C76-8B3A-47AD-AC96-D1CE5E5F2BA1}" type="pres">
      <dgm:prSet presAssocID="{6178DC0B-6AC4-4829-8DC2-F79C057954E1}" presName="spaceRect" presStyleCnt="0"/>
      <dgm:spPr/>
    </dgm:pt>
    <dgm:pt modelId="{2FBD53F2-84C1-4769-A97F-FE3408DFA6DA}" type="pres">
      <dgm:prSet presAssocID="{6178DC0B-6AC4-4829-8DC2-F79C057954E1}" presName="parTx" presStyleLbl="revTx" presStyleIdx="5" presStyleCnt="9">
        <dgm:presLayoutVars>
          <dgm:chMax val="0"/>
          <dgm:chPref val="0"/>
        </dgm:presLayoutVars>
      </dgm:prSet>
      <dgm:spPr/>
    </dgm:pt>
    <dgm:pt modelId="{74D5EAF3-5F02-4693-8786-81E77B3E6FF4}" type="pres">
      <dgm:prSet presAssocID="{6178DC0B-6AC4-4829-8DC2-F79C057954E1}" presName="desTx" presStyleLbl="revTx" presStyleIdx="6" presStyleCnt="9" custScaleX="121014">
        <dgm:presLayoutVars/>
      </dgm:prSet>
      <dgm:spPr/>
    </dgm:pt>
    <dgm:pt modelId="{D22F84FD-345C-4B8F-AD46-A3E05FAB7612}" type="pres">
      <dgm:prSet presAssocID="{170E1508-63D8-4808-B122-DF3BE6BC671F}" presName="sibTrans" presStyleCnt="0"/>
      <dgm:spPr/>
    </dgm:pt>
    <dgm:pt modelId="{00B4C73B-936B-4C47-9017-9DA7C9D10198}" type="pres">
      <dgm:prSet presAssocID="{4397741F-15B3-4CEC-907F-04AAF566BAED}" presName="compNode" presStyleCnt="0"/>
      <dgm:spPr/>
    </dgm:pt>
    <dgm:pt modelId="{6D2D39A2-733A-4AD4-9D9F-75FB91C7101B}" type="pres">
      <dgm:prSet presAssocID="{4397741F-15B3-4CEC-907F-04AAF566BAED}" presName="bgRect" presStyleLbl="bgShp" presStyleIdx="4" presStyleCnt="5"/>
      <dgm:spPr/>
    </dgm:pt>
    <dgm:pt modelId="{43009B66-A1D5-4BDC-B532-C045ECC75A07}" type="pres">
      <dgm:prSet presAssocID="{4397741F-15B3-4CEC-907F-04AAF566BAE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A090B8C1-DB17-4D15-BFFC-5081CEF3988A}" type="pres">
      <dgm:prSet presAssocID="{4397741F-15B3-4CEC-907F-04AAF566BAED}" presName="spaceRect" presStyleCnt="0"/>
      <dgm:spPr/>
    </dgm:pt>
    <dgm:pt modelId="{1529A06E-B1CD-4DE9-BFB4-12CD39B7E941}" type="pres">
      <dgm:prSet presAssocID="{4397741F-15B3-4CEC-907F-04AAF566BAED}" presName="parTx" presStyleLbl="revTx" presStyleIdx="7" presStyleCnt="9">
        <dgm:presLayoutVars>
          <dgm:chMax val="0"/>
          <dgm:chPref val="0"/>
        </dgm:presLayoutVars>
      </dgm:prSet>
      <dgm:spPr/>
    </dgm:pt>
    <dgm:pt modelId="{BA2E36FF-BE25-4197-9F0D-9E25AE72E1E6}" type="pres">
      <dgm:prSet presAssocID="{4397741F-15B3-4CEC-907F-04AAF566BAED}" presName="desTx" presStyleLbl="revTx" presStyleIdx="8" presStyleCnt="9" custScaleX="116595">
        <dgm:presLayoutVars/>
      </dgm:prSet>
      <dgm:spPr/>
    </dgm:pt>
  </dgm:ptLst>
  <dgm:cxnLst>
    <dgm:cxn modelId="{9DAD6816-F79D-4562-B044-972CE1A589DC}" type="presOf" srcId="{A477C5FB-E258-449C-B2BD-8843296E0FCF}" destId="{22605ACB-4A07-433F-9F2E-155F767BDA37}" srcOrd="0" destOrd="0" presId="urn:microsoft.com/office/officeart/2018/2/layout/IconVerticalSolidList"/>
    <dgm:cxn modelId="{75236021-45B7-4DF4-A08B-2873B4B06689}" srcId="{83BEC96E-BDD6-4DE4-A8F4-8DF3EDDDF1C9}" destId="{73FA78B4-F0BB-4537-A911-B530E616A616}" srcOrd="0" destOrd="0" parTransId="{1A9E5ACE-DFC1-4222-95CC-A60B11103449}" sibTransId="{90CC6B72-9397-44C7-BE53-713A8C072C07}"/>
    <dgm:cxn modelId="{5FE99624-FFE4-4505-B115-7C0A6EC258A5}" srcId="{83BEC96E-BDD6-4DE4-A8F4-8DF3EDDDF1C9}" destId="{6178DC0B-6AC4-4829-8DC2-F79C057954E1}" srcOrd="3" destOrd="0" parTransId="{4905A3BC-E732-4C9B-A735-A7DF0AD9B54D}" sibTransId="{170E1508-63D8-4808-B122-DF3BE6BC671F}"/>
    <dgm:cxn modelId="{9490E53B-0815-4891-BD45-18C35112BF59}" type="presOf" srcId="{83BEC96E-BDD6-4DE4-A8F4-8DF3EDDDF1C9}" destId="{D822C726-D78E-4BC6-B720-B6150072705F}" srcOrd="0" destOrd="0" presId="urn:microsoft.com/office/officeart/2018/2/layout/IconVerticalSolidList"/>
    <dgm:cxn modelId="{BDD8BB42-B07B-4715-BFD8-8B11A18215FD}" srcId="{83BEC96E-BDD6-4DE4-A8F4-8DF3EDDDF1C9}" destId="{4397741F-15B3-4CEC-907F-04AAF566BAED}" srcOrd="4" destOrd="0" parTransId="{F2040497-4B27-48DF-A7B5-BC05A8E248C1}" sibTransId="{BF9D7ED9-DFDA-45CC-AC5C-01AABA41C7C2}"/>
    <dgm:cxn modelId="{32D0EC5E-82F6-43C4-A420-247DF01B9E82}" srcId="{4397741F-15B3-4CEC-907F-04AAF566BAED}" destId="{2E762916-3E8D-406D-857F-742A60B7A6B5}" srcOrd="0" destOrd="0" parTransId="{CC991BAE-6250-45A4-886B-D08DC6C8E8AA}" sibTransId="{3D1DD75E-995E-49B3-A470-B7DB8665A583}"/>
    <dgm:cxn modelId="{6E7AA866-53CE-42AF-AB70-B7C818971142}" srcId="{83BEC96E-BDD6-4DE4-A8F4-8DF3EDDDF1C9}" destId="{69888B03-3AB4-42B6-A76A-833ABA611B84}" srcOrd="2" destOrd="0" parTransId="{27D0FA6D-6B46-4F06-AA35-A5E8FF91A7CD}" sibTransId="{D64DECBD-26A0-4B73-A5BD-8E1F990E0C96}"/>
    <dgm:cxn modelId="{70270E6D-5C32-4513-860E-4B222527C44F}" type="presOf" srcId="{7EABC882-91D9-401C-BEB5-DB17E820DE17}" destId="{74D5EAF3-5F02-4693-8786-81E77B3E6FF4}" srcOrd="0" destOrd="0" presId="urn:microsoft.com/office/officeart/2018/2/layout/IconVerticalSolidList"/>
    <dgm:cxn modelId="{06F06871-C4A2-4156-9021-64D010B2CB78}" type="presOf" srcId="{B426F91A-EC89-476E-BD66-933AC471AB7C}" destId="{382531D9-4CBB-48D4-8C6C-CD9897256ADC}" srcOrd="0" destOrd="1" presId="urn:microsoft.com/office/officeart/2018/2/layout/IconVerticalSolidList"/>
    <dgm:cxn modelId="{D76DED7E-7A67-4EF6-9373-24265AA04761}" srcId="{33EEFCFE-463E-4526-85EC-64F991B6C71D}" destId="{A477C5FB-E258-449C-B2BD-8843296E0FCF}" srcOrd="0" destOrd="0" parTransId="{FA95C386-9DFB-41FB-8F6C-03336B4CECE2}" sibTransId="{A5AC96FD-BBED-4D6A-8E85-53A837C5F612}"/>
    <dgm:cxn modelId="{D6117292-4564-4855-9014-AE628ED8BF6A}" type="presOf" srcId="{33EEFCFE-463E-4526-85EC-64F991B6C71D}" destId="{27F2A7C5-1A07-4E74-9D24-71E6834A7379}" srcOrd="0" destOrd="0" presId="urn:microsoft.com/office/officeart/2018/2/layout/IconVerticalSolidList"/>
    <dgm:cxn modelId="{08CE319A-669F-4DD5-A7E3-8C6A39C9F680}" type="presOf" srcId="{0E3BD9D3-EE08-407A-9691-6DB7DDCDB54C}" destId="{382531D9-4CBB-48D4-8C6C-CD9897256ADC}" srcOrd="0" destOrd="0" presId="urn:microsoft.com/office/officeart/2018/2/layout/IconVerticalSolidList"/>
    <dgm:cxn modelId="{24BB67A2-DC7C-4853-963C-DD64F39A192D}" type="presOf" srcId="{6178DC0B-6AC4-4829-8DC2-F79C057954E1}" destId="{2FBD53F2-84C1-4769-A97F-FE3408DFA6DA}" srcOrd="0" destOrd="0" presId="urn:microsoft.com/office/officeart/2018/2/layout/IconVerticalSolidList"/>
    <dgm:cxn modelId="{E86B57A6-8D88-4472-A9E5-EABB303DD99A}" type="presOf" srcId="{73FA78B4-F0BB-4537-A911-B530E616A616}" destId="{09F0A55D-14AC-473C-9BAE-53AE1C7730B5}" srcOrd="0" destOrd="0" presId="urn:microsoft.com/office/officeart/2018/2/layout/IconVerticalSolidList"/>
    <dgm:cxn modelId="{5A601EAE-B1FC-42B3-ACAD-F5394060EC0D}" srcId="{6178DC0B-6AC4-4829-8DC2-F79C057954E1}" destId="{7EABC882-91D9-401C-BEB5-DB17E820DE17}" srcOrd="0" destOrd="0" parTransId="{17B91C79-EE37-47BA-BADC-0F63DDD02CEA}" sibTransId="{142CBFF9-59E8-4ED8-80C5-FD6F844E9195}"/>
    <dgm:cxn modelId="{A385CCB3-1707-423A-811A-3963126410BB}" srcId="{73FA78B4-F0BB-4537-A911-B530E616A616}" destId="{0E3BD9D3-EE08-407A-9691-6DB7DDCDB54C}" srcOrd="0" destOrd="0" parTransId="{90F40031-227A-48B6-8C9E-9BDD67E3A25B}" sibTransId="{93F967B0-3CC9-40B5-941B-18218622B7B4}"/>
    <dgm:cxn modelId="{D5DDC6B5-35A3-4C6D-89F9-C2EFAF8DCA42}" type="presOf" srcId="{4397741F-15B3-4CEC-907F-04AAF566BAED}" destId="{1529A06E-B1CD-4DE9-BFB4-12CD39B7E941}" srcOrd="0" destOrd="0" presId="urn:microsoft.com/office/officeart/2018/2/layout/IconVerticalSolidList"/>
    <dgm:cxn modelId="{2234C3BD-6A5E-4316-B907-03EF8EA71E6C}" srcId="{83BEC96E-BDD6-4DE4-A8F4-8DF3EDDDF1C9}" destId="{33EEFCFE-463E-4526-85EC-64F991B6C71D}" srcOrd="1" destOrd="0" parTransId="{82EBF48C-5C60-46F9-9A00-1A4FAA12F10D}" sibTransId="{C0E57C78-3A15-4904-B3CD-994361ED97D8}"/>
    <dgm:cxn modelId="{A3154DC1-B369-4F48-9C2B-1246F1190895}" type="presOf" srcId="{2E762916-3E8D-406D-857F-742A60B7A6B5}" destId="{BA2E36FF-BE25-4197-9F0D-9E25AE72E1E6}" srcOrd="0" destOrd="0" presId="urn:microsoft.com/office/officeart/2018/2/layout/IconVerticalSolidList"/>
    <dgm:cxn modelId="{B1CDA9D7-3DC1-4119-B5A4-67CBDEB57C88}" srcId="{73FA78B4-F0BB-4537-A911-B530E616A616}" destId="{B426F91A-EC89-476E-BD66-933AC471AB7C}" srcOrd="1" destOrd="0" parTransId="{5892031E-4339-4832-AAF6-DD05269A92FD}" sibTransId="{8EE0D2B1-C49E-4487-8374-49956AF8CFAD}"/>
    <dgm:cxn modelId="{19C8DDE6-964D-41C7-9154-61B1035939AE}" type="presOf" srcId="{69888B03-3AB4-42B6-A76A-833ABA611B84}" destId="{06DEF13A-DAD1-4F1B-BF9E-AB0B877D67A4}" srcOrd="0" destOrd="0" presId="urn:microsoft.com/office/officeart/2018/2/layout/IconVerticalSolidList"/>
    <dgm:cxn modelId="{48B6ABF5-A09A-465B-B701-CD9C11D1B844}" type="presParOf" srcId="{D822C726-D78E-4BC6-B720-B6150072705F}" destId="{A509E3BC-2193-43DA-813E-8851E712A2C5}" srcOrd="0" destOrd="0" presId="urn:microsoft.com/office/officeart/2018/2/layout/IconVerticalSolidList"/>
    <dgm:cxn modelId="{52C18472-3CD2-4390-9B73-1F78CC58C53D}" type="presParOf" srcId="{A509E3BC-2193-43DA-813E-8851E712A2C5}" destId="{D76AF078-1229-4329-9E9A-AD46E94F9E1D}" srcOrd="0" destOrd="0" presId="urn:microsoft.com/office/officeart/2018/2/layout/IconVerticalSolidList"/>
    <dgm:cxn modelId="{045B9E32-DA80-47CE-8B3C-CB28F6B115B6}" type="presParOf" srcId="{A509E3BC-2193-43DA-813E-8851E712A2C5}" destId="{9904EB36-D630-4F6C-B596-2B847AD8C43E}" srcOrd="1" destOrd="0" presId="urn:microsoft.com/office/officeart/2018/2/layout/IconVerticalSolidList"/>
    <dgm:cxn modelId="{C8AF3726-4673-467E-87AA-F41419F61530}" type="presParOf" srcId="{A509E3BC-2193-43DA-813E-8851E712A2C5}" destId="{07D324E7-8D93-4FAF-98D3-CB4F0A071A82}" srcOrd="2" destOrd="0" presId="urn:microsoft.com/office/officeart/2018/2/layout/IconVerticalSolidList"/>
    <dgm:cxn modelId="{39A4BA4D-D7E2-4F60-BBD8-C3520CB292DE}" type="presParOf" srcId="{A509E3BC-2193-43DA-813E-8851E712A2C5}" destId="{09F0A55D-14AC-473C-9BAE-53AE1C7730B5}" srcOrd="3" destOrd="0" presId="urn:microsoft.com/office/officeart/2018/2/layout/IconVerticalSolidList"/>
    <dgm:cxn modelId="{B835696F-02D9-4A60-B604-A34E597CF8A5}" type="presParOf" srcId="{A509E3BC-2193-43DA-813E-8851E712A2C5}" destId="{382531D9-4CBB-48D4-8C6C-CD9897256ADC}" srcOrd="4" destOrd="0" presId="urn:microsoft.com/office/officeart/2018/2/layout/IconVerticalSolidList"/>
    <dgm:cxn modelId="{544574CD-73F0-467C-8150-67105ED8931C}" type="presParOf" srcId="{D822C726-D78E-4BC6-B720-B6150072705F}" destId="{C24156B2-016A-4EA2-8C30-A902A16544CD}" srcOrd="1" destOrd="0" presId="urn:microsoft.com/office/officeart/2018/2/layout/IconVerticalSolidList"/>
    <dgm:cxn modelId="{35AA57B7-B3B7-4053-8044-61FB002D8184}" type="presParOf" srcId="{D822C726-D78E-4BC6-B720-B6150072705F}" destId="{A8DE4228-3A05-4C99-BF3A-C6E7C3C840E3}" srcOrd="2" destOrd="0" presId="urn:microsoft.com/office/officeart/2018/2/layout/IconVerticalSolidList"/>
    <dgm:cxn modelId="{92AF4E57-C676-4384-AF18-C50AF5F447A8}" type="presParOf" srcId="{A8DE4228-3A05-4C99-BF3A-C6E7C3C840E3}" destId="{65AE0042-363B-4AF6-B8D6-A3510ED0354D}" srcOrd="0" destOrd="0" presId="urn:microsoft.com/office/officeart/2018/2/layout/IconVerticalSolidList"/>
    <dgm:cxn modelId="{590684A7-9E57-48FC-A7AF-3B5CE39A2EBA}" type="presParOf" srcId="{A8DE4228-3A05-4C99-BF3A-C6E7C3C840E3}" destId="{36CB79E5-1DE7-45D9-B7ED-C85E49A4DE04}" srcOrd="1" destOrd="0" presId="urn:microsoft.com/office/officeart/2018/2/layout/IconVerticalSolidList"/>
    <dgm:cxn modelId="{59F801FC-643A-474C-97E5-208D0DBA551D}" type="presParOf" srcId="{A8DE4228-3A05-4C99-BF3A-C6E7C3C840E3}" destId="{A1645E33-DB1A-4AC5-970F-19F949871D2D}" srcOrd="2" destOrd="0" presId="urn:microsoft.com/office/officeart/2018/2/layout/IconVerticalSolidList"/>
    <dgm:cxn modelId="{39667394-25CD-495E-A3CF-CEFEBB285F8C}" type="presParOf" srcId="{A8DE4228-3A05-4C99-BF3A-C6E7C3C840E3}" destId="{27F2A7C5-1A07-4E74-9D24-71E6834A7379}" srcOrd="3" destOrd="0" presId="urn:microsoft.com/office/officeart/2018/2/layout/IconVerticalSolidList"/>
    <dgm:cxn modelId="{1BC11CBF-369D-4B6C-B32C-56D1869C47B6}" type="presParOf" srcId="{A8DE4228-3A05-4C99-BF3A-C6E7C3C840E3}" destId="{22605ACB-4A07-433F-9F2E-155F767BDA37}" srcOrd="4" destOrd="0" presId="urn:microsoft.com/office/officeart/2018/2/layout/IconVerticalSolidList"/>
    <dgm:cxn modelId="{8F7A5D24-633D-4144-A53C-6EE45F5E828D}" type="presParOf" srcId="{D822C726-D78E-4BC6-B720-B6150072705F}" destId="{F50D505A-3B6B-419E-BF90-9CA81C524C64}" srcOrd="3" destOrd="0" presId="urn:microsoft.com/office/officeart/2018/2/layout/IconVerticalSolidList"/>
    <dgm:cxn modelId="{2BEF3425-F5CF-4560-90A0-39BCFBDDCFFD}" type="presParOf" srcId="{D822C726-D78E-4BC6-B720-B6150072705F}" destId="{1260BA06-A19C-4C52-9F6E-7DF8DED83892}" srcOrd="4" destOrd="0" presId="urn:microsoft.com/office/officeart/2018/2/layout/IconVerticalSolidList"/>
    <dgm:cxn modelId="{2D000962-3DD8-48B7-974C-3504758FA984}" type="presParOf" srcId="{1260BA06-A19C-4C52-9F6E-7DF8DED83892}" destId="{CFF9CB95-706F-4F62-BAEB-C55D473647A3}" srcOrd="0" destOrd="0" presId="urn:microsoft.com/office/officeart/2018/2/layout/IconVerticalSolidList"/>
    <dgm:cxn modelId="{37B9A4EF-5545-4900-B734-E4394B8935F9}" type="presParOf" srcId="{1260BA06-A19C-4C52-9F6E-7DF8DED83892}" destId="{EC779051-F92A-437A-BFF4-CA144438BD40}" srcOrd="1" destOrd="0" presId="urn:microsoft.com/office/officeart/2018/2/layout/IconVerticalSolidList"/>
    <dgm:cxn modelId="{55AEEEBE-4274-4EEF-8582-90C00E19D809}" type="presParOf" srcId="{1260BA06-A19C-4C52-9F6E-7DF8DED83892}" destId="{6D5C526F-A89A-4DA4-AC5C-C1A656223486}" srcOrd="2" destOrd="0" presId="urn:microsoft.com/office/officeart/2018/2/layout/IconVerticalSolidList"/>
    <dgm:cxn modelId="{998E9579-13E0-4548-9D8A-EB081C989FA2}" type="presParOf" srcId="{1260BA06-A19C-4C52-9F6E-7DF8DED83892}" destId="{06DEF13A-DAD1-4F1B-BF9E-AB0B877D67A4}" srcOrd="3" destOrd="0" presId="urn:microsoft.com/office/officeart/2018/2/layout/IconVerticalSolidList"/>
    <dgm:cxn modelId="{0C6EBE54-40D4-4E56-8316-27CC8E17ED8E}" type="presParOf" srcId="{D822C726-D78E-4BC6-B720-B6150072705F}" destId="{0DD3DB31-C93F-4E8B-99F0-F0135AEBC1F3}" srcOrd="5" destOrd="0" presId="urn:microsoft.com/office/officeart/2018/2/layout/IconVerticalSolidList"/>
    <dgm:cxn modelId="{67152427-4798-4B5F-B202-691892F889B2}" type="presParOf" srcId="{D822C726-D78E-4BC6-B720-B6150072705F}" destId="{C7DAC192-163C-4B37-83E8-73FEA3F1A624}" srcOrd="6" destOrd="0" presId="urn:microsoft.com/office/officeart/2018/2/layout/IconVerticalSolidList"/>
    <dgm:cxn modelId="{411FEAD3-1001-4F68-A513-AFEFB30E50AB}" type="presParOf" srcId="{C7DAC192-163C-4B37-83E8-73FEA3F1A624}" destId="{038B55D2-149A-4B99-ADD1-7B5BE8841DEC}" srcOrd="0" destOrd="0" presId="urn:microsoft.com/office/officeart/2018/2/layout/IconVerticalSolidList"/>
    <dgm:cxn modelId="{71B5382B-AC09-47A7-BFC0-62CB3FCF8481}" type="presParOf" srcId="{C7DAC192-163C-4B37-83E8-73FEA3F1A624}" destId="{B10428CE-3A11-4F9A-BDDB-2EBD0A080AFC}" srcOrd="1" destOrd="0" presId="urn:microsoft.com/office/officeart/2018/2/layout/IconVerticalSolidList"/>
    <dgm:cxn modelId="{80E09326-63EF-49A3-ACC2-6789EAE3838F}" type="presParOf" srcId="{C7DAC192-163C-4B37-83E8-73FEA3F1A624}" destId="{DE753C76-8B3A-47AD-AC96-D1CE5E5F2BA1}" srcOrd="2" destOrd="0" presId="urn:microsoft.com/office/officeart/2018/2/layout/IconVerticalSolidList"/>
    <dgm:cxn modelId="{744F883D-0D59-4AC2-9F7B-2FD00ACF6673}" type="presParOf" srcId="{C7DAC192-163C-4B37-83E8-73FEA3F1A624}" destId="{2FBD53F2-84C1-4769-A97F-FE3408DFA6DA}" srcOrd="3" destOrd="0" presId="urn:microsoft.com/office/officeart/2018/2/layout/IconVerticalSolidList"/>
    <dgm:cxn modelId="{855BA175-F843-4723-BC35-FB117AA86F01}" type="presParOf" srcId="{C7DAC192-163C-4B37-83E8-73FEA3F1A624}" destId="{74D5EAF3-5F02-4693-8786-81E77B3E6FF4}" srcOrd="4" destOrd="0" presId="urn:microsoft.com/office/officeart/2018/2/layout/IconVerticalSolidList"/>
    <dgm:cxn modelId="{C3D860C8-DBC9-4B94-B714-88CD099F9D74}" type="presParOf" srcId="{D822C726-D78E-4BC6-B720-B6150072705F}" destId="{D22F84FD-345C-4B8F-AD46-A3E05FAB7612}" srcOrd="7" destOrd="0" presId="urn:microsoft.com/office/officeart/2018/2/layout/IconVerticalSolidList"/>
    <dgm:cxn modelId="{3523C59D-354F-499A-8D08-FC509C9984AA}" type="presParOf" srcId="{D822C726-D78E-4BC6-B720-B6150072705F}" destId="{00B4C73B-936B-4C47-9017-9DA7C9D10198}" srcOrd="8" destOrd="0" presId="urn:microsoft.com/office/officeart/2018/2/layout/IconVerticalSolidList"/>
    <dgm:cxn modelId="{116A558D-79B2-4AB9-8480-5F136F95A9EF}" type="presParOf" srcId="{00B4C73B-936B-4C47-9017-9DA7C9D10198}" destId="{6D2D39A2-733A-4AD4-9D9F-75FB91C7101B}" srcOrd="0" destOrd="0" presId="urn:microsoft.com/office/officeart/2018/2/layout/IconVerticalSolidList"/>
    <dgm:cxn modelId="{41CE4D3C-3079-4F97-823B-58D3E4FBC695}" type="presParOf" srcId="{00B4C73B-936B-4C47-9017-9DA7C9D10198}" destId="{43009B66-A1D5-4BDC-B532-C045ECC75A07}" srcOrd="1" destOrd="0" presId="urn:microsoft.com/office/officeart/2018/2/layout/IconVerticalSolidList"/>
    <dgm:cxn modelId="{146C8431-7F25-45C1-8B52-E55DBDB26B6D}" type="presParOf" srcId="{00B4C73B-936B-4C47-9017-9DA7C9D10198}" destId="{A090B8C1-DB17-4D15-BFFC-5081CEF3988A}" srcOrd="2" destOrd="0" presId="urn:microsoft.com/office/officeart/2018/2/layout/IconVerticalSolidList"/>
    <dgm:cxn modelId="{68320F7D-2C38-4E4A-BD16-8BCB0C7BDD62}" type="presParOf" srcId="{00B4C73B-936B-4C47-9017-9DA7C9D10198}" destId="{1529A06E-B1CD-4DE9-BFB4-12CD39B7E941}" srcOrd="3" destOrd="0" presId="urn:microsoft.com/office/officeart/2018/2/layout/IconVerticalSolidList"/>
    <dgm:cxn modelId="{115DFA07-CD31-4D4F-B202-07D81E95E59D}" type="presParOf" srcId="{00B4C73B-936B-4C47-9017-9DA7C9D10198}" destId="{BA2E36FF-BE25-4197-9F0D-9E25AE72E1E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F078-1229-4329-9E9A-AD46E94F9E1D}">
      <dsp:nvSpPr>
        <dsp:cNvPr id="0" name=""/>
        <dsp:cNvSpPr/>
      </dsp:nvSpPr>
      <dsp:spPr>
        <a:xfrm>
          <a:off x="-138540" y="13212"/>
          <a:ext cx="6889970" cy="9776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4EB36-D630-4F6C-B596-2B847AD8C43E}">
      <dsp:nvSpPr>
        <dsp:cNvPr id="0" name=""/>
        <dsp:cNvSpPr/>
      </dsp:nvSpPr>
      <dsp:spPr>
        <a:xfrm>
          <a:off x="157187" y="233175"/>
          <a:ext cx="537687" cy="53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0A55D-14AC-473C-9BAE-53AE1C7730B5}">
      <dsp:nvSpPr>
        <dsp:cNvPr id="0" name=""/>
        <dsp:cNvSpPr/>
      </dsp:nvSpPr>
      <dsp:spPr>
        <a:xfrm>
          <a:off x="990602" y="13212"/>
          <a:ext cx="3100486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När?</a:t>
          </a:r>
        </a:p>
      </dsp:txBody>
      <dsp:txXfrm>
        <a:off x="990602" y="13212"/>
        <a:ext cx="3100486" cy="977613"/>
      </dsp:txXfrm>
    </dsp:sp>
    <dsp:sp modelId="{382531D9-4CBB-48D4-8C6C-CD9897256ADC}">
      <dsp:nvSpPr>
        <dsp:cNvPr id="0" name=""/>
        <dsp:cNvSpPr/>
      </dsp:nvSpPr>
      <dsp:spPr>
        <a:xfrm>
          <a:off x="3897523" y="13212"/>
          <a:ext cx="3045261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Start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lördag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morgon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Frukost</a:t>
          </a:r>
          <a:r>
            <a:rPr lang="en-US" sz="1400" kern="1200" dirty="0"/>
            <a:t> </a:t>
          </a:r>
          <a:r>
            <a:rPr lang="en-US" sz="1400" kern="1200" dirty="0" err="1"/>
            <a:t>äts</a:t>
          </a:r>
          <a:r>
            <a:rPr lang="en-US" sz="1400" kern="1200" dirty="0"/>
            <a:t> </a:t>
          </a:r>
          <a:r>
            <a:rPr lang="en-US" sz="1400" kern="1200" dirty="0" err="1"/>
            <a:t>hemma</a:t>
          </a:r>
          <a:r>
            <a:rPr lang="en-US" sz="1400" kern="1200" dirty="0"/>
            <a:t> </a:t>
          </a:r>
          <a:r>
            <a:rPr lang="en-US" sz="1400" kern="1200" dirty="0" err="1"/>
            <a:t>innan</a:t>
          </a:r>
          <a:r>
            <a:rPr lang="en-US" sz="1400" kern="1200" dirty="0"/>
            <a:t> </a:t>
          </a:r>
          <a:r>
            <a:rPr lang="en-US" sz="1400" kern="1200" dirty="0" err="1"/>
            <a:t>samling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Slut </a:t>
          </a:r>
          <a:r>
            <a:rPr lang="en-US" sz="1400" kern="1200" dirty="0" err="1"/>
            <a:t>söndag</a:t>
          </a:r>
          <a:r>
            <a:rPr lang="en-US" sz="1400" kern="1200" dirty="0"/>
            <a:t> ca 16. </a:t>
          </a:r>
          <a:r>
            <a:rPr lang="en-US" sz="1400" kern="1200" dirty="0" err="1"/>
            <a:t>Bonusaktivitet</a:t>
          </a:r>
          <a:r>
            <a:rPr lang="en-US" sz="1400" kern="1200" dirty="0"/>
            <a:t> IFK </a:t>
          </a:r>
          <a:r>
            <a:rPr lang="en-US" sz="1400" kern="1200" dirty="0" err="1"/>
            <a:t>Göteborg</a:t>
          </a:r>
          <a:r>
            <a:rPr lang="en-US" sz="1400" kern="1200" dirty="0"/>
            <a:t>-Elfsborg, </a:t>
          </a:r>
          <a:r>
            <a:rPr lang="en-US" sz="1400" kern="1200" dirty="0" err="1"/>
            <a:t>Gamla</a:t>
          </a:r>
          <a:r>
            <a:rPr lang="en-US" sz="1400" kern="1200" dirty="0"/>
            <a:t> </a:t>
          </a:r>
          <a:r>
            <a:rPr lang="en-US" sz="1400" kern="1200" dirty="0" err="1"/>
            <a:t>Ullevi</a:t>
          </a:r>
          <a:r>
            <a:rPr lang="en-US" sz="1400" kern="1200" dirty="0"/>
            <a:t> 17:30</a:t>
          </a:r>
        </a:p>
      </dsp:txBody>
      <dsp:txXfrm>
        <a:off x="3897523" y="13212"/>
        <a:ext cx="3045261" cy="977613"/>
      </dsp:txXfrm>
    </dsp:sp>
    <dsp:sp modelId="{65AE0042-363B-4AF6-B8D6-A3510ED0354D}">
      <dsp:nvSpPr>
        <dsp:cNvPr id="0" name=""/>
        <dsp:cNvSpPr/>
      </dsp:nvSpPr>
      <dsp:spPr>
        <a:xfrm>
          <a:off x="-138540" y="1235228"/>
          <a:ext cx="6889970" cy="9776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B79E5-1DE7-45D9-B7ED-C85E49A4DE04}">
      <dsp:nvSpPr>
        <dsp:cNvPr id="0" name=""/>
        <dsp:cNvSpPr/>
      </dsp:nvSpPr>
      <dsp:spPr>
        <a:xfrm>
          <a:off x="157187" y="1455191"/>
          <a:ext cx="537687" cy="537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2A7C5-1A07-4E74-9D24-71E6834A7379}">
      <dsp:nvSpPr>
        <dsp:cNvPr id="0" name=""/>
        <dsp:cNvSpPr/>
      </dsp:nvSpPr>
      <dsp:spPr>
        <a:xfrm>
          <a:off x="990602" y="1235228"/>
          <a:ext cx="3100486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Var?</a:t>
          </a:r>
        </a:p>
      </dsp:txBody>
      <dsp:txXfrm>
        <a:off x="990602" y="1235228"/>
        <a:ext cx="3100486" cy="977613"/>
      </dsp:txXfrm>
    </dsp:sp>
    <dsp:sp modelId="{22605ACB-4A07-433F-9F2E-155F767BDA37}">
      <dsp:nvSpPr>
        <dsp:cNvPr id="0" name=""/>
        <dsp:cNvSpPr/>
      </dsp:nvSpPr>
      <dsp:spPr>
        <a:xfrm>
          <a:off x="3894533" y="1235228"/>
          <a:ext cx="3051242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TBD</a:t>
          </a:r>
        </a:p>
      </dsp:txBody>
      <dsp:txXfrm>
        <a:off x="3894533" y="1235228"/>
        <a:ext cx="3051242" cy="977613"/>
      </dsp:txXfrm>
    </dsp:sp>
    <dsp:sp modelId="{CFF9CB95-706F-4F62-BAEB-C55D473647A3}">
      <dsp:nvSpPr>
        <dsp:cNvPr id="0" name=""/>
        <dsp:cNvSpPr/>
      </dsp:nvSpPr>
      <dsp:spPr>
        <a:xfrm>
          <a:off x="-138540" y="2457245"/>
          <a:ext cx="6889970" cy="9776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79051-F92A-437A-BFF4-CA144438BD40}">
      <dsp:nvSpPr>
        <dsp:cNvPr id="0" name=""/>
        <dsp:cNvSpPr/>
      </dsp:nvSpPr>
      <dsp:spPr>
        <a:xfrm>
          <a:off x="157187" y="2677208"/>
          <a:ext cx="537687" cy="537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EF13A-DAD1-4F1B-BF9E-AB0B877D67A4}">
      <dsp:nvSpPr>
        <dsp:cNvPr id="0" name=""/>
        <dsp:cNvSpPr/>
      </dsp:nvSpPr>
      <dsp:spPr>
        <a:xfrm>
          <a:off x="990602" y="2457245"/>
          <a:ext cx="5758618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Fotbollsträningar</a:t>
          </a:r>
          <a:r>
            <a:rPr lang="en-US" sz="1900" kern="1200" dirty="0"/>
            <a:t>, </a:t>
          </a:r>
          <a:r>
            <a:rPr lang="en-US" sz="1900" kern="1200" dirty="0" err="1"/>
            <a:t>teori</a:t>
          </a:r>
          <a:r>
            <a:rPr lang="en-US" sz="1900" kern="1200" dirty="0"/>
            <a:t>, regel- </a:t>
          </a:r>
          <a:r>
            <a:rPr lang="en-US" sz="1900" kern="1200" dirty="0" err="1"/>
            <a:t>och</a:t>
          </a:r>
          <a:r>
            <a:rPr lang="en-US" sz="1900" kern="1200" dirty="0"/>
            <a:t> </a:t>
          </a:r>
          <a:r>
            <a:rPr lang="en-US" sz="1900" kern="1200" dirty="0" err="1"/>
            <a:t>domarutbildning</a:t>
          </a:r>
          <a:r>
            <a:rPr lang="en-US" sz="1900" kern="1200" dirty="0"/>
            <a:t>, </a:t>
          </a:r>
          <a:r>
            <a:rPr lang="en-US" sz="1900" kern="1200" dirty="0" err="1"/>
            <a:t>kamratskap</a:t>
          </a:r>
          <a:r>
            <a:rPr lang="en-US" sz="1900" kern="1200" dirty="0"/>
            <a:t> </a:t>
          </a:r>
          <a:r>
            <a:rPr lang="en-US" sz="1900" kern="1200" dirty="0" err="1"/>
            <a:t>och</a:t>
          </a:r>
          <a:r>
            <a:rPr lang="en-US" sz="1900" kern="1200" dirty="0"/>
            <a:t> </a:t>
          </a:r>
          <a:r>
            <a:rPr lang="en-US" sz="1900" kern="1200" dirty="0" err="1"/>
            <a:t>fysisk</a:t>
          </a:r>
          <a:r>
            <a:rPr lang="en-US" sz="1900" kern="1200" dirty="0"/>
            <a:t> </a:t>
          </a:r>
          <a:r>
            <a:rPr lang="en-US" sz="1900" kern="1200" dirty="0" err="1"/>
            <a:t>aktivitet</a:t>
          </a:r>
          <a:endParaRPr lang="en-US" sz="1900" kern="1200" dirty="0"/>
        </a:p>
      </dsp:txBody>
      <dsp:txXfrm>
        <a:off x="990602" y="2457245"/>
        <a:ext cx="5758618" cy="977613"/>
      </dsp:txXfrm>
    </dsp:sp>
    <dsp:sp modelId="{038B55D2-149A-4B99-ADD1-7B5BE8841DEC}">
      <dsp:nvSpPr>
        <dsp:cNvPr id="0" name=""/>
        <dsp:cNvSpPr/>
      </dsp:nvSpPr>
      <dsp:spPr>
        <a:xfrm>
          <a:off x="-138540" y="3679261"/>
          <a:ext cx="6889970" cy="9776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428CE-3A11-4F9A-BDDB-2EBD0A080AFC}">
      <dsp:nvSpPr>
        <dsp:cNvPr id="0" name=""/>
        <dsp:cNvSpPr/>
      </dsp:nvSpPr>
      <dsp:spPr>
        <a:xfrm>
          <a:off x="157187" y="3899224"/>
          <a:ext cx="537687" cy="537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D53F2-84C1-4769-A97F-FE3408DFA6DA}">
      <dsp:nvSpPr>
        <dsp:cNvPr id="0" name=""/>
        <dsp:cNvSpPr/>
      </dsp:nvSpPr>
      <dsp:spPr>
        <a:xfrm>
          <a:off x="990602" y="3679261"/>
          <a:ext cx="3100486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990602" y="3679261"/>
        <a:ext cx="3100486" cy="977613"/>
      </dsp:txXfrm>
    </dsp:sp>
    <dsp:sp modelId="{74D5EAF3-5F02-4693-8786-81E77B3E6FF4}">
      <dsp:nvSpPr>
        <dsp:cNvPr id="0" name=""/>
        <dsp:cNvSpPr/>
      </dsp:nvSpPr>
      <dsp:spPr>
        <a:xfrm>
          <a:off x="3811799" y="3679261"/>
          <a:ext cx="3216711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811799" y="3679261"/>
        <a:ext cx="3216711" cy="977613"/>
      </dsp:txXfrm>
    </dsp:sp>
    <dsp:sp modelId="{6D2D39A2-733A-4AD4-9D9F-75FB91C7101B}">
      <dsp:nvSpPr>
        <dsp:cNvPr id="0" name=""/>
        <dsp:cNvSpPr/>
      </dsp:nvSpPr>
      <dsp:spPr>
        <a:xfrm>
          <a:off x="-138540" y="4901278"/>
          <a:ext cx="6889970" cy="9776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09B66-A1D5-4BDC-B532-C045ECC75A07}">
      <dsp:nvSpPr>
        <dsp:cNvPr id="0" name=""/>
        <dsp:cNvSpPr/>
      </dsp:nvSpPr>
      <dsp:spPr>
        <a:xfrm>
          <a:off x="157187" y="5121241"/>
          <a:ext cx="537687" cy="537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9A06E-B1CD-4DE9-BFB4-12CD39B7E941}">
      <dsp:nvSpPr>
        <dsp:cNvPr id="0" name=""/>
        <dsp:cNvSpPr/>
      </dsp:nvSpPr>
      <dsp:spPr>
        <a:xfrm>
          <a:off x="990602" y="4901278"/>
          <a:ext cx="3100486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Föräldrahjälp</a:t>
          </a:r>
          <a:r>
            <a:rPr lang="en-US" sz="1900" kern="1200" dirty="0"/>
            <a:t>?</a:t>
          </a:r>
        </a:p>
      </dsp:txBody>
      <dsp:txXfrm>
        <a:off x="990602" y="4901278"/>
        <a:ext cx="3100486" cy="977613"/>
      </dsp:txXfrm>
    </dsp:sp>
    <dsp:sp modelId="{BA2E36FF-BE25-4197-9F0D-9E25AE72E1E6}">
      <dsp:nvSpPr>
        <dsp:cNvPr id="0" name=""/>
        <dsp:cNvSpPr/>
      </dsp:nvSpPr>
      <dsp:spPr>
        <a:xfrm>
          <a:off x="3870530" y="4901278"/>
          <a:ext cx="3099248" cy="9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103464" rIns="103464" bIns="10346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870530" y="4901278"/>
        <a:ext cx="3099248" cy="97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C5F7-8B8B-5D4D-A4C5-CCC63BD02D0F}" type="datetimeFigureOut">
              <a:rPr lang="sv-SE" smtClean="0"/>
              <a:t>2020-02-23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1162-2E8A-894E-A282-F39DF9C42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839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1162-2E8A-894E-A282-F39DF9C42F4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04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SAKNAS – Adam Iversen, Owen Ho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41162-2E8A-894E-A282-F39DF9C42F4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7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08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2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62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6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8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2019-03-25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F-möte KIF P06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KIF P06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2020-02-26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52" y="5238750"/>
            <a:ext cx="9334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8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Divisionsspel - HFF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Hemma- resp. bortamatcher mot andra Hallandsklubbar</a:t>
            </a:r>
          </a:p>
          <a:p>
            <a:r>
              <a:rPr lang="sv-SE" dirty="0"/>
              <a:t>(stor) 9mot9, offside, 3x25 min, boll-</a:t>
            </a:r>
            <a:r>
              <a:rPr lang="sv-SE" dirty="0" err="1"/>
              <a:t>stl</a:t>
            </a:r>
            <a:r>
              <a:rPr lang="sv-SE" dirty="0"/>
              <a:t> 5</a:t>
            </a:r>
          </a:p>
          <a:p>
            <a:r>
              <a:rPr lang="sv-SE" dirty="0"/>
              <a:t>2 lag anmälda</a:t>
            </a:r>
          </a:p>
          <a:p>
            <a:r>
              <a:rPr lang="sv-SE" dirty="0"/>
              <a:t>Start i maj</a:t>
            </a:r>
          </a:p>
          <a:p>
            <a:r>
              <a:rPr lang="sv-SE" dirty="0"/>
              <a:t>Kallelse till matcher kommer när spelschemat är satt. Viktigt att </a:t>
            </a:r>
            <a:r>
              <a:rPr lang="sv-SE" dirty="0">
                <a:solidFill>
                  <a:srgbClr val="FF0000"/>
                </a:solidFill>
              </a:rPr>
              <a:t>respektera sista-svarsdatum</a:t>
            </a:r>
            <a:r>
              <a:rPr lang="sv-SE" dirty="0"/>
              <a:t>. Uteblivet svar tolkas som ”Kommer inte” och platsen kommer erbjudas annan spelare.</a:t>
            </a:r>
          </a:p>
          <a:p>
            <a:r>
              <a:rPr lang="sv-SE" dirty="0"/>
              <a:t>P07 &lt;-&gt; P06, P06 &lt;-&gt; P05</a:t>
            </a:r>
          </a:p>
          <a:p>
            <a:r>
              <a:rPr lang="sv-SE" dirty="0"/>
              <a:t>Deltagande i divisionsspelet ingår i medlemsavgiften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F2365-55E2-304C-9ED1-4A64FCFB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BB172-E11D-3B4A-8BBD-6DA8E32A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32147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9E1D0D1-5D08-1640-A32F-F5586BF3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95DDB-C95D-0746-8688-4B688623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57EDC-66DF-AE48-B81F-8D8EF6C8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195006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EF6DEDC-FFE4-5F4B-A55C-50E4DAF8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700A-4769-A347-BFC8-607BC127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5756DF-AF67-A547-9B33-3D7F2FAC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31657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KIF-dagen 13 juni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alla medlemmar och anhöriga/familj</a:t>
            </a:r>
          </a:p>
          <a:p>
            <a:r>
              <a:rPr lang="sv-SE" dirty="0"/>
              <a:t>Diverse aktiviteter vid </a:t>
            </a:r>
            <a:r>
              <a:rPr lang="sv-SE" dirty="0" err="1"/>
              <a:t>Inlag</a:t>
            </a:r>
            <a:endParaRPr lang="sv-SE" dirty="0"/>
          </a:p>
          <a:p>
            <a:r>
              <a:rPr lang="sv-SE" dirty="0"/>
              <a:t>Fotbollsturnering med åldersblandade KIF-lag</a:t>
            </a:r>
          </a:p>
          <a:p>
            <a:r>
              <a:rPr lang="sv-SE" dirty="0"/>
              <a:t>Vissa </a:t>
            </a:r>
            <a:r>
              <a:rPr lang="sv-SE" dirty="0">
                <a:solidFill>
                  <a:srgbClr val="FF0000"/>
                </a:solidFill>
              </a:rPr>
              <a:t>arbetspass som ska bemannas</a:t>
            </a:r>
          </a:p>
          <a:p>
            <a:r>
              <a:rPr lang="sv-SE" dirty="0"/>
              <a:t>Kallelse via </a:t>
            </a:r>
            <a:r>
              <a:rPr lang="sv-SE" dirty="0" err="1"/>
              <a:t>laget.se</a:t>
            </a:r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65EE1-8436-DD46-868B-9801C10D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007E1-1BB8-4247-A970-20BE0614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411516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Skadevi</a:t>
            </a:r>
            <a:r>
              <a:rPr lang="sv-SE" b="1" dirty="0"/>
              <a:t> Cup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Spelas </a:t>
            </a:r>
            <a:r>
              <a:rPr lang="sv-SE" b="1" dirty="0"/>
              <a:t>26-28 juni</a:t>
            </a:r>
          </a:p>
          <a:p>
            <a:r>
              <a:rPr lang="sv-SE" dirty="0"/>
              <a:t>Vi åker till Skövde eftermiddagen torsdag 25 juni</a:t>
            </a:r>
          </a:p>
          <a:p>
            <a:r>
              <a:rPr lang="sv-SE" dirty="0"/>
              <a:t>1 lag anmält – intresseanmälan gav 12 ”Ja”</a:t>
            </a:r>
          </a:p>
          <a:p>
            <a:r>
              <a:rPr lang="sv-SE" dirty="0"/>
              <a:t>Officiell kallelse/anmälan till samtliga spelare via </a:t>
            </a:r>
            <a:r>
              <a:rPr lang="sv-SE" dirty="0" err="1"/>
              <a:t>laget.se</a:t>
            </a:r>
            <a:r>
              <a:rPr lang="sv-SE" dirty="0"/>
              <a:t> kommer framöver.</a:t>
            </a:r>
          </a:p>
          <a:p>
            <a:r>
              <a:rPr lang="sv-SE" b="1" dirty="0">
                <a:solidFill>
                  <a:srgbClr val="FF0000"/>
                </a:solidFill>
              </a:rPr>
              <a:t>Anmälan är bindande</a:t>
            </a:r>
          </a:p>
          <a:p>
            <a:r>
              <a:rPr lang="sv-SE" dirty="0"/>
              <a:t>Kostnad ca 1300:-/spelare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7FED3-C18E-F040-8853-AFCDD072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B0322-CA0D-044A-9461-201E6C70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78442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Gothia Cup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Spelas under </a:t>
            </a:r>
            <a:r>
              <a:rPr lang="sv-SE" b="1" dirty="0"/>
              <a:t>v.29 – 13-18 juli</a:t>
            </a:r>
          </a:p>
          <a:p>
            <a:r>
              <a:rPr lang="sv-SE" dirty="0"/>
              <a:t>P06 spelar 11mot11</a:t>
            </a:r>
          </a:p>
          <a:p>
            <a:r>
              <a:rPr lang="sv-SE" dirty="0"/>
              <a:t>1 lag anmält – ingen cupavgift, dock arbetspass</a:t>
            </a:r>
          </a:p>
          <a:p>
            <a:r>
              <a:rPr lang="sv-SE" dirty="0"/>
              <a:t>Kallelse till samtliga spelare via </a:t>
            </a:r>
            <a:r>
              <a:rPr lang="sv-SE" dirty="0" err="1"/>
              <a:t>laget.se</a:t>
            </a:r>
            <a:r>
              <a:rPr lang="sv-SE" dirty="0"/>
              <a:t>. OBS! Sista svarsdatum.</a:t>
            </a:r>
          </a:p>
          <a:p>
            <a:r>
              <a:rPr lang="sv-SE" b="1" dirty="0">
                <a:solidFill>
                  <a:srgbClr val="FF0000"/>
                </a:solidFill>
              </a:rPr>
              <a:t>Anmälan är bindande</a:t>
            </a:r>
            <a:endParaRPr lang="sv-SE" dirty="0"/>
          </a:p>
          <a:p>
            <a:r>
              <a:rPr lang="sv-SE" b="1" dirty="0">
                <a:solidFill>
                  <a:srgbClr val="FF0000"/>
                </a:solidFill>
              </a:rPr>
              <a:t>Obligatoriska arbetspass </a:t>
            </a:r>
            <a:r>
              <a:rPr lang="sv-SE" dirty="0"/>
              <a:t>för samtliga föräldrar till deltagande spelare</a:t>
            </a:r>
          </a:p>
          <a:p>
            <a:r>
              <a:rPr lang="sv-SE" dirty="0"/>
              <a:t>Arbetsschema kommer förmedlas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FFAB6-6338-AF4C-ABDC-9EA4E110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E6107-91E0-CF45-854E-43C969F5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208843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Vid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Strävar mot balanserade lag</a:t>
            </a:r>
          </a:p>
          <a:p>
            <a:r>
              <a:rPr lang="sv-SE" dirty="0"/>
              <a:t>Matchvärd vid hemmamatch</a:t>
            </a:r>
          </a:p>
          <a:p>
            <a:r>
              <a:rPr lang="sv-SE" dirty="0"/>
              <a:t>Ledare är de enda som coachar under match</a:t>
            </a:r>
          </a:p>
          <a:p>
            <a:r>
              <a:rPr lang="sv-SE" dirty="0"/>
              <a:t>Respektera domaren/domarna och motståndarlaget</a:t>
            </a:r>
          </a:p>
          <a:p>
            <a:r>
              <a:rPr lang="sv-SE" dirty="0"/>
              <a:t>Ledare och spelare på ena långsidan – föräldrar/publik på andra sidan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E5EEF-E330-E14C-9CC1-A777CCCD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D66E42-F6B3-784D-B47C-BA6EFCE1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193784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KIFs sommarfotbollsskola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15-18 juni</a:t>
            </a:r>
          </a:p>
          <a:p>
            <a:r>
              <a:rPr lang="sv-SE" dirty="0" err="1"/>
              <a:t>Inlags</a:t>
            </a:r>
            <a:r>
              <a:rPr lang="sv-SE" dirty="0"/>
              <a:t> gräsplaner</a:t>
            </a:r>
          </a:p>
          <a:p>
            <a:r>
              <a:rPr lang="sv-SE" dirty="0"/>
              <a:t>Anmälan via separat ”</a:t>
            </a:r>
            <a:r>
              <a:rPr lang="sv-SE" dirty="0" err="1"/>
              <a:t>lagsida</a:t>
            </a:r>
            <a:r>
              <a:rPr lang="sv-SE" dirty="0"/>
              <a:t>”</a:t>
            </a:r>
          </a:p>
          <a:p>
            <a:r>
              <a:rPr lang="sv-SE" dirty="0"/>
              <a:t>Ytterligare information och kallelse/inbjudan kommer</a:t>
            </a:r>
          </a:p>
          <a:p>
            <a:r>
              <a:rPr lang="sv-SE" dirty="0"/>
              <a:t>Kostnad?</a:t>
            </a:r>
          </a:p>
          <a:p>
            <a:r>
              <a:rPr lang="sv-SE" dirty="0"/>
              <a:t>Vuxennärvaro önskas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FB574-E417-0A44-B005-6CA252EC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4BE9B-D0FE-5A4A-92D7-DA5BC6AA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60550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2501-C593-3942-BC43-375F0C24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E" b="1" dirty="0"/>
              <a:t>Kungsbackaleken (P/F 2011-2014)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11A5-B674-A04A-97FE-59635ADF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KIF anordnar 29-30 augusti</a:t>
            </a:r>
          </a:p>
          <a:p>
            <a:r>
              <a:rPr lang="en-SE" dirty="0"/>
              <a:t>Årskullar 2011-2014 anordnar</a:t>
            </a:r>
          </a:p>
          <a:p>
            <a:r>
              <a:rPr lang="en-SE" dirty="0">
                <a:solidFill>
                  <a:srgbClr val="FF0000"/>
                </a:solidFill>
              </a:rPr>
              <a:t>Övriga årskullar/lag ansvarar för förarbete och efterarbete – föräldrarepresentant arbetsfördelar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00A3-03E2-7142-B56A-C876120F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76307-7070-6246-A180-7843089A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</p:spTree>
    <p:extLst>
      <p:ext uri="{BB962C8B-B14F-4D97-AF65-F5344CB8AC3E}">
        <p14:creationId xmlns:p14="http://schemas.microsoft.com/office/powerpoint/2010/main" val="291427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FF16-BDD2-7549-9320-7AB0276B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E" b="1" dirty="0"/>
              <a:t>Julmarknad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A2C1-73B3-454F-A81C-5BF2AD34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Bemanning uppbyggnad/rivning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71A81-63FF-EA42-918A-F1BDEEDC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3337-9407-9B49-AF9E-071B47C1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</p:spTree>
    <p:extLst>
      <p:ext uri="{BB962C8B-B14F-4D97-AF65-F5344CB8AC3E}">
        <p14:creationId xmlns:p14="http://schemas.microsoft.com/office/powerpoint/2010/main" val="389188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Ledare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Tränare: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Fredrik Kron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Erik Gräns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Johan Lindvall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Lars </a:t>
            </a:r>
            <a:r>
              <a:rPr lang="sv-SE" dirty="0" err="1">
                <a:solidFill>
                  <a:schemeClr val="accent1">
                    <a:lumMod val="75000"/>
                  </a:schemeClr>
                </a:solidFill>
              </a:rPr>
              <a:t>Dibenius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Oskar Sigfridson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Övrig föräldrahjälp:</a:t>
            </a:r>
          </a:p>
          <a:p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Föräldrarepresentanter!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31A10-0838-5948-A61D-976E265A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3A873-6D77-CA42-B9D2-8AE21FB9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40684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139A-03D5-3B4D-B615-32B6459D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E" b="1" dirty="0"/>
              <a:t>Bollkallar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C161-4114-EC4A-8164-ACBE2BEC3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Vid 1-2 av seniorernas match(er) ska vi agera bollkallar</a:t>
            </a:r>
          </a:p>
          <a:p>
            <a:r>
              <a:rPr lang="en-SE" dirty="0"/>
              <a:t>8-12 av våra spelare</a:t>
            </a:r>
          </a:p>
          <a:p>
            <a:r>
              <a:rPr lang="en-SE" dirty="0"/>
              <a:t>Ca 4 föräldrar</a:t>
            </a:r>
          </a:p>
          <a:p>
            <a:pPr lvl="1"/>
            <a:r>
              <a:rPr lang="en-SE" dirty="0"/>
              <a:t>Ta fram och ta bort avbytarbänkar, hörnflaggor, etc.</a:t>
            </a:r>
          </a:p>
          <a:p>
            <a:pPr lvl="1"/>
            <a:r>
              <a:rPr lang="en-SE" dirty="0"/>
              <a:t>Bemanna kiosk</a:t>
            </a:r>
          </a:p>
          <a:p>
            <a:pPr lvl="1"/>
            <a:r>
              <a:rPr lang="en-SE" dirty="0"/>
              <a:t>Sopa av läktare efter match</a:t>
            </a:r>
          </a:p>
          <a:p>
            <a:r>
              <a:rPr lang="en-SE" dirty="0"/>
              <a:t>Kallelse kommer via laget.se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2309-F879-6E4A-B764-52EE2E19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EB8D3-6411-0F4F-B0F3-35188BC6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</p:spTree>
    <p:extLst>
      <p:ext uri="{BB962C8B-B14F-4D97-AF65-F5344CB8AC3E}">
        <p14:creationId xmlns:p14="http://schemas.microsoft.com/office/powerpoint/2010/main" val="258114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Övrigt?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Matchställ</a:t>
            </a:r>
          </a:p>
          <a:p>
            <a:r>
              <a:rPr lang="sv-SE" dirty="0"/>
              <a:t>Sponsring?</a:t>
            </a:r>
          </a:p>
          <a:p>
            <a:pPr lvl="1"/>
            <a:r>
              <a:rPr lang="sv-SE" dirty="0"/>
              <a:t>Bortaställ (matchtröja + shorts)?</a:t>
            </a:r>
          </a:p>
          <a:p>
            <a:r>
              <a:rPr lang="sv-SE" dirty="0"/>
              <a:t>KIF-shopen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A30E8-5DB6-2846-AB67-3F9B5D6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0329C-0484-184A-BE2B-292DF49D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286399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7CC1E-5E05-6B49-95E1-E92325AB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Försäljningsaktivitet våren 2019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BE01AB-0C46-304A-A17A-159EEEC5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F0C64-A5F9-AC43-8EC4-4A78027F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DB949-0AB4-5B40-97F7-D665856B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33941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Föräldrarepresentanter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1-2 Föräldrarepresentanter</a:t>
            </a:r>
          </a:p>
          <a:p>
            <a:pPr lvl="1"/>
            <a:r>
              <a:rPr lang="sv-SE" dirty="0"/>
              <a:t>Planera aktiviteter (utöver fotbollsträningar/matcher)</a:t>
            </a:r>
          </a:p>
          <a:p>
            <a:pPr lvl="1"/>
            <a:r>
              <a:rPr lang="sv-SE" dirty="0"/>
              <a:t>Kontaktperson försäljningsaktiviteter</a:t>
            </a:r>
          </a:p>
          <a:p>
            <a:pPr lvl="1"/>
            <a:r>
              <a:rPr lang="sv-SE" dirty="0"/>
              <a:t>Fördela matchvärdskap vid hemmamatch</a:t>
            </a:r>
          </a:p>
          <a:p>
            <a:pPr lvl="1"/>
            <a:r>
              <a:rPr lang="sv-SE" dirty="0"/>
              <a:t>Boka domare till hemmamatcher</a:t>
            </a:r>
          </a:p>
          <a:p>
            <a:pPr lvl="1"/>
            <a:r>
              <a:rPr lang="sv-SE" dirty="0"/>
              <a:t>Se till att arbetsscheman bemannas av lagets föräldrar</a:t>
            </a:r>
          </a:p>
          <a:p>
            <a:r>
              <a:rPr lang="sv-SE" dirty="0"/>
              <a:t>1 representant till Ungdomssektionens föräldragrupp – planering och delegering av uppgifter inför</a:t>
            </a:r>
          </a:p>
          <a:p>
            <a:pPr lvl="1"/>
            <a:r>
              <a:rPr lang="sv-SE" dirty="0"/>
              <a:t>KIF-dagen</a:t>
            </a:r>
          </a:p>
          <a:p>
            <a:pPr lvl="1"/>
            <a:r>
              <a:rPr lang="sv-SE" dirty="0"/>
              <a:t>Sommarfotbollsskolan</a:t>
            </a:r>
          </a:p>
          <a:p>
            <a:pPr lvl="1"/>
            <a:r>
              <a:rPr lang="sv-SE" dirty="0"/>
              <a:t>Gothia Cup?</a:t>
            </a:r>
          </a:p>
          <a:p>
            <a:pPr lvl="1"/>
            <a:r>
              <a:rPr lang="sv-SE" dirty="0"/>
              <a:t>Ungdomsavslutning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CB2D-650C-B342-A433-C6AFF585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B4013-28ED-E445-A25C-5D01B0F4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355832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Medlemsavgift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12-14 år: 300:- + 1100:-</a:t>
            </a:r>
          </a:p>
          <a:p>
            <a:r>
              <a:rPr lang="sv-SE" dirty="0"/>
              <a:t>Familjemedlemskap: 2200:-</a:t>
            </a:r>
          </a:p>
          <a:p>
            <a:r>
              <a:rPr lang="sv-SE" dirty="0"/>
              <a:t>Administrationsavgift: 10:- ?</a:t>
            </a:r>
          </a:p>
          <a:p>
            <a:r>
              <a:rPr lang="sv-SE" dirty="0"/>
              <a:t>Medlemsavgift måste vara betald för att få lov att spela match med KIF</a:t>
            </a:r>
          </a:p>
          <a:p>
            <a:r>
              <a:rPr lang="sv-SE" dirty="0">
                <a:solidFill>
                  <a:srgbClr val="FF0000"/>
                </a:solidFill>
              </a:rPr>
              <a:t>Vid frågor eller ändringar kontakta Pia Rohlin på kansliet; </a:t>
            </a:r>
            <a:r>
              <a:rPr lang="sv-SE" dirty="0" err="1">
                <a:solidFill>
                  <a:srgbClr val="FF0000"/>
                </a:solidFill>
              </a:rPr>
              <a:t>pia.rohlin@kungsbackaif.se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B1F1A-6C95-4546-AB62-9AF3FF1B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DBAFF-57FC-3748-83EA-329E38A2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10479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FOGIS</a:t>
            </a:r>
            <a:br>
              <a:rPr lang="sv-SE" b="1" dirty="0"/>
            </a:br>
            <a:r>
              <a:rPr lang="sv-SE" sz="1600" b="1" dirty="0"/>
              <a:t>Fotbollens Gemensamma Informationssystem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Registrering av spelare i FOGIS skall göras av alla som deltar i tävling administrerad av HFF.</a:t>
            </a:r>
          </a:p>
          <a:p>
            <a:r>
              <a:rPr lang="sv-SE" b="1" dirty="0"/>
              <a:t>Om medlemsavgift ej är betald görs ingen FOGIS-</a:t>
            </a:r>
            <a:r>
              <a:rPr lang="sv-SE" b="1" dirty="0" err="1"/>
              <a:t>resgistrering</a:t>
            </a:r>
            <a:endParaRPr lang="sv-SE" b="1" dirty="0"/>
          </a:p>
          <a:p>
            <a:r>
              <a:rPr lang="sv-SE" dirty="0"/>
              <a:t>För spelare 14 år och yngre skall föreningen inhämta godkännande av spelarens målsman.</a:t>
            </a:r>
          </a:p>
          <a:p>
            <a:r>
              <a:rPr lang="sv-SE" dirty="0"/>
              <a:t>Detta görs via blankett för ungdomsregistrering 12-14 år.</a:t>
            </a:r>
          </a:p>
          <a:p>
            <a:r>
              <a:rPr lang="sv-SE" dirty="0"/>
              <a:t>Föreningen förvarar blanketterna i säkert förvar.</a:t>
            </a:r>
          </a:p>
          <a:p>
            <a:r>
              <a:rPr lang="sv-SE" dirty="0"/>
              <a:t>Registreringen gäller som försäkring och som intyg för framtida ev. utbildningsbidrag.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59EAD-67DC-344A-890B-0FC38036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A760-9A83-E849-82A8-F0221015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103922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Överblick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Träningar</a:t>
            </a:r>
          </a:p>
          <a:p>
            <a:r>
              <a:rPr lang="sv-SE" dirty="0"/>
              <a:t>Uppstartsläger 30-31 mars</a:t>
            </a:r>
          </a:p>
          <a:p>
            <a:r>
              <a:rPr lang="sv-SE" dirty="0"/>
              <a:t>HFF Divisionsspel</a:t>
            </a:r>
          </a:p>
          <a:p>
            <a:r>
              <a:rPr lang="sv-SE" dirty="0"/>
              <a:t>KIF-dagen 15 juni</a:t>
            </a:r>
          </a:p>
          <a:p>
            <a:r>
              <a:rPr lang="sv-SE" dirty="0"/>
              <a:t>Cuper – </a:t>
            </a:r>
            <a:r>
              <a:rPr lang="sv-SE" dirty="0" err="1"/>
              <a:t>Skadevi</a:t>
            </a:r>
            <a:r>
              <a:rPr lang="sv-SE" dirty="0"/>
              <a:t> 27-30 juni, Gothia v.29, ytterligare någon/några cup(er) i slutet sommaren/under hösten</a:t>
            </a:r>
          </a:p>
          <a:p>
            <a:r>
              <a:rPr lang="sv-SE" dirty="0"/>
              <a:t>KIFs Sommarfotbollsskola, v25, 17-20 juni</a:t>
            </a:r>
          </a:p>
          <a:p>
            <a:r>
              <a:rPr lang="sv-SE" dirty="0"/>
              <a:t>Bollkallar vid A-lagsmatch(er) inklusive föräldrar som hjälper till</a:t>
            </a:r>
            <a:endParaRPr lang="sv-SE" b="1" dirty="0"/>
          </a:p>
          <a:p>
            <a:r>
              <a:rPr lang="sv-SE" dirty="0"/>
              <a:t>Försäljningsaktiviteter vår/höst</a:t>
            </a:r>
          </a:p>
          <a:p>
            <a:r>
              <a:rPr lang="sv-SE" dirty="0"/>
              <a:t>Avslutning U-sektionen – oktober</a:t>
            </a:r>
          </a:p>
          <a:p>
            <a:r>
              <a:rPr lang="sv-SE" dirty="0"/>
              <a:t>Egen P06-avslutning? Sommaravslutning? Föräldrainitiativ</a:t>
            </a:r>
            <a:r>
              <a:rPr lang="is-IS" dirty="0"/>
              <a:t>…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BC67A-56C5-4445-92C7-B2016C63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BA0C4-943C-B447-B3FC-E9A2206C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149718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69175-C4E6-9849-96A7-215FD6F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KIFs </a:t>
            </a:r>
            <a:r>
              <a:rPr lang="sv-SE" b="1" dirty="0" err="1"/>
              <a:t>Årshjul</a:t>
            </a:r>
            <a:r>
              <a:rPr lang="sv-SE" b="1" dirty="0"/>
              <a:t> 2018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9B90785-6527-1B4A-99EF-31D1608FE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921" y="1341530"/>
            <a:ext cx="6861409" cy="514940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4E8F5-C7EB-724E-926E-D3D653A6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D040F-D083-F34D-8C47-E1616BD8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413917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Träningar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Nu (konstgräs): </a:t>
            </a:r>
          </a:p>
          <a:p>
            <a:pPr lvl="1"/>
            <a:r>
              <a:rPr lang="sv-SE" dirty="0"/>
              <a:t>Onsdagar 18:30-20:00</a:t>
            </a:r>
          </a:p>
          <a:p>
            <a:pPr lvl="1"/>
            <a:r>
              <a:rPr lang="sv-SE" dirty="0"/>
              <a:t>Söndagar 11:30-13:00 – denna tid kan justeras vecka från vecka om krockande matcher</a:t>
            </a:r>
          </a:p>
          <a:p>
            <a:r>
              <a:rPr lang="sv-SE" dirty="0"/>
              <a:t>Från och med naturgräs – önskemål:</a:t>
            </a:r>
          </a:p>
          <a:p>
            <a:pPr lvl="1"/>
            <a:r>
              <a:rPr lang="sv-SE" dirty="0"/>
              <a:t>Fotbollsträning: 2 vardagar/vecka + en helgträning</a:t>
            </a:r>
          </a:p>
          <a:p>
            <a:pPr lvl="1"/>
            <a:r>
              <a:rPr lang="sv-SE" dirty="0"/>
              <a:t>Ev. extra träning </a:t>
            </a:r>
            <a:r>
              <a:rPr lang="sv-SE" dirty="0" err="1"/>
              <a:t>fys</a:t>
            </a:r>
            <a:r>
              <a:rPr lang="sv-SE" dirty="0"/>
              <a:t>/löpning</a:t>
            </a:r>
          </a:p>
          <a:p>
            <a:r>
              <a:rPr lang="sv-SE" dirty="0"/>
              <a:t>Obligatorisk samling i omklädningsrum före träning</a:t>
            </a:r>
          </a:p>
          <a:p>
            <a:r>
              <a:rPr lang="sv-SE" dirty="0"/>
              <a:t>Dusch + ombyte efter träning</a:t>
            </a:r>
          </a:p>
          <a:p>
            <a:r>
              <a:rPr lang="sv-SE" dirty="0"/>
              <a:t>Mat före och efter träning</a:t>
            </a:r>
          </a:p>
          <a:p>
            <a:r>
              <a:rPr lang="sv-SE" dirty="0"/>
              <a:t>Kallelse till träning – </a:t>
            </a:r>
            <a:r>
              <a:rPr lang="sv-SE" b="1" dirty="0"/>
              <a:t>besvaras + ange orsak till ev. frånvaro</a:t>
            </a:r>
          </a:p>
          <a:p>
            <a:r>
              <a:rPr lang="sv-SE" dirty="0"/>
              <a:t>Uppträning och merträning -05, -06, -07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0EBF0-F605-A940-A5C0-21A1E8BC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6C42F-8EA9-FE44-8A48-144CCA28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115630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EB8E3904-F648-4B80-9CF0-8BB8E1D6B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78681"/>
              </p:ext>
            </p:extLst>
          </p:nvPr>
        </p:nvGraphicFramePr>
        <p:xfrm>
          <a:off x="4817934" y="470924"/>
          <a:ext cx="6889970" cy="589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615" y="494971"/>
            <a:ext cx="4114800" cy="5861379"/>
          </a:xfrm>
        </p:spPr>
        <p:txBody>
          <a:bodyPr anchor="ctr">
            <a:normAutofit/>
          </a:bodyPr>
          <a:lstStyle/>
          <a:p>
            <a:pPr algn="ctr"/>
            <a:r>
              <a:rPr lang="sv-SE" sz="3200" b="1" dirty="0">
                <a:solidFill>
                  <a:srgbClr val="FFFFFF"/>
                </a:solidFill>
              </a:rPr>
              <a:t>Uppstartsläger</a:t>
            </a:r>
            <a:br>
              <a:rPr lang="sv-SE" sz="3200" b="1" dirty="0">
                <a:solidFill>
                  <a:srgbClr val="FFFFFF"/>
                </a:solidFill>
              </a:rPr>
            </a:br>
            <a:r>
              <a:rPr lang="sv-SE" sz="3200" b="1" dirty="0">
                <a:solidFill>
                  <a:srgbClr val="FFFFFF"/>
                </a:solidFill>
              </a:rPr>
              <a:t>KIF P06</a:t>
            </a:r>
            <a:br>
              <a:rPr lang="sv-SE" sz="3200" b="1" dirty="0">
                <a:solidFill>
                  <a:srgbClr val="FFFFFF"/>
                </a:solidFill>
              </a:rPr>
            </a:br>
            <a:br>
              <a:rPr lang="sv-SE" sz="3200" b="1" dirty="0">
                <a:solidFill>
                  <a:srgbClr val="FFFFFF"/>
                </a:solidFill>
              </a:rPr>
            </a:br>
            <a:r>
              <a:rPr lang="sv-SE" sz="3200" b="1" dirty="0">
                <a:solidFill>
                  <a:srgbClr val="FFFFFF"/>
                </a:solidFill>
              </a:rPr>
              <a:t>4-5 april 2020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04F050-9B0D-C244-9A42-00AA4F56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F-möte KIF P06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15FA238-3094-8C4F-A2E2-7741F96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2019-03-25</a:t>
            </a:r>
          </a:p>
        </p:txBody>
      </p:sp>
    </p:spTree>
    <p:extLst>
      <p:ext uri="{BB962C8B-B14F-4D97-AF65-F5344CB8AC3E}">
        <p14:creationId xmlns:p14="http://schemas.microsoft.com/office/powerpoint/2010/main" val="231247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832</Words>
  <Application>Microsoft Macintosh PowerPoint</Application>
  <PresentationFormat>Widescreen</PresentationFormat>
  <Paragraphs>176</Paragraphs>
  <Slides>22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Föräldramöte KIF P06</vt:lpstr>
      <vt:lpstr>Ledare 2020</vt:lpstr>
      <vt:lpstr>Föräldrarepresentanter</vt:lpstr>
      <vt:lpstr>Medlemsavgift 2020</vt:lpstr>
      <vt:lpstr>FOGIS Fotbollens Gemensamma Informationssystem</vt:lpstr>
      <vt:lpstr>Överblick 2020</vt:lpstr>
      <vt:lpstr>KIFs Årshjul 2018</vt:lpstr>
      <vt:lpstr>Träningar 2020</vt:lpstr>
      <vt:lpstr>Uppstartsläger KIF P06  4-5 april 2020</vt:lpstr>
      <vt:lpstr>Divisionsspel - HFF</vt:lpstr>
      <vt:lpstr>PowerPoint Presentation</vt:lpstr>
      <vt:lpstr>PowerPoint Presentation</vt:lpstr>
      <vt:lpstr>KIF-dagen 13 juni 2020</vt:lpstr>
      <vt:lpstr>Skadevi Cup</vt:lpstr>
      <vt:lpstr>Gothia Cup</vt:lpstr>
      <vt:lpstr>Vid match</vt:lpstr>
      <vt:lpstr>KIFs sommarfotbollsskola</vt:lpstr>
      <vt:lpstr>Kungsbackaleken (P/F 2011-2014)</vt:lpstr>
      <vt:lpstr>Julmarknad</vt:lpstr>
      <vt:lpstr>Bollkallar</vt:lpstr>
      <vt:lpstr>Övrigt?</vt:lpstr>
      <vt:lpstr>Försäljningsaktivitet våren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KIF P06</dc:title>
  <dc:creator>Oskar Sigfridson</dc:creator>
  <cp:lastModifiedBy>Oskar Sigfridson</cp:lastModifiedBy>
  <cp:revision>19</cp:revision>
  <dcterms:created xsi:type="dcterms:W3CDTF">2019-03-25T15:47:15Z</dcterms:created>
  <dcterms:modified xsi:type="dcterms:W3CDTF">2020-02-23T21:01:02Z</dcterms:modified>
</cp:coreProperties>
</file>