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6" r:id="rId5"/>
    <p:sldId id="267" r:id="rId6"/>
    <p:sldId id="265" r:id="rId7"/>
    <p:sldId id="273" r:id="rId8"/>
    <p:sldId id="264" r:id="rId9"/>
    <p:sldId id="260" r:id="rId10"/>
    <p:sldId id="269" r:id="rId11"/>
    <p:sldId id="271" r:id="rId12"/>
    <p:sldId id="272" r:id="rId13"/>
    <p:sldId id="261" r:id="rId14"/>
    <p:sldId id="270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E1F7-3BFF-41AF-83F8-58322DD0E98A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14D5-7F4D-4009-9A44-AA2112615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6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E1F7-3BFF-41AF-83F8-58322DD0E98A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14D5-7F4D-4009-9A44-AA2112615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02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E1F7-3BFF-41AF-83F8-58322DD0E98A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14D5-7F4D-4009-9A44-AA2112615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E1F7-3BFF-41AF-83F8-58322DD0E98A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14D5-7F4D-4009-9A44-AA2112615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98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E1F7-3BFF-41AF-83F8-58322DD0E98A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14D5-7F4D-4009-9A44-AA2112615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70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E1F7-3BFF-41AF-83F8-58322DD0E98A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14D5-7F4D-4009-9A44-AA2112615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24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E1F7-3BFF-41AF-83F8-58322DD0E98A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14D5-7F4D-4009-9A44-AA2112615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86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E1F7-3BFF-41AF-83F8-58322DD0E98A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14D5-7F4D-4009-9A44-AA2112615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92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E1F7-3BFF-41AF-83F8-58322DD0E98A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14D5-7F4D-4009-9A44-AA2112615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7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E1F7-3BFF-41AF-83F8-58322DD0E98A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14D5-7F4D-4009-9A44-AA2112615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9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E1F7-3BFF-41AF-83F8-58322DD0E98A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14D5-7F4D-4009-9A44-AA2112615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8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9E1F7-3BFF-41AF-83F8-58322DD0E98A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514D5-7F4D-4009-9A44-AA2112615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1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5" t="16703" r="20093" b="16031"/>
          <a:stretch/>
        </p:blipFill>
        <p:spPr bwMode="auto">
          <a:xfrm>
            <a:off x="251520" y="1052736"/>
            <a:ext cx="8712968" cy="560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88640"/>
            <a:ext cx="2412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Område </a:t>
            </a:r>
            <a:r>
              <a:rPr lang="sv-SE" sz="3600" b="1" dirty="0" smtClean="0"/>
              <a:t>A</a:t>
            </a:r>
            <a:r>
              <a:rPr lang="sv-SE" b="1" dirty="0" smtClean="0"/>
              <a:t> </a:t>
            </a:r>
          </a:p>
          <a:p>
            <a:r>
              <a:rPr lang="sv-SE" dirty="0" smtClean="0"/>
              <a:t>289 Tidningar,  3 Buntar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19691" y="188640"/>
            <a:ext cx="956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 Vuxen</a:t>
            </a:r>
          </a:p>
          <a:p>
            <a:r>
              <a:rPr lang="sv-SE" dirty="0" smtClean="0"/>
              <a:t>3 Barn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521839" y="1051027"/>
            <a:ext cx="8393786" cy="5457489"/>
          </a:xfrm>
          <a:custGeom>
            <a:avLst/>
            <a:gdLst>
              <a:gd name="connsiteX0" fmla="*/ 263607 w 8393786"/>
              <a:gd name="connsiteY0" fmla="*/ 965342 h 5457489"/>
              <a:gd name="connsiteX1" fmla="*/ 3124038 w 8393786"/>
              <a:gd name="connsiteY1" fmla="*/ 297127 h 5457489"/>
              <a:gd name="connsiteX2" fmla="*/ 4202561 w 8393786"/>
              <a:gd name="connsiteY2" fmla="*/ 109558 h 5457489"/>
              <a:gd name="connsiteX3" fmla="*/ 6769915 w 8393786"/>
              <a:gd name="connsiteY3" fmla="*/ 39219 h 5457489"/>
              <a:gd name="connsiteX4" fmla="*/ 7707761 w 8393786"/>
              <a:gd name="connsiteY4" fmla="*/ 39219 h 5457489"/>
              <a:gd name="connsiteX5" fmla="*/ 8071176 w 8393786"/>
              <a:gd name="connsiteY5" fmla="*/ 531588 h 5457489"/>
              <a:gd name="connsiteX6" fmla="*/ 8293915 w 8393786"/>
              <a:gd name="connsiteY6" fmla="*/ 1657004 h 5457489"/>
              <a:gd name="connsiteX7" fmla="*/ 8329084 w 8393786"/>
              <a:gd name="connsiteY7" fmla="*/ 2641742 h 5457489"/>
              <a:gd name="connsiteX8" fmla="*/ 7426407 w 8393786"/>
              <a:gd name="connsiteY8" fmla="*/ 2934819 h 5457489"/>
              <a:gd name="connsiteX9" fmla="*/ 5304530 w 8393786"/>
              <a:gd name="connsiteY9" fmla="*/ 2993435 h 5457489"/>
              <a:gd name="connsiteX10" fmla="*/ 4120499 w 8393786"/>
              <a:gd name="connsiteY10" fmla="*/ 3380296 h 5457489"/>
              <a:gd name="connsiteX11" fmla="*/ 3616407 w 8393786"/>
              <a:gd name="connsiteY11" fmla="*/ 4482265 h 5457489"/>
              <a:gd name="connsiteX12" fmla="*/ 3534346 w 8393786"/>
              <a:gd name="connsiteY12" fmla="*/ 5338050 h 5457489"/>
              <a:gd name="connsiteX13" fmla="*/ 3159207 w 8393786"/>
              <a:gd name="connsiteY13" fmla="*/ 5443558 h 5457489"/>
              <a:gd name="connsiteX14" fmla="*/ 2408930 w 8393786"/>
              <a:gd name="connsiteY14" fmla="*/ 5443558 h 5457489"/>
              <a:gd name="connsiteX15" fmla="*/ 1728992 w 8393786"/>
              <a:gd name="connsiteY15" fmla="*/ 5326327 h 5457489"/>
              <a:gd name="connsiteX16" fmla="*/ 1037330 w 8393786"/>
              <a:gd name="connsiteY16" fmla="*/ 4353311 h 5457489"/>
              <a:gd name="connsiteX17" fmla="*/ 216715 w 8393786"/>
              <a:gd name="connsiteY17" fmla="*/ 2360388 h 5457489"/>
              <a:gd name="connsiteX18" fmla="*/ 263607 w 8393786"/>
              <a:gd name="connsiteY18" fmla="*/ 965342 h 545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93786" h="5457489">
                <a:moveTo>
                  <a:pt x="263607" y="965342"/>
                </a:moveTo>
                <a:cubicBezTo>
                  <a:pt x="748161" y="621465"/>
                  <a:pt x="2467546" y="439758"/>
                  <a:pt x="3124038" y="297127"/>
                </a:cubicBezTo>
                <a:cubicBezTo>
                  <a:pt x="3780530" y="154496"/>
                  <a:pt x="3594915" y="152543"/>
                  <a:pt x="4202561" y="109558"/>
                </a:cubicBezTo>
                <a:cubicBezTo>
                  <a:pt x="4810207" y="66573"/>
                  <a:pt x="6185715" y="50942"/>
                  <a:pt x="6769915" y="39219"/>
                </a:cubicBezTo>
                <a:cubicBezTo>
                  <a:pt x="7354115" y="27496"/>
                  <a:pt x="7490884" y="-42842"/>
                  <a:pt x="7707761" y="39219"/>
                </a:cubicBezTo>
                <a:cubicBezTo>
                  <a:pt x="7924638" y="121280"/>
                  <a:pt x="7973484" y="261957"/>
                  <a:pt x="8071176" y="531588"/>
                </a:cubicBezTo>
                <a:cubicBezTo>
                  <a:pt x="8168868" y="801219"/>
                  <a:pt x="8250930" y="1305312"/>
                  <a:pt x="8293915" y="1657004"/>
                </a:cubicBezTo>
                <a:cubicBezTo>
                  <a:pt x="8336900" y="2008696"/>
                  <a:pt x="8473669" y="2428773"/>
                  <a:pt x="8329084" y="2641742"/>
                </a:cubicBezTo>
                <a:cubicBezTo>
                  <a:pt x="8184499" y="2854711"/>
                  <a:pt x="7930499" y="2876204"/>
                  <a:pt x="7426407" y="2934819"/>
                </a:cubicBezTo>
                <a:cubicBezTo>
                  <a:pt x="6922315" y="2993434"/>
                  <a:pt x="5855515" y="2919189"/>
                  <a:pt x="5304530" y="2993435"/>
                </a:cubicBezTo>
                <a:cubicBezTo>
                  <a:pt x="4753545" y="3067681"/>
                  <a:pt x="4401853" y="3132158"/>
                  <a:pt x="4120499" y="3380296"/>
                </a:cubicBezTo>
                <a:cubicBezTo>
                  <a:pt x="3839145" y="3628434"/>
                  <a:pt x="3714099" y="4155973"/>
                  <a:pt x="3616407" y="4482265"/>
                </a:cubicBezTo>
                <a:cubicBezTo>
                  <a:pt x="3518715" y="4808557"/>
                  <a:pt x="3610546" y="5177835"/>
                  <a:pt x="3534346" y="5338050"/>
                </a:cubicBezTo>
                <a:cubicBezTo>
                  <a:pt x="3458146" y="5498265"/>
                  <a:pt x="3346776" y="5425973"/>
                  <a:pt x="3159207" y="5443558"/>
                </a:cubicBezTo>
                <a:cubicBezTo>
                  <a:pt x="2971638" y="5461143"/>
                  <a:pt x="2647299" y="5463097"/>
                  <a:pt x="2408930" y="5443558"/>
                </a:cubicBezTo>
                <a:cubicBezTo>
                  <a:pt x="2170561" y="5424020"/>
                  <a:pt x="1957592" y="5508035"/>
                  <a:pt x="1728992" y="5326327"/>
                </a:cubicBezTo>
                <a:cubicBezTo>
                  <a:pt x="1500392" y="5144619"/>
                  <a:pt x="1289376" y="4847634"/>
                  <a:pt x="1037330" y="4353311"/>
                </a:cubicBezTo>
                <a:cubicBezTo>
                  <a:pt x="785284" y="3858988"/>
                  <a:pt x="347623" y="2927003"/>
                  <a:pt x="216715" y="2360388"/>
                </a:cubicBezTo>
                <a:cubicBezTo>
                  <a:pt x="85807" y="1793773"/>
                  <a:pt x="-220947" y="1309219"/>
                  <a:pt x="263607" y="96534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7" t="23647" r="36576" b="16951"/>
          <a:stretch/>
        </p:blipFill>
        <p:spPr bwMode="auto">
          <a:xfrm>
            <a:off x="1963021" y="291565"/>
            <a:ext cx="7051431" cy="611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c 3"/>
          <p:cNvSpPr/>
          <p:nvPr/>
        </p:nvSpPr>
        <p:spPr>
          <a:xfrm>
            <a:off x="3419872" y="1772816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253147" y="1247515"/>
            <a:ext cx="751947" cy="1863876"/>
          </a:xfrm>
          <a:custGeom>
            <a:avLst/>
            <a:gdLst>
              <a:gd name="connsiteX0" fmla="*/ 702176 w 751947"/>
              <a:gd name="connsiteY0" fmla="*/ 1823931 h 1863876"/>
              <a:gd name="connsiteX1" fmla="*/ 725622 w 751947"/>
              <a:gd name="connsiteY1" fmla="*/ 1073654 h 1863876"/>
              <a:gd name="connsiteX2" fmla="*/ 749068 w 751947"/>
              <a:gd name="connsiteY2" fmla="*/ 112362 h 1863876"/>
              <a:gd name="connsiteX3" fmla="*/ 655284 w 751947"/>
              <a:gd name="connsiteY3" fmla="*/ 18577 h 1863876"/>
              <a:gd name="connsiteX4" fmla="*/ 174638 w 751947"/>
              <a:gd name="connsiteY4" fmla="*/ 30300 h 1863876"/>
              <a:gd name="connsiteX5" fmla="*/ 10515 w 751947"/>
              <a:gd name="connsiteY5" fmla="*/ 323377 h 1863876"/>
              <a:gd name="connsiteX6" fmla="*/ 22238 w 751947"/>
              <a:gd name="connsiteY6" fmla="*/ 721962 h 1863876"/>
              <a:gd name="connsiteX7" fmla="*/ 69130 w 751947"/>
              <a:gd name="connsiteY7" fmla="*/ 1284670 h 1863876"/>
              <a:gd name="connsiteX8" fmla="*/ 57407 w 751947"/>
              <a:gd name="connsiteY8" fmla="*/ 1823931 h 1863876"/>
              <a:gd name="connsiteX9" fmla="*/ 80853 w 751947"/>
              <a:gd name="connsiteY9" fmla="*/ 1823931 h 1863876"/>
              <a:gd name="connsiteX10" fmla="*/ 702176 w 751947"/>
              <a:gd name="connsiteY10" fmla="*/ 1823931 h 186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1947" h="1863876">
                <a:moveTo>
                  <a:pt x="702176" y="1823931"/>
                </a:moveTo>
                <a:cubicBezTo>
                  <a:pt x="709991" y="1591423"/>
                  <a:pt x="717807" y="1358915"/>
                  <a:pt x="725622" y="1073654"/>
                </a:cubicBezTo>
                <a:cubicBezTo>
                  <a:pt x="733437" y="788393"/>
                  <a:pt x="760791" y="288208"/>
                  <a:pt x="749068" y="112362"/>
                </a:cubicBezTo>
                <a:cubicBezTo>
                  <a:pt x="737345" y="-63484"/>
                  <a:pt x="751022" y="32254"/>
                  <a:pt x="655284" y="18577"/>
                </a:cubicBezTo>
                <a:cubicBezTo>
                  <a:pt x="559546" y="4900"/>
                  <a:pt x="282099" y="-20500"/>
                  <a:pt x="174638" y="30300"/>
                </a:cubicBezTo>
                <a:cubicBezTo>
                  <a:pt x="67177" y="81100"/>
                  <a:pt x="35915" y="208100"/>
                  <a:pt x="10515" y="323377"/>
                </a:cubicBezTo>
                <a:cubicBezTo>
                  <a:pt x="-14885" y="438654"/>
                  <a:pt x="12469" y="561747"/>
                  <a:pt x="22238" y="721962"/>
                </a:cubicBezTo>
                <a:cubicBezTo>
                  <a:pt x="32007" y="882177"/>
                  <a:pt x="63269" y="1101009"/>
                  <a:pt x="69130" y="1284670"/>
                </a:cubicBezTo>
                <a:cubicBezTo>
                  <a:pt x="74991" y="1468331"/>
                  <a:pt x="55453" y="1734054"/>
                  <a:pt x="57407" y="1823931"/>
                </a:cubicBezTo>
                <a:cubicBezTo>
                  <a:pt x="59361" y="1913808"/>
                  <a:pt x="80853" y="1823931"/>
                  <a:pt x="80853" y="1823931"/>
                </a:cubicBezTo>
                <a:lnTo>
                  <a:pt x="702176" y="1823931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955706" y="1570892"/>
            <a:ext cx="2443602" cy="1776000"/>
          </a:xfrm>
          <a:custGeom>
            <a:avLst/>
            <a:gdLst>
              <a:gd name="connsiteX0" fmla="*/ 2296232 w 2443602"/>
              <a:gd name="connsiteY0" fmla="*/ 0 h 1776000"/>
              <a:gd name="connsiteX1" fmla="*/ 1792140 w 2443602"/>
              <a:gd name="connsiteY1" fmla="*/ 23446 h 1776000"/>
              <a:gd name="connsiteX2" fmla="*/ 1053586 w 2443602"/>
              <a:gd name="connsiteY2" fmla="*/ 105508 h 1776000"/>
              <a:gd name="connsiteX3" fmla="*/ 92294 w 2443602"/>
              <a:gd name="connsiteY3" fmla="*/ 386862 h 1776000"/>
              <a:gd name="connsiteX4" fmla="*/ 68848 w 2443602"/>
              <a:gd name="connsiteY4" fmla="*/ 820616 h 1776000"/>
              <a:gd name="connsiteX5" fmla="*/ 361925 w 2443602"/>
              <a:gd name="connsiteY5" fmla="*/ 1441939 h 1776000"/>
              <a:gd name="connsiteX6" fmla="*/ 526048 w 2443602"/>
              <a:gd name="connsiteY6" fmla="*/ 1711570 h 1776000"/>
              <a:gd name="connsiteX7" fmla="*/ 936356 w 2443602"/>
              <a:gd name="connsiteY7" fmla="*/ 1746739 h 1776000"/>
              <a:gd name="connsiteX8" fmla="*/ 1077032 w 2443602"/>
              <a:gd name="connsiteY8" fmla="*/ 1723293 h 1776000"/>
              <a:gd name="connsiteX9" fmla="*/ 1393556 w 2443602"/>
              <a:gd name="connsiteY9" fmla="*/ 1137139 h 1776000"/>
              <a:gd name="connsiteX10" fmla="*/ 2354848 w 2443602"/>
              <a:gd name="connsiteY10" fmla="*/ 1031631 h 1776000"/>
              <a:gd name="connsiteX11" fmla="*/ 2343125 w 2443602"/>
              <a:gd name="connsiteY11" fmla="*/ 1043354 h 17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3602" h="1776000">
                <a:moveTo>
                  <a:pt x="2296232" y="0"/>
                </a:moveTo>
                <a:cubicBezTo>
                  <a:pt x="2147740" y="2930"/>
                  <a:pt x="1999248" y="5861"/>
                  <a:pt x="1792140" y="23446"/>
                </a:cubicBezTo>
                <a:cubicBezTo>
                  <a:pt x="1585032" y="41031"/>
                  <a:pt x="1336894" y="44939"/>
                  <a:pt x="1053586" y="105508"/>
                </a:cubicBezTo>
                <a:cubicBezTo>
                  <a:pt x="770278" y="166077"/>
                  <a:pt x="256417" y="267677"/>
                  <a:pt x="92294" y="386862"/>
                </a:cubicBezTo>
                <a:cubicBezTo>
                  <a:pt x="-71829" y="506047"/>
                  <a:pt x="23910" y="644770"/>
                  <a:pt x="68848" y="820616"/>
                </a:cubicBezTo>
                <a:cubicBezTo>
                  <a:pt x="113786" y="996462"/>
                  <a:pt x="285725" y="1293447"/>
                  <a:pt x="361925" y="1441939"/>
                </a:cubicBezTo>
                <a:cubicBezTo>
                  <a:pt x="438125" y="1590431"/>
                  <a:pt x="430310" y="1660770"/>
                  <a:pt x="526048" y="1711570"/>
                </a:cubicBezTo>
                <a:cubicBezTo>
                  <a:pt x="621786" y="1762370"/>
                  <a:pt x="844525" y="1744785"/>
                  <a:pt x="936356" y="1746739"/>
                </a:cubicBezTo>
                <a:cubicBezTo>
                  <a:pt x="1028187" y="1748693"/>
                  <a:pt x="1000832" y="1824893"/>
                  <a:pt x="1077032" y="1723293"/>
                </a:cubicBezTo>
                <a:cubicBezTo>
                  <a:pt x="1153232" y="1621693"/>
                  <a:pt x="1180587" y="1252416"/>
                  <a:pt x="1393556" y="1137139"/>
                </a:cubicBezTo>
                <a:cubicBezTo>
                  <a:pt x="1606525" y="1021862"/>
                  <a:pt x="2196587" y="1047262"/>
                  <a:pt x="2354848" y="1031631"/>
                </a:cubicBezTo>
                <a:cubicBezTo>
                  <a:pt x="2513109" y="1016000"/>
                  <a:pt x="2428117" y="1029677"/>
                  <a:pt x="2343125" y="10433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978769" y="1609646"/>
            <a:ext cx="691297" cy="1771828"/>
          </a:xfrm>
          <a:custGeom>
            <a:avLst/>
            <a:gdLst>
              <a:gd name="connsiteX0" fmla="*/ 35169 w 691297"/>
              <a:gd name="connsiteY0" fmla="*/ 31585 h 1771828"/>
              <a:gd name="connsiteX1" fmla="*/ 422031 w 691297"/>
              <a:gd name="connsiteY1" fmla="*/ 31585 h 1771828"/>
              <a:gd name="connsiteX2" fmla="*/ 609600 w 691297"/>
              <a:gd name="connsiteY2" fmla="*/ 359831 h 1771828"/>
              <a:gd name="connsiteX3" fmla="*/ 656493 w 691297"/>
              <a:gd name="connsiteY3" fmla="*/ 746692 h 1771828"/>
              <a:gd name="connsiteX4" fmla="*/ 656493 w 691297"/>
              <a:gd name="connsiteY4" fmla="*/ 1625923 h 1771828"/>
              <a:gd name="connsiteX5" fmla="*/ 211016 w 691297"/>
              <a:gd name="connsiteY5" fmla="*/ 1754877 h 1771828"/>
              <a:gd name="connsiteX6" fmla="*/ 0 w 691297"/>
              <a:gd name="connsiteY6" fmla="*/ 1450077 h 177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1297" h="1771828">
                <a:moveTo>
                  <a:pt x="35169" y="31585"/>
                </a:moveTo>
                <a:cubicBezTo>
                  <a:pt x="180730" y="4231"/>
                  <a:pt x="326292" y="-23123"/>
                  <a:pt x="422031" y="31585"/>
                </a:cubicBezTo>
                <a:cubicBezTo>
                  <a:pt x="517770" y="86293"/>
                  <a:pt x="570523" y="240647"/>
                  <a:pt x="609600" y="359831"/>
                </a:cubicBezTo>
                <a:cubicBezTo>
                  <a:pt x="648677" y="479016"/>
                  <a:pt x="648677" y="535677"/>
                  <a:pt x="656493" y="746692"/>
                </a:cubicBezTo>
                <a:cubicBezTo>
                  <a:pt x="664309" y="957707"/>
                  <a:pt x="730739" y="1457892"/>
                  <a:pt x="656493" y="1625923"/>
                </a:cubicBezTo>
                <a:cubicBezTo>
                  <a:pt x="582247" y="1793954"/>
                  <a:pt x="320431" y="1784185"/>
                  <a:pt x="211016" y="1754877"/>
                </a:cubicBezTo>
                <a:cubicBezTo>
                  <a:pt x="101601" y="1725569"/>
                  <a:pt x="50800" y="1587823"/>
                  <a:pt x="0" y="14500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623538" y="2163915"/>
            <a:ext cx="1119122" cy="2609918"/>
          </a:xfrm>
          <a:custGeom>
            <a:avLst/>
            <a:gdLst>
              <a:gd name="connsiteX0" fmla="*/ 0 w 1119122"/>
              <a:gd name="connsiteY0" fmla="*/ 4854 h 2609918"/>
              <a:gd name="connsiteX1" fmla="*/ 539262 w 1119122"/>
              <a:gd name="connsiteY1" fmla="*/ 133808 h 2609918"/>
              <a:gd name="connsiteX2" fmla="*/ 1090247 w 1119122"/>
              <a:gd name="connsiteY2" fmla="*/ 895808 h 2609918"/>
              <a:gd name="connsiteX3" fmla="*/ 1019908 w 1119122"/>
              <a:gd name="connsiteY3" fmla="*/ 1751593 h 2609918"/>
              <a:gd name="connsiteX4" fmla="*/ 832339 w 1119122"/>
              <a:gd name="connsiteY4" fmla="*/ 2431531 h 2609918"/>
              <a:gd name="connsiteX5" fmla="*/ 668216 w 1119122"/>
              <a:gd name="connsiteY5" fmla="*/ 2607377 h 2609918"/>
              <a:gd name="connsiteX6" fmla="*/ 105508 w 1119122"/>
              <a:gd name="connsiteY6" fmla="*/ 2513593 h 2609918"/>
              <a:gd name="connsiteX7" fmla="*/ 117231 w 1119122"/>
              <a:gd name="connsiteY7" fmla="*/ 2220516 h 2609918"/>
              <a:gd name="connsiteX8" fmla="*/ 246185 w 1119122"/>
              <a:gd name="connsiteY8" fmla="*/ 1564023 h 2609918"/>
              <a:gd name="connsiteX9" fmla="*/ 11724 w 1119122"/>
              <a:gd name="connsiteY9" fmla="*/ 1130270 h 260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9122" h="2609918">
                <a:moveTo>
                  <a:pt x="0" y="4854"/>
                </a:moveTo>
                <a:cubicBezTo>
                  <a:pt x="178777" y="-4915"/>
                  <a:pt x="357554" y="-14684"/>
                  <a:pt x="539262" y="133808"/>
                </a:cubicBezTo>
                <a:cubicBezTo>
                  <a:pt x="720970" y="282300"/>
                  <a:pt x="1010139" y="626177"/>
                  <a:pt x="1090247" y="895808"/>
                </a:cubicBezTo>
                <a:cubicBezTo>
                  <a:pt x="1170355" y="1165439"/>
                  <a:pt x="1062893" y="1495639"/>
                  <a:pt x="1019908" y="1751593"/>
                </a:cubicBezTo>
                <a:cubicBezTo>
                  <a:pt x="976923" y="2007547"/>
                  <a:pt x="890954" y="2288900"/>
                  <a:pt x="832339" y="2431531"/>
                </a:cubicBezTo>
                <a:cubicBezTo>
                  <a:pt x="773724" y="2574162"/>
                  <a:pt x="789354" y="2593700"/>
                  <a:pt x="668216" y="2607377"/>
                </a:cubicBezTo>
                <a:cubicBezTo>
                  <a:pt x="547078" y="2621054"/>
                  <a:pt x="197339" y="2578070"/>
                  <a:pt x="105508" y="2513593"/>
                </a:cubicBezTo>
                <a:cubicBezTo>
                  <a:pt x="13677" y="2449116"/>
                  <a:pt x="93785" y="2378778"/>
                  <a:pt x="117231" y="2220516"/>
                </a:cubicBezTo>
                <a:cubicBezTo>
                  <a:pt x="140677" y="2062254"/>
                  <a:pt x="263769" y="1745731"/>
                  <a:pt x="246185" y="1564023"/>
                </a:cubicBezTo>
                <a:cubicBezTo>
                  <a:pt x="228601" y="1382315"/>
                  <a:pt x="11724" y="1130270"/>
                  <a:pt x="11724" y="113027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426100" y="3773044"/>
            <a:ext cx="1062637" cy="1610683"/>
          </a:xfrm>
          <a:custGeom>
            <a:avLst/>
            <a:gdLst>
              <a:gd name="connsiteX0" fmla="*/ 989962 w 1062637"/>
              <a:gd name="connsiteY0" fmla="*/ 60402 h 1610683"/>
              <a:gd name="connsiteX1" fmla="*/ 1013408 w 1062637"/>
              <a:gd name="connsiteY1" fmla="*/ 517602 h 1610683"/>
              <a:gd name="connsiteX2" fmla="*/ 989962 w 1062637"/>
              <a:gd name="connsiteY2" fmla="*/ 1033418 h 1610683"/>
              <a:gd name="connsiteX3" fmla="*/ 861008 w 1062637"/>
              <a:gd name="connsiteY3" fmla="*/ 1537510 h 1610683"/>
              <a:gd name="connsiteX4" fmla="*/ 603100 w 1062637"/>
              <a:gd name="connsiteY4" fmla="*/ 1560956 h 1610683"/>
              <a:gd name="connsiteX5" fmla="*/ 40392 w 1062637"/>
              <a:gd name="connsiteY5" fmla="*/ 1092033 h 1610683"/>
              <a:gd name="connsiteX6" fmla="*/ 52115 w 1062637"/>
              <a:gd name="connsiteY6" fmla="*/ 716894 h 1610683"/>
              <a:gd name="connsiteX7" fmla="*/ 110731 w 1062637"/>
              <a:gd name="connsiteY7" fmla="*/ 224525 h 1610683"/>
              <a:gd name="connsiteX8" fmla="*/ 122454 w 1062637"/>
              <a:gd name="connsiteY8" fmla="*/ 25233 h 1610683"/>
              <a:gd name="connsiteX9" fmla="*/ 989962 w 1062637"/>
              <a:gd name="connsiteY9" fmla="*/ 60402 h 161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2637" h="1610683">
                <a:moveTo>
                  <a:pt x="989962" y="60402"/>
                </a:moveTo>
                <a:cubicBezTo>
                  <a:pt x="1138454" y="142463"/>
                  <a:pt x="1013408" y="355433"/>
                  <a:pt x="1013408" y="517602"/>
                </a:cubicBezTo>
                <a:cubicBezTo>
                  <a:pt x="1013408" y="679771"/>
                  <a:pt x="1015362" y="863433"/>
                  <a:pt x="989962" y="1033418"/>
                </a:cubicBezTo>
                <a:cubicBezTo>
                  <a:pt x="964562" y="1203403"/>
                  <a:pt x="925485" y="1449587"/>
                  <a:pt x="861008" y="1537510"/>
                </a:cubicBezTo>
                <a:cubicBezTo>
                  <a:pt x="796531" y="1625433"/>
                  <a:pt x="739869" y="1635202"/>
                  <a:pt x="603100" y="1560956"/>
                </a:cubicBezTo>
                <a:cubicBezTo>
                  <a:pt x="466331" y="1486710"/>
                  <a:pt x="132223" y="1232710"/>
                  <a:pt x="40392" y="1092033"/>
                </a:cubicBezTo>
                <a:cubicBezTo>
                  <a:pt x="-51439" y="951356"/>
                  <a:pt x="40392" y="861479"/>
                  <a:pt x="52115" y="716894"/>
                </a:cubicBezTo>
                <a:cubicBezTo>
                  <a:pt x="63838" y="572309"/>
                  <a:pt x="99008" y="339802"/>
                  <a:pt x="110731" y="224525"/>
                </a:cubicBezTo>
                <a:cubicBezTo>
                  <a:pt x="122454" y="109248"/>
                  <a:pt x="-24084" y="56494"/>
                  <a:pt x="122454" y="25233"/>
                </a:cubicBezTo>
                <a:cubicBezTo>
                  <a:pt x="268992" y="-6028"/>
                  <a:pt x="841470" y="-21659"/>
                  <a:pt x="989962" y="6040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470031" y="3282462"/>
            <a:ext cx="1067697" cy="2036367"/>
          </a:xfrm>
          <a:custGeom>
            <a:avLst/>
            <a:gdLst>
              <a:gd name="connsiteX0" fmla="*/ 0 w 1067697"/>
              <a:gd name="connsiteY0" fmla="*/ 0 h 2036367"/>
              <a:gd name="connsiteX1" fmla="*/ 293077 w 1067697"/>
              <a:gd name="connsiteY1" fmla="*/ 422030 h 2036367"/>
              <a:gd name="connsiteX2" fmla="*/ 445477 w 1067697"/>
              <a:gd name="connsiteY2" fmla="*/ 1019907 h 2036367"/>
              <a:gd name="connsiteX3" fmla="*/ 351692 w 1067697"/>
              <a:gd name="connsiteY3" fmla="*/ 1688123 h 2036367"/>
              <a:gd name="connsiteX4" fmla="*/ 304800 w 1067697"/>
              <a:gd name="connsiteY4" fmla="*/ 1981200 h 2036367"/>
              <a:gd name="connsiteX5" fmla="*/ 832338 w 1067697"/>
              <a:gd name="connsiteY5" fmla="*/ 1992923 h 2036367"/>
              <a:gd name="connsiteX6" fmla="*/ 949569 w 1067697"/>
              <a:gd name="connsiteY6" fmla="*/ 1524000 h 2036367"/>
              <a:gd name="connsiteX7" fmla="*/ 1031631 w 1067697"/>
              <a:gd name="connsiteY7" fmla="*/ 1055076 h 2036367"/>
              <a:gd name="connsiteX8" fmla="*/ 1066800 w 1067697"/>
              <a:gd name="connsiteY8" fmla="*/ 668215 h 2036367"/>
              <a:gd name="connsiteX9" fmla="*/ 1055077 w 1067697"/>
              <a:gd name="connsiteY9" fmla="*/ 422030 h 2036367"/>
              <a:gd name="connsiteX10" fmla="*/ 1031631 w 1067697"/>
              <a:gd name="connsiteY10" fmla="*/ 70338 h 2036367"/>
              <a:gd name="connsiteX11" fmla="*/ 973015 w 1067697"/>
              <a:gd name="connsiteY11" fmla="*/ 35169 h 2036367"/>
              <a:gd name="connsiteX12" fmla="*/ 82061 w 1067697"/>
              <a:gd name="connsiteY12" fmla="*/ 35169 h 203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7697" h="2036367">
                <a:moveTo>
                  <a:pt x="0" y="0"/>
                </a:moveTo>
                <a:cubicBezTo>
                  <a:pt x="109415" y="126023"/>
                  <a:pt x="218831" y="252046"/>
                  <a:pt x="293077" y="422030"/>
                </a:cubicBezTo>
                <a:cubicBezTo>
                  <a:pt x="367323" y="592015"/>
                  <a:pt x="435708" y="808892"/>
                  <a:pt x="445477" y="1019907"/>
                </a:cubicBezTo>
                <a:cubicBezTo>
                  <a:pt x="455246" y="1230922"/>
                  <a:pt x="375138" y="1527908"/>
                  <a:pt x="351692" y="1688123"/>
                </a:cubicBezTo>
                <a:cubicBezTo>
                  <a:pt x="328246" y="1848338"/>
                  <a:pt x="224692" y="1930400"/>
                  <a:pt x="304800" y="1981200"/>
                </a:cubicBezTo>
                <a:cubicBezTo>
                  <a:pt x="384908" y="2032000"/>
                  <a:pt x="724877" y="2069123"/>
                  <a:pt x="832338" y="1992923"/>
                </a:cubicBezTo>
                <a:cubicBezTo>
                  <a:pt x="939799" y="1916723"/>
                  <a:pt x="916354" y="1680308"/>
                  <a:pt x="949569" y="1524000"/>
                </a:cubicBezTo>
                <a:cubicBezTo>
                  <a:pt x="982784" y="1367692"/>
                  <a:pt x="1012093" y="1197707"/>
                  <a:pt x="1031631" y="1055076"/>
                </a:cubicBezTo>
                <a:cubicBezTo>
                  <a:pt x="1051170" y="912445"/>
                  <a:pt x="1062892" y="773723"/>
                  <a:pt x="1066800" y="668215"/>
                </a:cubicBezTo>
                <a:cubicBezTo>
                  <a:pt x="1070708" y="562707"/>
                  <a:pt x="1060939" y="521676"/>
                  <a:pt x="1055077" y="422030"/>
                </a:cubicBezTo>
                <a:cubicBezTo>
                  <a:pt x="1049216" y="322384"/>
                  <a:pt x="1045308" y="134815"/>
                  <a:pt x="1031631" y="70338"/>
                </a:cubicBezTo>
                <a:cubicBezTo>
                  <a:pt x="1017954" y="5861"/>
                  <a:pt x="1131277" y="41030"/>
                  <a:pt x="973015" y="35169"/>
                </a:cubicBezTo>
                <a:cubicBezTo>
                  <a:pt x="814753" y="29308"/>
                  <a:pt x="448407" y="32238"/>
                  <a:pt x="82061" y="3516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415438" y="4491848"/>
            <a:ext cx="2856600" cy="1463960"/>
          </a:xfrm>
          <a:custGeom>
            <a:avLst/>
            <a:gdLst>
              <a:gd name="connsiteX0" fmla="*/ 1335947 w 2856600"/>
              <a:gd name="connsiteY0" fmla="*/ 631137 h 1463960"/>
              <a:gd name="connsiteX1" fmla="*/ 1406285 w 2856600"/>
              <a:gd name="connsiteY1" fmla="*/ 502183 h 1463960"/>
              <a:gd name="connsiteX2" fmla="*/ 1359393 w 2856600"/>
              <a:gd name="connsiteY2" fmla="*/ 80152 h 1463960"/>
              <a:gd name="connsiteX3" fmla="*/ 1171824 w 2856600"/>
              <a:gd name="connsiteY3" fmla="*/ 33260 h 1463960"/>
              <a:gd name="connsiteX4" fmla="*/ 738070 w 2856600"/>
              <a:gd name="connsiteY4" fmla="*/ 455290 h 1463960"/>
              <a:gd name="connsiteX5" fmla="*/ 22962 w 2856600"/>
              <a:gd name="connsiteY5" fmla="*/ 877321 h 1463960"/>
              <a:gd name="connsiteX6" fmla="*/ 304316 w 2856600"/>
              <a:gd name="connsiteY6" fmla="*/ 1217290 h 1463960"/>
              <a:gd name="connsiteX7" fmla="*/ 1546962 w 2856600"/>
              <a:gd name="connsiteY7" fmla="*/ 1416583 h 1463960"/>
              <a:gd name="connsiteX8" fmla="*/ 2648931 w 2856600"/>
              <a:gd name="connsiteY8" fmla="*/ 1440029 h 1463960"/>
              <a:gd name="connsiteX9" fmla="*/ 2836500 w 2856600"/>
              <a:gd name="connsiteY9" fmla="*/ 1123506 h 1463960"/>
              <a:gd name="connsiteX10" fmla="*/ 2742716 w 2856600"/>
              <a:gd name="connsiteY10" fmla="*/ 971106 h 1463960"/>
              <a:gd name="connsiteX11" fmla="*/ 1875208 w 2856600"/>
              <a:gd name="connsiteY11" fmla="*/ 818706 h 146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56600" h="1463960">
                <a:moveTo>
                  <a:pt x="1335947" y="631137"/>
                </a:moveTo>
                <a:cubicBezTo>
                  <a:pt x="1369162" y="612575"/>
                  <a:pt x="1402377" y="594014"/>
                  <a:pt x="1406285" y="502183"/>
                </a:cubicBezTo>
                <a:cubicBezTo>
                  <a:pt x="1410193" y="410352"/>
                  <a:pt x="1398470" y="158306"/>
                  <a:pt x="1359393" y="80152"/>
                </a:cubicBezTo>
                <a:cubicBezTo>
                  <a:pt x="1320316" y="1998"/>
                  <a:pt x="1275378" y="-29263"/>
                  <a:pt x="1171824" y="33260"/>
                </a:cubicBezTo>
                <a:cubicBezTo>
                  <a:pt x="1068270" y="95783"/>
                  <a:pt x="929547" y="314613"/>
                  <a:pt x="738070" y="455290"/>
                </a:cubicBezTo>
                <a:cubicBezTo>
                  <a:pt x="546593" y="595967"/>
                  <a:pt x="95254" y="750321"/>
                  <a:pt x="22962" y="877321"/>
                </a:cubicBezTo>
                <a:cubicBezTo>
                  <a:pt x="-49330" y="1004321"/>
                  <a:pt x="50316" y="1127413"/>
                  <a:pt x="304316" y="1217290"/>
                </a:cubicBezTo>
                <a:cubicBezTo>
                  <a:pt x="558316" y="1307167"/>
                  <a:pt x="1156193" y="1379460"/>
                  <a:pt x="1546962" y="1416583"/>
                </a:cubicBezTo>
                <a:cubicBezTo>
                  <a:pt x="1937731" y="1453706"/>
                  <a:pt x="2434008" y="1488875"/>
                  <a:pt x="2648931" y="1440029"/>
                </a:cubicBezTo>
                <a:cubicBezTo>
                  <a:pt x="2863854" y="1391183"/>
                  <a:pt x="2820869" y="1201660"/>
                  <a:pt x="2836500" y="1123506"/>
                </a:cubicBezTo>
                <a:cubicBezTo>
                  <a:pt x="2852131" y="1045352"/>
                  <a:pt x="2902931" y="1021906"/>
                  <a:pt x="2742716" y="971106"/>
                </a:cubicBezTo>
                <a:cubicBezTo>
                  <a:pt x="2582501" y="920306"/>
                  <a:pt x="2228854" y="869506"/>
                  <a:pt x="1875208" y="81870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67242" y="1886762"/>
            <a:ext cx="317716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23956" y="4182387"/>
            <a:ext cx="296876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70262" y="1570892"/>
            <a:ext cx="30970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B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72687" y="4589167"/>
            <a:ext cx="290464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F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261014" y="5199061"/>
            <a:ext cx="33054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/>
              <a:t>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07910" y="2528628"/>
            <a:ext cx="30809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103155" y="2902736"/>
            <a:ext cx="327334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/>
              <a:t>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295902"/>
            <a:ext cx="138146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OMRÅDE</a:t>
            </a:r>
          </a:p>
          <a:p>
            <a:r>
              <a:rPr lang="sv-SE" sz="1400" dirty="0" smtClean="0"/>
              <a:t>A=289  3 Buntar</a:t>
            </a:r>
          </a:p>
          <a:p>
            <a:r>
              <a:rPr lang="sv-SE" sz="1400" dirty="0" smtClean="0"/>
              <a:t>B=469  5 Buntar</a:t>
            </a:r>
            <a:endParaRPr lang="en-US" sz="1400" dirty="0"/>
          </a:p>
          <a:p>
            <a:r>
              <a:rPr lang="sv-SE" sz="1400" dirty="0" smtClean="0"/>
              <a:t>C=326  4 Buntar</a:t>
            </a:r>
          </a:p>
          <a:p>
            <a:r>
              <a:rPr lang="sv-SE" sz="1400" dirty="0" smtClean="0"/>
              <a:t>D=292  3 Buntar</a:t>
            </a:r>
          </a:p>
          <a:p>
            <a:r>
              <a:rPr lang="sv-SE" sz="1400" dirty="0" smtClean="0"/>
              <a:t>E=481   5 Buntar</a:t>
            </a:r>
          </a:p>
          <a:p>
            <a:r>
              <a:rPr lang="sv-SE" sz="1400" dirty="0" smtClean="0"/>
              <a:t>F=445   5 Buntar</a:t>
            </a:r>
          </a:p>
          <a:p>
            <a:r>
              <a:rPr lang="sv-SE" sz="1400" dirty="0" smtClean="0"/>
              <a:t>G=121  2 Buntar</a:t>
            </a:r>
          </a:p>
          <a:p>
            <a:endParaRPr lang="sv-SE" sz="1400" dirty="0"/>
          </a:p>
          <a:p>
            <a:endParaRPr lang="sv-SE" sz="1400" dirty="0" smtClean="0"/>
          </a:p>
          <a:p>
            <a:endParaRPr lang="sv-SE" sz="1400" dirty="0"/>
          </a:p>
          <a:p>
            <a:r>
              <a:rPr lang="sv-SE" sz="1400" dirty="0" smtClean="0"/>
              <a:t>27 Buntar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7359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2" t="10876" r="50000" b="5848"/>
          <a:stretch/>
        </p:blipFill>
        <p:spPr bwMode="auto">
          <a:xfrm rot="16200000">
            <a:off x="2568743" y="248969"/>
            <a:ext cx="4006516" cy="856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1560" y="764704"/>
            <a:ext cx="180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Område </a:t>
            </a:r>
            <a:r>
              <a:rPr lang="sv-SE" sz="3600" b="1" dirty="0" smtClean="0"/>
              <a:t>F</a:t>
            </a:r>
          </a:p>
          <a:p>
            <a:r>
              <a:rPr lang="sv-SE" dirty="0" smtClean="0"/>
              <a:t>445 Tidningar</a:t>
            </a:r>
          </a:p>
          <a:p>
            <a:r>
              <a:rPr lang="sv-SE" dirty="0" smtClean="0"/>
              <a:t>5  </a:t>
            </a:r>
            <a:r>
              <a:rPr lang="sv-SE" dirty="0"/>
              <a:t>Buntar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31840" y="765557"/>
            <a:ext cx="136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 Vuxna</a:t>
            </a:r>
          </a:p>
          <a:p>
            <a:r>
              <a:rPr lang="sv-SE" dirty="0"/>
              <a:t>3 Barn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2764160" y="3169648"/>
            <a:ext cx="5622488" cy="3455324"/>
          </a:xfrm>
          <a:custGeom>
            <a:avLst/>
            <a:gdLst>
              <a:gd name="connsiteX0" fmla="*/ 84548 w 5622488"/>
              <a:gd name="connsiteY0" fmla="*/ 3219429 h 3455324"/>
              <a:gd name="connsiteX1" fmla="*/ 178332 w 5622488"/>
              <a:gd name="connsiteY1" fmla="*/ 687244 h 3455324"/>
              <a:gd name="connsiteX2" fmla="*/ 998948 w 5622488"/>
              <a:gd name="connsiteY2" fmla="*/ 77644 h 3455324"/>
              <a:gd name="connsiteX3" fmla="*/ 2909809 w 5622488"/>
              <a:gd name="connsiteY3" fmla="*/ 136260 h 3455324"/>
              <a:gd name="connsiteX4" fmla="*/ 4058671 w 5622488"/>
              <a:gd name="connsiteY4" fmla="*/ 7306 h 3455324"/>
              <a:gd name="connsiteX5" fmla="*/ 5430271 w 5622488"/>
              <a:gd name="connsiteY5" fmla="*/ 394167 h 3455324"/>
              <a:gd name="connsiteX6" fmla="*/ 5559225 w 5622488"/>
              <a:gd name="connsiteY6" fmla="*/ 1789214 h 3455324"/>
              <a:gd name="connsiteX7" fmla="*/ 4926178 w 5622488"/>
              <a:gd name="connsiteY7" fmla="*/ 2445706 h 3455324"/>
              <a:gd name="connsiteX8" fmla="*/ 3613194 w 5622488"/>
              <a:gd name="connsiteY8" fmla="*/ 3324937 h 3455324"/>
              <a:gd name="connsiteX9" fmla="*/ 1186517 w 5622488"/>
              <a:gd name="connsiteY9" fmla="*/ 3360106 h 3455324"/>
              <a:gd name="connsiteX10" fmla="*/ 84548 w 5622488"/>
              <a:gd name="connsiteY10" fmla="*/ 3219429 h 345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22488" h="3455324">
                <a:moveTo>
                  <a:pt x="84548" y="3219429"/>
                </a:moveTo>
                <a:cubicBezTo>
                  <a:pt x="-83483" y="2773952"/>
                  <a:pt x="25932" y="1210875"/>
                  <a:pt x="178332" y="687244"/>
                </a:cubicBezTo>
                <a:cubicBezTo>
                  <a:pt x="330732" y="163613"/>
                  <a:pt x="543702" y="169475"/>
                  <a:pt x="998948" y="77644"/>
                </a:cubicBezTo>
                <a:cubicBezTo>
                  <a:pt x="1454194" y="-14187"/>
                  <a:pt x="2399855" y="147983"/>
                  <a:pt x="2909809" y="136260"/>
                </a:cubicBezTo>
                <a:cubicBezTo>
                  <a:pt x="3419763" y="124537"/>
                  <a:pt x="3638594" y="-35678"/>
                  <a:pt x="4058671" y="7306"/>
                </a:cubicBezTo>
                <a:cubicBezTo>
                  <a:pt x="4478748" y="50290"/>
                  <a:pt x="5180179" y="97182"/>
                  <a:pt x="5430271" y="394167"/>
                </a:cubicBezTo>
                <a:cubicBezTo>
                  <a:pt x="5680363" y="691152"/>
                  <a:pt x="5643240" y="1447291"/>
                  <a:pt x="5559225" y="1789214"/>
                </a:cubicBezTo>
                <a:cubicBezTo>
                  <a:pt x="5475210" y="2131137"/>
                  <a:pt x="5250516" y="2189752"/>
                  <a:pt x="4926178" y="2445706"/>
                </a:cubicBezTo>
                <a:cubicBezTo>
                  <a:pt x="4601840" y="2701660"/>
                  <a:pt x="4236471" y="3172537"/>
                  <a:pt x="3613194" y="3324937"/>
                </a:cubicBezTo>
                <a:cubicBezTo>
                  <a:pt x="2989917" y="3477337"/>
                  <a:pt x="1772671" y="3381598"/>
                  <a:pt x="1186517" y="3360106"/>
                </a:cubicBezTo>
                <a:cubicBezTo>
                  <a:pt x="600363" y="3338614"/>
                  <a:pt x="252579" y="3664906"/>
                  <a:pt x="84548" y="3219429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7" t="23647" r="36576" b="16951"/>
          <a:stretch/>
        </p:blipFill>
        <p:spPr bwMode="auto">
          <a:xfrm>
            <a:off x="1963021" y="291565"/>
            <a:ext cx="7051431" cy="611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c 3"/>
          <p:cNvSpPr/>
          <p:nvPr/>
        </p:nvSpPr>
        <p:spPr>
          <a:xfrm>
            <a:off x="3419872" y="1772816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253147" y="1247515"/>
            <a:ext cx="751947" cy="1863876"/>
          </a:xfrm>
          <a:custGeom>
            <a:avLst/>
            <a:gdLst>
              <a:gd name="connsiteX0" fmla="*/ 702176 w 751947"/>
              <a:gd name="connsiteY0" fmla="*/ 1823931 h 1863876"/>
              <a:gd name="connsiteX1" fmla="*/ 725622 w 751947"/>
              <a:gd name="connsiteY1" fmla="*/ 1073654 h 1863876"/>
              <a:gd name="connsiteX2" fmla="*/ 749068 w 751947"/>
              <a:gd name="connsiteY2" fmla="*/ 112362 h 1863876"/>
              <a:gd name="connsiteX3" fmla="*/ 655284 w 751947"/>
              <a:gd name="connsiteY3" fmla="*/ 18577 h 1863876"/>
              <a:gd name="connsiteX4" fmla="*/ 174638 w 751947"/>
              <a:gd name="connsiteY4" fmla="*/ 30300 h 1863876"/>
              <a:gd name="connsiteX5" fmla="*/ 10515 w 751947"/>
              <a:gd name="connsiteY5" fmla="*/ 323377 h 1863876"/>
              <a:gd name="connsiteX6" fmla="*/ 22238 w 751947"/>
              <a:gd name="connsiteY6" fmla="*/ 721962 h 1863876"/>
              <a:gd name="connsiteX7" fmla="*/ 69130 w 751947"/>
              <a:gd name="connsiteY7" fmla="*/ 1284670 h 1863876"/>
              <a:gd name="connsiteX8" fmla="*/ 57407 w 751947"/>
              <a:gd name="connsiteY8" fmla="*/ 1823931 h 1863876"/>
              <a:gd name="connsiteX9" fmla="*/ 80853 w 751947"/>
              <a:gd name="connsiteY9" fmla="*/ 1823931 h 1863876"/>
              <a:gd name="connsiteX10" fmla="*/ 702176 w 751947"/>
              <a:gd name="connsiteY10" fmla="*/ 1823931 h 186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1947" h="1863876">
                <a:moveTo>
                  <a:pt x="702176" y="1823931"/>
                </a:moveTo>
                <a:cubicBezTo>
                  <a:pt x="709991" y="1591423"/>
                  <a:pt x="717807" y="1358915"/>
                  <a:pt x="725622" y="1073654"/>
                </a:cubicBezTo>
                <a:cubicBezTo>
                  <a:pt x="733437" y="788393"/>
                  <a:pt x="760791" y="288208"/>
                  <a:pt x="749068" y="112362"/>
                </a:cubicBezTo>
                <a:cubicBezTo>
                  <a:pt x="737345" y="-63484"/>
                  <a:pt x="751022" y="32254"/>
                  <a:pt x="655284" y="18577"/>
                </a:cubicBezTo>
                <a:cubicBezTo>
                  <a:pt x="559546" y="4900"/>
                  <a:pt x="282099" y="-20500"/>
                  <a:pt x="174638" y="30300"/>
                </a:cubicBezTo>
                <a:cubicBezTo>
                  <a:pt x="67177" y="81100"/>
                  <a:pt x="35915" y="208100"/>
                  <a:pt x="10515" y="323377"/>
                </a:cubicBezTo>
                <a:cubicBezTo>
                  <a:pt x="-14885" y="438654"/>
                  <a:pt x="12469" y="561747"/>
                  <a:pt x="22238" y="721962"/>
                </a:cubicBezTo>
                <a:cubicBezTo>
                  <a:pt x="32007" y="882177"/>
                  <a:pt x="63269" y="1101009"/>
                  <a:pt x="69130" y="1284670"/>
                </a:cubicBezTo>
                <a:cubicBezTo>
                  <a:pt x="74991" y="1468331"/>
                  <a:pt x="55453" y="1734054"/>
                  <a:pt x="57407" y="1823931"/>
                </a:cubicBezTo>
                <a:cubicBezTo>
                  <a:pt x="59361" y="1913808"/>
                  <a:pt x="80853" y="1823931"/>
                  <a:pt x="80853" y="1823931"/>
                </a:cubicBezTo>
                <a:lnTo>
                  <a:pt x="702176" y="1823931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955706" y="1570892"/>
            <a:ext cx="2443602" cy="1776000"/>
          </a:xfrm>
          <a:custGeom>
            <a:avLst/>
            <a:gdLst>
              <a:gd name="connsiteX0" fmla="*/ 2296232 w 2443602"/>
              <a:gd name="connsiteY0" fmla="*/ 0 h 1776000"/>
              <a:gd name="connsiteX1" fmla="*/ 1792140 w 2443602"/>
              <a:gd name="connsiteY1" fmla="*/ 23446 h 1776000"/>
              <a:gd name="connsiteX2" fmla="*/ 1053586 w 2443602"/>
              <a:gd name="connsiteY2" fmla="*/ 105508 h 1776000"/>
              <a:gd name="connsiteX3" fmla="*/ 92294 w 2443602"/>
              <a:gd name="connsiteY3" fmla="*/ 386862 h 1776000"/>
              <a:gd name="connsiteX4" fmla="*/ 68848 w 2443602"/>
              <a:gd name="connsiteY4" fmla="*/ 820616 h 1776000"/>
              <a:gd name="connsiteX5" fmla="*/ 361925 w 2443602"/>
              <a:gd name="connsiteY5" fmla="*/ 1441939 h 1776000"/>
              <a:gd name="connsiteX6" fmla="*/ 526048 w 2443602"/>
              <a:gd name="connsiteY6" fmla="*/ 1711570 h 1776000"/>
              <a:gd name="connsiteX7" fmla="*/ 936356 w 2443602"/>
              <a:gd name="connsiteY7" fmla="*/ 1746739 h 1776000"/>
              <a:gd name="connsiteX8" fmla="*/ 1077032 w 2443602"/>
              <a:gd name="connsiteY8" fmla="*/ 1723293 h 1776000"/>
              <a:gd name="connsiteX9" fmla="*/ 1393556 w 2443602"/>
              <a:gd name="connsiteY9" fmla="*/ 1137139 h 1776000"/>
              <a:gd name="connsiteX10" fmla="*/ 2354848 w 2443602"/>
              <a:gd name="connsiteY10" fmla="*/ 1031631 h 1776000"/>
              <a:gd name="connsiteX11" fmla="*/ 2343125 w 2443602"/>
              <a:gd name="connsiteY11" fmla="*/ 1043354 h 17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3602" h="1776000">
                <a:moveTo>
                  <a:pt x="2296232" y="0"/>
                </a:moveTo>
                <a:cubicBezTo>
                  <a:pt x="2147740" y="2930"/>
                  <a:pt x="1999248" y="5861"/>
                  <a:pt x="1792140" y="23446"/>
                </a:cubicBezTo>
                <a:cubicBezTo>
                  <a:pt x="1585032" y="41031"/>
                  <a:pt x="1336894" y="44939"/>
                  <a:pt x="1053586" y="105508"/>
                </a:cubicBezTo>
                <a:cubicBezTo>
                  <a:pt x="770278" y="166077"/>
                  <a:pt x="256417" y="267677"/>
                  <a:pt x="92294" y="386862"/>
                </a:cubicBezTo>
                <a:cubicBezTo>
                  <a:pt x="-71829" y="506047"/>
                  <a:pt x="23910" y="644770"/>
                  <a:pt x="68848" y="820616"/>
                </a:cubicBezTo>
                <a:cubicBezTo>
                  <a:pt x="113786" y="996462"/>
                  <a:pt x="285725" y="1293447"/>
                  <a:pt x="361925" y="1441939"/>
                </a:cubicBezTo>
                <a:cubicBezTo>
                  <a:pt x="438125" y="1590431"/>
                  <a:pt x="430310" y="1660770"/>
                  <a:pt x="526048" y="1711570"/>
                </a:cubicBezTo>
                <a:cubicBezTo>
                  <a:pt x="621786" y="1762370"/>
                  <a:pt x="844525" y="1744785"/>
                  <a:pt x="936356" y="1746739"/>
                </a:cubicBezTo>
                <a:cubicBezTo>
                  <a:pt x="1028187" y="1748693"/>
                  <a:pt x="1000832" y="1824893"/>
                  <a:pt x="1077032" y="1723293"/>
                </a:cubicBezTo>
                <a:cubicBezTo>
                  <a:pt x="1153232" y="1621693"/>
                  <a:pt x="1180587" y="1252416"/>
                  <a:pt x="1393556" y="1137139"/>
                </a:cubicBezTo>
                <a:cubicBezTo>
                  <a:pt x="1606525" y="1021862"/>
                  <a:pt x="2196587" y="1047262"/>
                  <a:pt x="2354848" y="1031631"/>
                </a:cubicBezTo>
                <a:cubicBezTo>
                  <a:pt x="2513109" y="1016000"/>
                  <a:pt x="2428117" y="1029677"/>
                  <a:pt x="2343125" y="10433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978769" y="1609646"/>
            <a:ext cx="691297" cy="1771828"/>
          </a:xfrm>
          <a:custGeom>
            <a:avLst/>
            <a:gdLst>
              <a:gd name="connsiteX0" fmla="*/ 35169 w 691297"/>
              <a:gd name="connsiteY0" fmla="*/ 31585 h 1771828"/>
              <a:gd name="connsiteX1" fmla="*/ 422031 w 691297"/>
              <a:gd name="connsiteY1" fmla="*/ 31585 h 1771828"/>
              <a:gd name="connsiteX2" fmla="*/ 609600 w 691297"/>
              <a:gd name="connsiteY2" fmla="*/ 359831 h 1771828"/>
              <a:gd name="connsiteX3" fmla="*/ 656493 w 691297"/>
              <a:gd name="connsiteY3" fmla="*/ 746692 h 1771828"/>
              <a:gd name="connsiteX4" fmla="*/ 656493 w 691297"/>
              <a:gd name="connsiteY4" fmla="*/ 1625923 h 1771828"/>
              <a:gd name="connsiteX5" fmla="*/ 211016 w 691297"/>
              <a:gd name="connsiteY5" fmla="*/ 1754877 h 1771828"/>
              <a:gd name="connsiteX6" fmla="*/ 0 w 691297"/>
              <a:gd name="connsiteY6" fmla="*/ 1450077 h 177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1297" h="1771828">
                <a:moveTo>
                  <a:pt x="35169" y="31585"/>
                </a:moveTo>
                <a:cubicBezTo>
                  <a:pt x="180730" y="4231"/>
                  <a:pt x="326292" y="-23123"/>
                  <a:pt x="422031" y="31585"/>
                </a:cubicBezTo>
                <a:cubicBezTo>
                  <a:pt x="517770" y="86293"/>
                  <a:pt x="570523" y="240647"/>
                  <a:pt x="609600" y="359831"/>
                </a:cubicBezTo>
                <a:cubicBezTo>
                  <a:pt x="648677" y="479016"/>
                  <a:pt x="648677" y="535677"/>
                  <a:pt x="656493" y="746692"/>
                </a:cubicBezTo>
                <a:cubicBezTo>
                  <a:pt x="664309" y="957707"/>
                  <a:pt x="730739" y="1457892"/>
                  <a:pt x="656493" y="1625923"/>
                </a:cubicBezTo>
                <a:cubicBezTo>
                  <a:pt x="582247" y="1793954"/>
                  <a:pt x="320431" y="1784185"/>
                  <a:pt x="211016" y="1754877"/>
                </a:cubicBezTo>
                <a:cubicBezTo>
                  <a:pt x="101601" y="1725569"/>
                  <a:pt x="50800" y="1587823"/>
                  <a:pt x="0" y="14500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623538" y="2163915"/>
            <a:ext cx="1119122" cy="2609918"/>
          </a:xfrm>
          <a:custGeom>
            <a:avLst/>
            <a:gdLst>
              <a:gd name="connsiteX0" fmla="*/ 0 w 1119122"/>
              <a:gd name="connsiteY0" fmla="*/ 4854 h 2609918"/>
              <a:gd name="connsiteX1" fmla="*/ 539262 w 1119122"/>
              <a:gd name="connsiteY1" fmla="*/ 133808 h 2609918"/>
              <a:gd name="connsiteX2" fmla="*/ 1090247 w 1119122"/>
              <a:gd name="connsiteY2" fmla="*/ 895808 h 2609918"/>
              <a:gd name="connsiteX3" fmla="*/ 1019908 w 1119122"/>
              <a:gd name="connsiteY3" fmla="*/ 1751593 h 2609918"/>
              <a:gd name="connsiteX4" fmla="*/ 832339 w 1119122"/>
              <a:gd name="connsiteY4" fmla="*/ 2431531 h 2609918"/>
              <a:gd name="connsiteX5" fmla="*/ 668216 w 1119122"/>
              <a:gd name="connsiteY5" fmla="*/ 2607377 h 2609918"/>
              <a:gd name="connsiteX6" fmla="*/ 105508 w 1119122"/>
              <a:gd name="connsiteY6" fmla="*/ 2513593 h 2609918"/>
              <a:gd name="connsiteX7" fmla="*/ 117231 w 1119122"/>
              <a:gd name="connsiteY7" fmla="*/ 2220516 h 2609918"/>
              <a:gd name="connsiteX8" fmla="*/ 246185 w 1119122"/>
              <a:gd name="connsiteY8" fmla="*/ 1564023 h 2609918"/>
              <a:gd name="connsiteX9" fmla="*/ 11724 w 1119122"/>
              <a:gd name="connsiteY9" fmla="*/ 1130270 h 260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9122" h="2609918">
                <a:moveTo>
                  <a:pt x="0" y="4854"/>
                </a:moveTo>
                <a:cubicBezTo>
                  <a:pt x="178777" y="-4915"/>
                  <a:pt x="357554" y="-14684"/>
                  <a:pt x="539262" y="133808"/>
                </a:cubicBezTo>
                <a:cubicBezTo>
                  <a:pt x="720970" y="282300"/>
                  <a:pt x="1010139" y="626177"/>
                  <a:pt x="1090247" y="895808"/>
                </a:cubicBezTo>
                <a:cubicBezTo>
                  <a:pt x="1170355" y="1165439"/>
                  <a:pt x="1062893" y="1495639"/>
                  <a:pt x="1019908" y="1751593"/>
                </a:cubicBezTo>
                <a:cubicBezTo>
                  <a:pt x="976923" y="2007547"/>
                  <a:pt x="890954" y="2288900"/>
                  <a:pt x="832339" y="2431531"/>
                </a:cubicBezTo>
                <a:cubicBezTo>
                  <a:pt x="773724" y="2574162"/>
                  <a:pt x="789354" y="2593700"/>
                  <a:pt x="668216" y="2607377"/>
                </a:cubicBezTo>
                <a:cubicBezTo>
                  <a:pt x="547078" y="2621054"/>
                  <a:pt x="197339" y="2578070"/>
                  <a:pt x="105508" y="2513593"/>
                </a:cubicBezTo>
                <a:cubicBezTo>
                  <a:pt x="13677" y="2449116"/>
                  <a:pt x="93785" y="2378778"/>
                  <a:pt x="117231" y="2220516"/>
                </a:cubicBezTo>
                <a:cubicBezTo>
                  <a:pt x="140677" y="2062254"/>
                  <a:pt x="263769" y="1745731"/>
                  <a:pt x="246185" y="1564023"/>
                </a:cubicBezTo>
                <a:cubicBezTo>
                  <a:pt x="228601" y="1382315"/>
                  <a:pt x="11724" y="1130270"/>
                  <a:pt x="11724" y="113027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426100" y="3773044"/>
            <a:ext cx="1062637" cy="1610683"/>
          </a:xfrm>
          <a:custGeom>
            <a:avLst/>
            <a:gdLst>
              <a:gd name="connsiteX0" fmla="*/ 989962 w 1062637"/>
              <a:gd name="connsiteY0" fmla="*/ 60402 h 1610683"/>
              <a:gd name="connsiteX1" fmla="*/ 1013408 w 1062637"/>
              <a:gd name="connsiteY1" fmla="*/ 517602 h 1610683"/>
              <a:gd name="connsiteX2" fmla="*/ 989962 w 1062637"/>
              <a:gd name="connsiteY2" fmla="*/ 1033418 h 1610683"/>
              <a:gd name="connsiteX3" fmla="*/ 861008 w 1062637"/>
              <a:gd name="connsiteY3" fmla="*/ 1537510 h 1610683"/>
              <a:gd name="connsiteX4" fmla="*/ 603100 w 1062637"/>
              <a:gd name="connsiteY4" fmla="*/ 1560956 h 1610683"/>
              <a:gd name="connsiteX5" fmla="*/ 40392 w 1062637"/>
              <a:gd name="connsiteY5" fmla="*/ 1092033 h 1610683"/>
              <a:gd name="connsiteX6" fmla="*/ 52115 w 1062637"/>
              <a:gd name="connsiteY6" fmla="*/ 716894 h 1610683"/>
              <a:gd name="connsiteX7" fmla="*/ 110731 w 1062637"/>
              <a:gd name="connsiteY7" fmla="*/ 224525 h 1610683"/>
              <a:gd name="connsiteX8" fmla="*/ 122454 w 1062637"/>
              <a:gd name="connsiteY8" fmla="*/ 25233 h 1610683"/>
              <a:gd name="connsiteX9" fmla="*/ 989962 w 1062637"/>
              <a:gd name="connsiteY9" fmla="*/ 60402 h 161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2637" h="1610683">
                <a:moveTo>
                  <a:pt x="989962" y="60402"/>
                </a:moveTo>
                <a:cubicBezTo>
                  <a:pt x="1138454" y="142463"/>
                  <a:pt x="1013408" y="355433"/>
                  <a:pt x="1013408" y="517602"/>
                </a:cubicBezTo>
                <a:cubicBezTo>
                  <a:pt x="1013408" y="679771"/>
                  <a:pt x="1015362" y="863433"/>
                  <a:pt x="989962" y="1033418"/>
                </a:cubicBezTo>
                <a:cubicBezTo>
                  <a:pt x="964562" y="1203403"/>
                  <a:pt x="925485" y="1449587"/>
                  <a:pt x="861008" y="1537510"/>
                </a:cubicBezTo>
                <a:cubicBezTo>
                  <a:pt x="796531" y="1625433"/>
                  <a:pt x="739869" y="1635202"/>
                  <a:pt x="603100" y="1560956"/>
                </a:cubicBezTo>
                <a:cubicBezTo>
                  <a:pt x="466331" y="1486710"/>
                  <a:pt x="132223" y="1232710"/>
                  <a:pt x="40392" y="1092033"/>
                </a:cubicBezTo>
                <a:cubicBezTo>
                  <a:pt x="-51439" y="951356"/>
                  <a:pt x="40392" y="861479"/>
                  <a:pt x="52115" y="716894"/>
                </a:cubicBezTo>
                <a:cubicBezTo>
                  <a:pt x="63838" y="572309"/>
                  <a:pt x="99008" y="339802"/>
                  <a:pt x="110731" y="224525"/>
                </a:cubicBezTo>
                <a:cubicBezTo>
                  <a:pt x="122454" y="109248"/>
                  <a:pt x="-24084" y="56494"/>
                  <a:pt x="122454" y="25233"/>
                </a:cubicBezTo>
                <a:cubicBezTo>
                  <a:pt x="268992" y="-6028"/>
                  <a:pt x="841470" y="-21659"/>
                  <a:pt x="989962" y="6040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470031" y="3282462"/>
            <a:ext cx="1067697" cy="2036367"/>
          </a:xfrm>
          <a:custGeom>
            <a:avLst/>
            <a:gdLst>
              <a:gd name="connsiteX0" fmla="*/ 0 w 1067697"/>
              <a:gd name="connsiteY0" fmla="*/ 0 h 2036367"/>
              <a:gd name="connsiteX1" fmla="*/ 293077 w 1067697"/>
              <a:gd name="connsiteY1" fmla="*/ 422030 h 2036367"/>
              <a:gd name="connsiteX2" fmla="*/ 445477 w 1067697"/>
              <a:gd name="connsiteY2" fmla="*/ 1019907 h 2036367"/>
              <a:gd name="connsiteX3" fmla="*/ 351692 w 1067697"/>
              <a:gd name="connsiteY3" fmla="*/ 1688123 h 2036367"/>
              <a:gd name="connsiteX4" fmla="*/ 304800 w 1067697"/>
              <a:gd name="connsiteY4" fmla="*/ 1981200 h 2036367"/>
              <a:gd name="connsiteX5" fmla="*/ 832338 w 1067697"/>
              <a:gd name="connsiteY5" fmla="*/ 1992923 h 2036367"/>
              <a:gd name="connsiteX6" fmla="*/ 949569 w 1067697"/>
              <a:gd name="connsiteY6" fmla="*/ 1524000 h 2036367"/>
              <a:gd name="connsiteX7" fmla="*/ 1031631 w 1067697"/>
              <a:gd name="connsiteY7" fmla="*/ 1055076 h 2036367"/>
              <a:gd name="connsiteX8" fmla="*/ 1066800 w 1067697"/>
              <a:gd name="connsiteY8" fmla="*/ 668215 h 2036367"/>
              <a:gd name="connsiteX9" fmla="*/ 1055077 w 1067697"/>
              <a:gd name="connsiteY9" fmla="*/ 422030 h 2036367"/>
              <a:gd name="connsiteX10" fmla="*/ 1031631 w 1067697"/>
              <a:gd name="connsiteY10" fmla="*/ 70338 h 2036367"/>
              <a:gd name="connsiteX11" fmla="*/ 973015 w 1067697"/>
              <a:gd name="connsiteY11" fmla="*/ 35169 h 2036367"/>
              <a:gd name="connsiteX12" fmla="*/ 82061 w 1067697"/>
              <a:gd name="connsiteY12" fmla="*/ 35169 h 203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7697" h="2036367">
                <a:moveTo>
                  <a:pt x="0" y="0"/>
                </a:moveTo>
                <a:cubicBezTo>
                  <a:pt x="109415" y="126023"/>
                  <a:pt x="218831" y="252046"/>
                  <a:pt x="293077" y="422030"/>
                </a:cubicBezTo>
                <a:cubicBezTo>
                  <a:pt x="367323" y="592015"/>
                  <a:pt x="435708" y="808892"/>
                  <a:pt x="445477" y="1019907"/>
                </a:cubicBezTo>
                <a:cubicBezTo>
                  <a:pt x="455246" y="1230922"/>
                  <a:pt x="375138" y="1527908"/>
                  <a:pt x="351692" y="1688123"/>
                </a:cubicBezTo>
                <a:cubicBezTo>
                  <a:pt x="328246" y="1848338"/>
                  <a:pt x="224692" y="1930400"/>
                  <a:pt x="304800" y="1981200"/>
                </a:cubicBezTo>
                <a:cubicBezTo>
                  <a:pt x="384908" y="2032000"/>
                  <a:pt x="724877" y="2069123"/>
                  <a:pt x="832338" y="1992923"/>
                </a:cubicBezTo>
                <a:cubicBezTo>
                  <a:pt x="939799" y="1916723"/>
                  <a:pt x="916354" y="1680308"/>
                  <a:pt x="949569" y="1524000"/>
                </a:cubicBezTo>
                <a:cubicBezTo>
                  <a:pt x="982784" y="1367692"/>
                  <a:pt x="1012093" y="1197707"/>
                  <a:pt x="1031631" y="1055076"/>
                </a:cubicBezTo>
                <a:cubicBezTo>
                  <a:pt x="1051170" y="912445"/>
                  <a:pt x="1062892" y="773723"/>
                  <a:pt x="1066800" y="668215"/>
                </a:cubicBezTo>
                <a:cubicBezTo>
                  <a:pt x="1070708" y="562707"/>
                  <a:pt x="1060939" y="521676"/>
                  <a:pt x="1055077" y="422030"/>
                </a:cubicBezTo>
                <a:cubicBezTo>
                  <a:pt x="1049216" y="322384"/>
                  <a:pt x="1045308" y="134815"/>
                  <a:pt x="1031631" y="70338"/>
                </a:cubicBezTo>
                <a:cubicBezTo>
                  <a:pt x="1017954" y="5861"/>
                  <a:pt x="1131277" y="41030"/>
                  <a:pt x="973015" y="35169"/>
                </a:cubicBezTo>
                <a:cubicBezTo>
                  <a:pt x="814753" y="29308"/>
                  <a:pt x="448407" y="32238"/>
                  <a:pt x="82061" y="3516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415438" y="4491848"/>
            <a:ext cx="2856600" cy="1463960"/>
          </a:xfrm>
          <a:custGeom>
            <a:avLst/>
            <a:gdLst>
              <a:gd name="connsiteX0" fmla="*/ 1335947 w 2856600"/>
              <a:gd name="connsiteY0" fmla="*/ 631137 h 1463960"/>
              <a:gd name="connsiteX1" fmla="*/ 1406285 w 2856600"/>
              <a:gd name="connsiteY1" fmla="*/ 502183 h 1463960"/>
              <a:gd name="connsiteX2" fmla="*/ 1359393 w 2856600"/>
              <a:gd name="connsiteY2" fmla="*/ 80152 h 1463960"/>
              <a:gd name="connsiteX3" fmla="*/ 1171824 w 2856600"/>
              <a:gd name="connsiteY3" fmla="*/ 33260 h 1463960"/>
              <a:gd name="connsiteX4" fmla="*/ 738070 w 2856600"/>
              <a:gd name="connsiteY4" fmla="*/ 455290 h 1463960"/>
              <a:gd name="connsiteX5" fmla="*/ 22962 w 2856600"/>
              <a:gd name="connsiteY5" fmla="*/ 877321 h 1463960"/>
              <a:gd name="connsiteX6" fmla="*/ 304316 w 2856600"/>
              <a:gd name="connsiteY6" fmla="*/ 1217290 h 1463960"/>
              <a:gd name="connsiteX7" fmla="*/ 1546962 w 2856600"/>
              <a:gd name="connsiteY7" fmla="*/ 1416583 h 1463960"/>
              <a:gd name="connsiteX8" fmla="*/ 2648931 w 2856600"/>
              <a:gd name="connsiteY8" fmla="*/ 1440029 h 1463960"/>
              <a:gd name="connsiteX9" fmla="*/ 2836500 w 2856600"/>
              <a:gd name="connsiteY9" fmla="*/ 1123506 h 1463960"/>
              <a:gd name="connsiteX10" fmla="*/ 2742716 w 2856600"/>
              <a:gd name="connsiteY10" fmla="*/ 971106 h 1463960"/>
              <a:gd name="connsiteX11" fmla="*/ 1875208 w 2856600"/>
              <a:gd name="connsiteY11" fmla="*/ 818706 h 146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56600" h="1463960">
                <a:moveTo>
                  <a:pt x="1335947" y="631137"/>
                </a:moveTo>
                <a:cubicBezTo>
                  <a:pt x="1369162" y="612575"/>
                  <a:pt x="1402377" y="594014"/>
                  <a:pt x="1406285" y="502183"/>
                </a:cubicBezTo>
                <a:cubicBezTo>
                  <a:pt x="1410193" y="410352"/>
                  <a:pt x="1398470" y="158306"/>
                  <a:pt x="1359393" y="80152"/>
                </a:cubicBezTo>
                <a:cubicBezTo>
                  <a:pt x="1320316" y="1998"/>
                  <a:pt x="1275378" y="-29263"/>
                  <a:pt x="1171824" y="33260"/>
                </a:cubicBezTo>
                <a:cubicBezTo>
                  <a:pt x="1068270" y="95783"/>
                  <a:pt x="929547" y="314613"/>
                  <a:pt x="738070" y="455290"/>
                </a:cubicBezTo>
                <a:cubicBezTo>
                  <a:pt x="546593" y="595967"/>
                  <a:pt x="95254" y="750321"/>
                  <a:pt x="22962" y="877321"/>
                </a:cubicBezTo>
                <a:cubicBezTo>
                  <a:pt x="-49330" y="1004321"/>
                  <a:pt x="50316" y="1127413"/>
                  <a:pt x="304316" y="1217290"/>
                </a:cubicBezTo>
                <a:cubicBezTo>
                  <a:pt x="558316" y="1307167"/>
                  <a:pt x="1156193" y="1379460"/>
                  <a:pt x="1546962" y="1416583"/>
                </a:cubicBezTo>
                <a:cubicBezTo>
                  <a:pt x="1937731" y="1453706"/>
                  <a:pt x="2434008" y="1488875"/>
                  <a:pt x="2648931" y="1440029"/>
                </a:cubicBezTo>
                <a:cubicBezTo>
                  <a:pt x="2863854" y="1391183"/>
                  <a:pt x="2820869" y="1201660"/>
                  <a:pt x="2836500" y="1123506"/>
                </a:cubicBezTo>
                <a:cubicBezTo>
                  <a:pt x="2852131" y="1045352"/>
                  <a:pt x="2902931" y="1021906"/>
                  <a:pt x="2742716" y="971106"/>
                </a:cubicBezTo>
                <a:cubicBezTo>
                  <a:pt x="2582501" y="920306"/>
                  <a:pt x="2228854" y="869506"/>
                  <a:pt x="1875208" y="81870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67242" y="1886762"/>
            <a:ext cx="317716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23956" y="4182387"/>
            <a:ext cx="296876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70262" y="1570892"/>
            <a:ext cx="30970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B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72687" y="4589167"/>
            <a:ext cx="290464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F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261014" y="5199061"/>
            <a:ext cx="33054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/>
              <a:t>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07910" y="2528628"/>
            <a:ext cx="30809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103155" y="2902736"/>
            <a:ext cx="327334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/>
              <a:t>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295902"/>
            <a:ext cx="138146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OMRÅDE</a:t>
            </a:r>
          </a:p>
          <a:p>
            <a:r>
              <a:rPr lang="sv-SE" sz="1400" dirty="0" smtClean="0"/>
              <a:t>A=289  3 Buntar</a:t>
            </a:r>
          </a:p>
          <a:p>
            <a:r>
              <a:rPr lang="sv-SE" sz="1400" dirty="0" smtClean="0"/>
              <a:t>B=469  5 Buntar</a:t>
            </a:r>
            <a:endParaRPr lang="en-US" sz="1400" dirty="0"/>
          </a:p>
          <a:p>
            <a:r>
              <a:rPr lang="sv-SE" sz="1400" dirty="0" smtClean="0"/>
              <a:t>C=326  4 Buntar</a:t>
            </a:r>
          </a:p>
          <a:p>
            <a:r>
              <a:rPr lang="sv-SE" sz="1400" dirty="0" smtClean="0"/>
              <a:t>D=292  3 Buntar</a:t>
            </a:r>
          </a:p>
          <a:p>
            <a:r>
              <a:rPr lang="sv-SE" sz="1400" dirty="0" smtClean="0"/>
              <a:t>E=481   5 Buntar</a:t>
            </a:r>
          </a:p>
          <a:p>
            <a:r>
              <a:rPr lang="sv-SE" sz="1400" dirty="0" smtClean="0"/>
              <a:t>F=445   5 Buntar</a:t>
            </a:r>
          </a:p>
          <a:p>
            <a:r>
              <a:rPr lang="sv-SE" sz="1400" dirty="0" smtClean="0"/>
              <a:t>G=121  2 Buntar</a:t>
            </a:r>
          </a:p>
          <a:p>
            <a:endParaRPr lang="sv-SE" sz="1400" dirty="0"/>
          </a:p>
          <a:p>
            <a:endParaRPr lang="sv-SE" sz="1400" dirty="0" smtClean="0"/>
          </a:p>
          <a:p>
            <a:endParaRPr lang="sv-SE" sz="1400" dirty="0"/>
          </a:p>
          <a:p>
            <a:r>
              <a:rPr lang="sv-SE" sz="1400" dirty="0" smtClean="0"/>
              <a:t>27 Buntar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7282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6" t="28517" r="23536" b="19064"/>
          <a:stretch/>
        </p:blipFill>
        <p:spPr bwMode="auto">
          <a:xfrm>
            <a:off x="137639" y="2420888"/>
            <a:ext cx="8871437" cy="417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8422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b="1" dirty="0"/>
              <a:t>Område </a:t>
            </a:r>
            <a:r>
              <a:rPr lang="sv-SE" sz="3600" b="1" dirty="0" smtClean="0"/>
              <a:t>G</a:t>
            </a:r>
            <a:endParaRPr lang="sv-SE" sz="3600" b="1" dirty="0"/>
          </a:p>
          <a:p>
            <a:r>
              <a:rPr lang="sv-SE" dirty="0" smtClean="0"/>
              <a:t>121 </a:t>
            </a:r>
            <a:r>
              <a:rPr lang="sv-SE" dirty="0"/>
              <a:t>Tidningar</a:t>
            </a:r>
          </a:p>
          <a:p>
            <a:r>
              <a:rPr lang="sv-SE" dirty="0" smtClean="0"/>
              <a:t>2  </a:t>
            </a:r>
            <a:r>
              <a:rPr lang="sv-SE" dirty="0"/>
              <a:t>Buntar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19872" y="980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/>
              <a:t>1 Vuxna</a:t>
            </a:r>
          </a:p>
          <a:p>
            <a:r>
              <a:rPr lang="sv-SE" dirty="0" smtClean="0"/>
              <a:t>2 </a:t>
            </a:r>
            <a:r>
              <a:rPr lang="sv-SE" dirty="0"/>
              <a:t>Barn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222738" y="2480644"/>
            <a:ext cx="8702795" cy="3651565"/>
          </a:xfrm>
          <a:custGeom>
            <a:avLst/>
            <a:gdLst>
              <a:gd name="connsiteX0" fmla="*/ 0 w 8702795"/>
              <a:gd name="connsiteY0" fmla="*/ 2161694 h 3651565"/>
              <a:gd name="connsiteX1" fmla="*/ 1019908 w 8702795"/>
              <a:gd name="connsiteY1" fmla="*/ 1727941 h 3651565"/>
              <a:gd name="connsiteX2" fmla="*/ 2485293 w 8702795"/>
              <a:gd name="connsiteY2" fmla="*/ 1024556 h 3651565"/>
              <a:gd name="connsiteX3" fmla="*/ 3329354 w 8702795"/>
              <a:gd name="connsiteY3" fmla="*/ 215664 h 3651565"/>
              <a:gd name="connsiteX4" fmla="*/ 3833447 w 8702795"/>
              <a:gd name="connsiteY4" fmla="*/ 4648 h 3651565"/>
              <a:gd name="connsiteX5" fmla="*/ 4021016 w 8702795"/>
              <a:gd name="connsiteY5" fmla="*/ 356341 h 3651565"/>
              <a:gd name="connsiteX6" fmla="*/ 4114800 w 8702795"/>
              <a:gd name="connsiteY6" fmla="*/ 2091356 h 3651565"/>
              <a:gd name="connsiteX7" fmla="*/ 4689231 w 8702795"/>
              <a:gd name="connsiteY7" fmla="*/ 2419602 h 3651565"/>
              <a:gd name="connsiteX8" fmla="*/ 6060831 w 8702795"/>
              <a:gd name="connsiteY8" fmla="*/ 2396156 h 3651565"/>
              <a:gd name="connsiteX9" fmla="*/ 7584831 w 8702795"/>
              <a:gd name="connsiteY9" fmla="*/ 2513387 h 3651565"/>
              <a:gd name="connsiteX10" fmla="*/ 8206154 w 8702795"/>
              <a:gd name="connsiteY10" fmla="*/ 2572002 h 3651565"/>
              <a:gd name="connsiteX11" fmla="*/ 8593016 w 8702795"/>
              <a:gd name="connsiteY11" fmla="*/ 2911971 h 3651565"/>
              <a:gd name="connsiteX12" fmla="*/ 8510954 w 8702795"/>
              <a:gd name="connsiteY12" fmla="*/ 3568464 h 3651565"/>
              <a:gd name="connsiteX13" fmla="*/ 6541477 w 8702795"/>
              <a:gd name="connsiteY13" fmla="*/ 3615356 h 3651565"/>
              <a:gd name="connsiteX14" fmla="*/ 4255477 w 8702795"/>
              <a:gd name="connsiteY14" fmla="*/ 3451233 h 3651565"/>
              <a:gd name="connsiteX15" fmla="*/ 3657600 w 8702795"/>
              <a:gd name="connsiteY15" fmla="*/ 3650525 h 3651565"/>
              <a:gd name="connsiteX16" fmla="*/ 2426677 w 8702795"/>
              <a:gd name="connsiteY16" fmla="*/ 3345725 h 3651565"/>
              <a:gd name="connsiteX17" fmla="*/ 1957754 w 8702795"/>
              <a:gd name="connsiteY17" fmla="*/ 2736125 h 3651565"/>
              <a:gd name="connsiteX18" fmla="*/ 316524 w 8702795"/>
              <a:gd name="connsiteY18" fmla="*/ 2642341 h 3651565"/>
              <a:gd name="connsiteX19" fmla="*/ 58616 w 8702795"/>
              <a:gd name="connsiteY19" fmla="*/ 2138248 h 3651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702795" h="3651565">
                <a:moveTo>
                  <a:pt x="0" y="2161694"/>
                </a:moveTo>
                <a:cubicBezTo>
                  <a:pt x="302846" y="2039579"/>
                  <a:pt x="605693" y="1917464"/>
                  <a:pt x="1019908" y="1727941"/>
                </a:cubicBezTo>
                <a:cubicBezTo>
                  <a:pt x="1434123" y="1538418"/>
                  <a:pt x="2100385" y="1276602"/>
                  <a:pt x="2485293" y="1024556"/>
                </a:cubicBezTo>
                <a:cubicBezTo>
                  <a:pt x="2870201" y="772510"/>
                  <a:pt x="3104662" y="385649"/>
                  <a:pt x="3329354" y="215664"/>
                </a:cubicBezTo>
                <a:cubicBezTo>
                  <a:pt x="3554046" y="45679"/>
                  <a:pt x="3718170" y="-18798"/>
                  <a:pt x="3833447" y="4648"/>
                </a:cubicBezTo>
                <a:cubicBezTo>
                  <a:pt x="3948724" y="28094"/>
                  <a:pt x="3974124" y="8556"/>
                  <a:pt x="4021016" y="356341"/>
                </a:cubicBezTo>
                <a:cubicBezTo>
                  <a:pt x="4067908" y="704126"/>
                  <a:pt x="4003431" y="1747479"/>
                  <a:pt x="4114800" y="2091356"/>
                </a:cubicBezTo>
                <a:cubicBezTo>
                  <a:pt x="4226169" y="2435233"/>
                  <a:pt x="4364893" y="2368802"/>
                  <a:pt x="4689231" y="2419602"/>
                </a:cubicBezTo>
                <a:cubicBezTo>
                  <a:pt x="5013569" y="2470402"/>
                  <a:pt x="5578231" y="2380525"/>
                  <a:pt x="6060831" y="2396156"/>
                </a:cubicBezTo>
                <a:cubicBezTo>
                  <a:pt x="6543431" y="2411787"/>
                  <a:pt x="7227277" y="2484079"/>
                  <a:pt x="7584831" y="2513387"/>
                </a:cubicBezTo>
                <a:cubicBezTo>
                  <a:pt x="7942385" y="2542695"/>
                  <a:pt x="8038123" y="2505571"/>
                  <a:pt x="8206154" y="2572002"/>
                </a:cubicBezTo>
                <a:cubicBezTo>
                  <a:pt x="8374185" y="2638433"/>
                  <a:pt x="8542216" y="2745894"/>
                  <a:pt x="8593016" y="2911971"/>
                </a:cubicBezTo>
                <a:cubicBezTo>
                  <a:pt x="8643816" y="3078048"/>
                  <a:pt x="8852877" y="3451233"/>
                  <a:pt x="8510954" y="3568464"/>
                </a:cubicBezTo>
                <a:cubicBezTo>
                  <a:pt x="8169031" y="3685695"/>
                  <a:pt x="7250723" y="3634895"/>
                  <a:pt x="6541477" y="3615356"/>
                </a:cubicBezTo>
                <a:cubicBezTo>
                  <a:pt x="5832231" y="3595818"/>
                  <a:pt x="4736123" y="3445372"/>
                  <a:pt x="4255477" y="3451233"/>
                </a:cubicBezTo>
                <a:cubicBezTo>
                  <a:pt x="3774831" y="3457094"/>
                  <a:pt x="3962400" y="3668110"/>
                  <a:pt x="3657600" y="3650525"/>
                </a:cubicBezTo>
                <a:cubicBezTo>
                  <a:pt x="3352800" y="3632940"/>
                  <a:pt x="2709985" y="3498125"/>
                  <a:pt x="2426677" y="3345725"/>
                </a:cubicBezTo>
                <a:cubicBezTo>
                  <a:pt x="2143369" y="3193325"/>
                  <a:pt x="2309446" y="2853356"/>
                  <a:pt x="1957754" y="2736125"/>
                </a:cubicBezTo>
                <a:cubicBezTo>
                  <a:pt x="1606062" y="2618894"/>
                  <a:pt x="633047" y="2741987"/>
                  <a:pt x="316524" y="2642341"/>
                </a:cubicBezTo>
                <a:cubicBezTo>
                  <a:pt x="1" y="2542695"/>
                  <a:pt x="29308" y="2340471"/>
                  <a:pt x="58616" y="21382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8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7" t="23647" r="36576" b="16951"/>
          <a:stretch/>
        </p:blipFill>
        <p:spPr bwMode="auto">
          <a:xfrm>
            <a:off x="1963021" y="291565"/>
            <a:ext cx="7051431" cy="611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c 3"/>
          <p:cNvSpPr/>
          <p:nvPr/>
        </p:nvSpPr>
        <p:spPr>
          <a:xfrm>
            <a:off x="3419872" y="1772816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253147" y="1247515"/>
            <a:ext cx="751947" cy="1863876"/>
          </a:xfrm>
          <a:custGeom>
            <a:avLst/>
            <a:gdLst>
              <a:gd name="connsiteX0" fmla="*/ 702176 w 751947"/>
              <a:gd name="connsiteY0" fmla="*/ 1823931 h 1863876"/>
              <a:gd name="connsiteX1" fmla="*/ 725622 w 751947"/>
              <a:gd name="connsiteY1" fmla="*/ 1073654 h 1863876"/>
              <a:gd name="connsiteX2" fmla="*/ 749068 w 751947"/>
              <a:gd name="connsiteY2" fmla="*/ 112362 h 1863876"/>
              <a:gd name="connsiteX3" fmla="*/ 655284 w 751947"/>
              <a:gd name="connsiteY3" fmla="*/ 18577 h 1863876"/>
              <a:gd name="connsiteX4" fmla="*/ 174638 w 751947"/>
              <a:gd name="connsiteY4" fmla="*/ 30300 h 1863876"/>
              <a:gd name="connsiteX5" fmla="*/ 10515 w 751947"/>
              <a:gd name="connsiteY5" fmla="*/ 323377 h 1863876"/>
              <a:gd name="connsiteX6" fmla="*/ 22238 w 751947"/>
              <a:gd name="connsiteY6" fmla="*/ 721962 h 1863876"/>
              <a:gd name="connsiteX7" fmla="*/ 69130 w 751947"/>
              <a:gd name="connsiteY7" fmla="*/ 1284670 h 1863876"/>
              <a:gd name="connsiteX8" fmla="*/ 57407 w 751947"/>
              <a:gd name="connsiteY8" fmla="*/ 1823931 h 1863876"/>
              <a:gd name="connsiteX9" fmla="*/ 80853 w 751947"/>
              <a:gd name="connsiteY9" fmla="*/ 1823931 h 1863876"/>
              <a:gd name="connsiteX10" fmla="*/ 702176 w 751947"/>
              <a:gd name="connsiteY10" fmla="*/ 1823931 h 186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1947" h="1863876">
                <a:moveTo>
                  <a:pt x="702176" y="1823931"/>
                </a:moveTo>
                <a:cubicBezTo>
                  <a:pt x="709991" y="1591423"/>
                  <a:pt x="717807" y="1358915"/>
                  <a:pt x="725622" y="1073654"/>
                </a:cubicBezTo>
                <a:cubicBezTo>
                  <a:pt x="733437" y="788393"/>
                  <a:pt x="760791" y="288208"/>
                  <a:pt x="749068" y="112362"/>
                </a:cubicBezTo>
                <a:cubicBezTo>
                  <a:pt x="737345" y="-63484"/>
                  <a:pt x="751022" y="32254"/>
                  <a:pt x="655284" y="18577"/>
                </a:cubicBezTo>
                <a:cubicBezTo>
                  <a:pt x="559546" y="4900"/>
                  <a:pt x="282099" y="-20500"/>
                  <a:pt x="174638" y="30300"/>
                </a:cubicBezTo>
                <a:cubicBezTo>
                  <a:pt x="67177" y="81100"/>
                  <a:pt x="35915" y="208100"/>
                  <a:pt x="10515" y="323377"/>
                </a:cubicBezTo>
                <a:cubicBezTo>
                  <a:pt x="-14885" y="438654"/>
                  <a:pt x="12469" y="561747"/>
                  <a:pt x="22238" y="721962"/>
                </a:cubicBezTo>
                <a:cubicBezTo>
                  <a:pt x="32007" y="882177"/>
                  <a:pt x="63269" y="1101009"/>
                  <a:pt x="69130" y="1284670"/>
                </a:cubicBezTo>
                <a:cubicBezTo>
                  <a:pt x="74991" y="1468331"/>
                  <a:pt x="55453" y="1734054"/>
                  <a:pt x="57407" y="1823931"/>
                </a:cubicBezTo>
                <a:cubicBezTo>
                  <a:pt x="59361" y="1913808"/>
                  <a:pt x="80853" y="1823931"/>
                  <a:pt x="80853" y="1823931"/>
                </a:cubicBezTo>
                <a:lnTo>
                  <a:pt x="702176" y="1823931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955706" y="1570892"/>
            <a:ext cx="2443602" cy="1776000"/>
          </a:xfrm>
          <a:custGeom>
            <a:avLst/>
            <a:gdLst>
              <a:gd name="connsiteX0" fmla="*/ 2296232 w 2443602"/>
              <a:gd name="connsiteY0" fmla="*/ 0 h 1776000"/>
              <a:gd name="connsiteX1" fmla="*/ 1792140 w 2443602"/>
              <a:gd name="connsiteY1" fmla="*/ 23446 h 1776000"/>
              <a:gd name="connsiteX2" fmla="*/ 1053586 w 2443602"/>
              <a:gd name="connsiteY2" fmla="*/ 105508 h 1776000"/>
              <a:gd name="connsiteX3" fmla="*/ 92294 w 2443602"/>
              <a:gd name="connsiteY3" fmla="*/ 386862 h 1776000"/>
              <a:gd name="connsiteX4" fmla="*/ 68848 w 2443602"/>
              <a:gd name="connsiteY4" fmla="*/ 820616 h 1776000"/>
              <a:gd name="connsiteX5" fmla="*/ 361925 w 2443602"/>
              <a:gd name="connsiteY5" fmla="*/ 1441939 h 1776000"/>
              <a:gd name="connsiteX6" fmla="*/ 526048 w 2443602"/>
              <a:gd name="connsiteY6" fmla="*/ 1711570 h 1776000"/>
              <a:gd name="connsiteX7" fmla="*/ 936356 w 2443602"/>
              <a:gd name="connsiteY7" fmla="*/ 1746739 h 1776000"/>
              <a:gd name="connsiteX8" fmla="*/ 1077032 w 2443602"/>
              <a:gd name="connsiteY8" fmla="*/ 1723293 h 1776000"/>
              <a:gd name="connsiteX9" fmla="*/ 1393556 w 2443602"/>
              <a:gd name="connsiteY9" fmla="*/ 1137139 h 1776000"/>
              <a:gd name="connsiteX10" fmla="*/ 2354848 w 2443602"/>
              <a:gd name="connsiteY10" fmla="*/ 1031631 h 1776000"/>
              <a:gd name="connsiteX11" fmla="*/ 2343125 w 2443602"/>
              <a:gd name="connsiteY11" fmla="*/ 1043354 h 17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3602" h="1776000">
                <a:moveTo>
                  <a:pt x="2296232" y="0"/>
                </a:moveTo>
                <a:cubicBezTo>
                  <a:pt x="2147740" y="2930"/>
                  <a:pt x="1999248" y="5861"/>
                  <a:pt x="1792140" y="23446"/>
                </a:cubicBezTo>
                <a:cubicBezTo>
                  <a:pt x="1585032" y="41031"/>
                  <a:pt x="1336894" y="44939"/>
                  <a:pt x="1053586" y="105508"/>
                </a:cubicBezTo>
                <a:cubicBezTo>
                  <a:pt x="770278" y="166077"/>
                  <a:pt x="256417" y="267677"/>
                  <a:pt x="92294" y="386862"/>
                </a:cubicBezTo>
                <a:cubicBezTo>
                  <a:pt x="-71829" y="506047"/>
                  <a:pt x="23910" y="644770"/>
                  <a:pt x="68848" y="820616"/>
                </a:cubicBezTo>
                <a:cubicBezTo>
                  <a:pt x="113786" y="996462"/>
                  <a:pt x="285725" y="1293447"/>
                  <a:pt x="361925" y="1441939"/>
                </a:cubicBezTo>
                <a:cubicBezTo>
                  <a:pt x="438125" y="1590431"/>
                  <a:pt x="430310" y="1660770"/>
                  <a:pt x="526048" y="1711570"/>
                </a:cubicBezTo>
                <a:cubicBezTo>
                  <a:pt x="621786" y="1762370"/>
                  <a:pt x="844525" y="1744785"/>
                  <a:pt x="936356" y="1746739"/>
                </a:cubicBezTo>
                <a:cubicBezTo>
                  <a:pt x="1028187" y="1748693"/>
                  <a:pt x="1000832" y="1824893"/>
                  <a:pt x="1077032" y="1723293"/>
                </a:cubicBezTo>
                <a:cubicBezTo>
                  <a:pt x="1153232" y="1621693"/>
                  <a:pt x="1180587" y="1252416"/>
                  <a:pt x="1393556" y="1137139"/>
                </a:cubicBezTo>
                <a:cubicBezTo>
                  <a:pt x="1606525" y="1021862"/>
                  <a:pt x="2196587" y="1047262"/>
                  <a:pt x="2354848" y="1031631"/>
                </a:cubicBezTo>
                <a:cubicBezTo>
                  <a:pt x="2513109" y="1016000"/>
                  <a:pt x="2428117" y="1029677"/>
                  <a:pt x="2343125" y="10433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978769" y="1609646"/>
            <a:ext cx="691297" cy="1771828"/>
          </a:xfrm>
          <a:custGeom>
            <a:avLst/>
            <a:gdLst>
              <a:gd name="connsiteX0" fmla="*/ 35169 w 691297"/>
              <a:gd name="connsiteY0" fmla="*/ 31585 h 1771828"/>
              <a:gd name="connsiteX1" fmla="*/ 422031 w 691297"/>
              <a:gd name="connsiteY1" fmla="*/ 31585 h 1771828"/>
              <a:gd name="connsiteX2" fmla="*/ 609600 w 691297"/>
              <a:gd name="connsiteY2" fmla="*/ 359831 h 1771828"/>
              <a:gd name="connsiteX3" fmla="*/ 656493 w 691297"/>
              <a:gd name="connsiteY3" fmla="*/ 746692 h 1771828"/>
              <a:gd name="connsiteX4" fmla="*/ 656493 w 691297"/>
              <a:gd name="connsiteY4" fmla="*/ 1625923 h 1771828"/>
              <a:gd name="connsiteX5" fmla="*/ 211016 w 691297"/>
              <a:gd name="connsiteY5" fmla="*/ 1754877 h 1771828"/>
              <a:gd name="connsiteX6" fmla="*/ 0 w 691297"/>
              <a:gd name="connsiteY6" fmla="*/ 1450077 h 177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1297" h="1771828">
                <a:moveTo>
                  <a:pt x="35169" y="31585"/>
                </a:moveTo>
                <a:cubicBezTo>
                  <a:pt x="180730" y="4231"/>
                  <a:pt x="326292" y="-23123"/>
                  <a:pt x="422031" y="31585"/>
                </a:cubicBezTo>
                <a:cubicBezTo>
                  <a:pt x="517770" y="86293"/>
                  <a:pt x="570523" y="240647"/>
                  <a:pt x="609600" y="359831"/>
                </a:cubicBezTo>
                <a:cubicBezTo>
                  <a:pt x="648677" y="479016"/>
                  <a:pt x="648677" y="535677"/>
                  <a:pt x="656493" y="746692"/>
                </a:cubicBezTo>
                <a:cubicBezTo>
                  <a:pt x="664309" y="957707"/>
                  <a:pt x="730739" y="1457892"/>
                  <a:pt x="656493" y="1625923"/>
                </a:cubicBezTo>
                <a:cubicBezTo>
                  <a:pt x="582247" y="1793954"/>
                  <a:pt x="320431" y="1784185"/>
                  <a:pt x="211016" y="1754877"/>
                </a:cubicBezTo>
                <a:cubicBezTo>
                  <a:pt x="101601" y="1725569"/>
                  <a:pt x="50800" y="1587823"/>
                  <a:pt x="0" y="14500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623538" y="2163915"/>
            <a:ext cx="1119122" cy="2609918"/>
          </a:xfrm>
          <a:custGeom>
            <a:avLst/>
            <a:gdLst>
              <a:gd name="connsiteX0" fmla="*/ 0 w 1119122"/>
              <a:gd name="connsiteY0" fmla="*/ 4854 h 2609918"/>
              <a:gd name="connsiteX1" fmla="*/ 539262 w 1119122"/>
              <a:gd name="connsiteY1" fmla="*/ 133808 h 2609918"/>
              <a:gd name="connsiteX2" fmla="*/ 1090247 w 1119122"/>
              <a:gd name="connsiteY2" fmla="*/ 895808 h 2609918"/>
              <a:gd name="connsiteX3" fmla="*/ 1019908 w 1119122"/>
              <a:gd name="connsiteY3" fmla="*/ 1751593 h 2609918"/>
              <a:gd name="connsiteX4" fmla="*/ 832339 w 1119122"/>
              <a:gd name="connsiteY4" fmla="*/ 2431531 h 2609918"/>
              <a:gd name="connsiteX5" fmla="*/ 668216 w 1119122"/>
              <a:gd name="connsiteY5" fmla="*/ 2607377 h 2609918"/>
              <a:gd name="connsiteX6" fmla="*/ 105508 w 1119122"/>
              <a:gd name="connsiteY6" fmla="*/ 2513593 h 2609918"/>
              <a:gd name="connsiteX7" fmla="*/ 117231 w 1119122"/>
              <a:gd name="connsiteY7" fmla="*/ 2220516 h 2609918"/>
              <a:gd name="connsiteX8" fmla="*/ 246185 w 1119122"/>
              <a:gd name="connsiteY8" fmla="*/ 1564023 h 2609918"/>
              <a:gd name="connsiteX9" fmla="*/ 11724 w 1119122"/>
              <a:gd name="connsiteY9" fmla="*/ 1130270 h 260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9122" h="2609918">
                <a:moveTo>
                  <a:pt x="0" y="4854"/>
                </a:moveTo>
                <a:cubicBezTo>
                  <a:pt x="178777" y="-4915"/>
                  <a:pt x="357554" y="-14684"/>
                  <a:pt x="539262" y="133808"/>
                </a:cubicBezTo>
                <a:cubicBezTo>
                  <a:pt x="720970" y="282300"/>
                  <a:pt x="1010139" y="626177"/>
                  <a:pt x="1090247" y="895808"/>
                </a:cubicBezTo>
                <a:cubicBezTo>
                  <a:pt x="1170355" y="1165439"/>
                  <a:pt x="1062893" y="1495639"/>
                  <a:pt x="1019908" y="1751593"/>
                </a:cubicBezTo>
                <a:cubicBezTo>
                  <a:pt x="976923" y="2007547"/>
                  <a:pt x="890954" y="2288900"/>
                  <a:pt x="832339" y="2431531"/>
                </a:cubicBezTo>
                <a:cubicBezTo>
                  <a:pt x="773724" y="2574162"/>
                  <a:pt x="789354" y="2593700"/>
                  <a:pt x="668216" y="2607377"/>
                </a:cubicBezTo>
                <a:cubicBezTo>
                  <a:pt x="547078" y="2621054"/>
                  <a:pt x="197339" y="2578070"/>
                  <a:pt x="105508" y="2513593"/>
                </a:cubicBezTo>
                <a:cubicBezTo>
                  <a:pt x="13677" y="2449116"/>
                  <a:pt x="93785" y="2378778"/>
                  <a:pt x="117231" y="2220516"/>
                </a:cubicBezTo>
                <a:cubicBezTo>
                  <a:pt x="140677" y="2062254"/>
                  <a:pt x="263769" y="1745731"/>
                  <a:pt x="246185" y="1564023"/>
                </a:cubicBezTo>
                <a:cubicBezTo>
                  <a:pt x="228601" y="1382315"/>
                  <a:pt x="11724" y="1130270"/>
                  <a:pt x="11724" y="113027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426100" y="3773044"/>
            <a:ext cx="1062637" cy="1610683"/>
          </a:xfrm>
          <a:custGeom>
            <a:avLst/>
            <a:gdLst>
              <a:gd name="connsiteX0" fmla="*/ 989962 w 1062637"/>
              <a:gd name="connsiteY0" fmla="*/ 60402 h 1610683"/>
              <a:gd name="connsiteX1" fmla="*/ 1013408 w 1062637"/>
              <a:gd name="connsiteY1" fmla="*/ 517602 h 1610683"/>
              <a:gd name="connsiteX2" fmla="*/ 989962 w 1062637"/>
              <a:gd name="connsiteY2" fmla="*/ 1033418 h 1610683"/>
              <a:gd name="connsiteX3" fmla="*/ 861008 w 1062637"/>
              <a:gd name="connsiteY3" fmla="*/ 1537510 h 1610683"/>
              <a:gd name="connsiteX4" fmla="*/ 603100 w 1062637"/>
              <a:gd name="connsiteY4" fmla="*/ 1560956 h 1610683"/>
              <a:gd name="connsiteX5" fmla="*/ 40392 w 1062637"/>
              <a:gd name="connsiteY5" fmla="*/ 1092033 h 1610683"/>
              <a:gd name="connsiteX6" fmla="*/ 52115 w 1062637"/>
              <a:gd name="connsiteY6" fmla="*/ 716894 h 1610683"/>
              <a:gd name="connsiteX7" fmla="*/ 110731 w 1062637"/>
              <a:gd name="connsiteY7" fmla="*/ 224525 h 1610683"/>
              <a:gd name="connsiteX8" fmla="*/ 122454 w 1062637"/>
              <a:gd name="connsiteY8" fmla="*/ 25233 h 1610683"/>
              <a:gd name="connsiteX9" fmla="*/ 989962 w 1062637"/>
              <a:gd name="connsiteY9" fmla="*/ 60402 h 161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2637" h="1610683">
                <a:moveTo>
                  <a:pt x="989962" y="60402"/>
                </a:moveTo>
                <a:cubicBezTo>
                  <a:pt x="1138454" y="142463"/>
                  <a:pt x="1013408" y="355433"/>
                  <a:pt x="1013408" y="517602"/>
                </a:cubicBezTo>
                <a:cubicBezTo>
                  <a:pt x="1013408" y="679771"/>
                  <a:pt x="1015362" y="863433"/>
                  <a:pt x="989962" y="1033418"/>
                </a:cubicBezTo>
                <a:cubicBezTo>
                  <a:pt x="964562" y="1203403"/>
                  <a:pt x="925485" y="1449587"/>
                  <a:pt x="861008" y="1537510"/>
                </a:cubicBezTo>
                <a:cubicBezTo>
                  <a:pt x="796531" y="1625433"/>
                  <a:pt x="739869" y="1635202"/>
                  <a:pt x="603100" y="1560956"/>
                </a:cubicBezTo>
                <a:cubicBezTo>
                  <a:pt x="466331" y="1486710"/>
                  <a:pt x="132223" y="1232710"/>
                  <a:pt x="40392" y="1092033"/>
                </a:cubicBezTo>
                <a:cubicBezTo>
                  <a:pt x="-51439" y="951356"/>
                  <a:pt x="40392" y="861479"/>
                  <a:pt x="52115" y="716894"/>
                </a:cubicBezTo>
                <a:cubicBezTo>
                  <a:pt x="63838" y="572309"/>
                  <a:pt x="99008" y="339802"/>
                  <a:pt x="110731" y="224525"/>
                </a:cubicBezTo>
                <a:cubicBezTo>
                  <a:pt x="122454" y="109248"/>
                  <a:pt x="-24084" y="56494"/>
                  <a:pt x="122454" y="25233"/>
                </a:cubicBezTo>
                <a:cubicBezTo>
                  <a:pt x="268992" y="-6028"/>
                  <a:pt x="841470" y="-21659"/>
                  <a:pt x="989962" y="6040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470031" y="3282462"/>
            <a:ext cx="1067697" cy="2036367"/>
          </a:xfrm>
          <a:custGeom>
            <a:avLst/>
            <a:gdLst>
              <a:gd name="connsiteX0" fmla="*/ 0 w 1067697"/>
              <a:gd name="connsiteY0" fmla="*/ 0 h 2036367"/>
              <a:gd name="connsiteX1" fmla="*/ 293077 w 1067697"/>
              <a:gd name="connsiteY1" fmla="*/ 422030 h 2036367"/>
              <a:gd name="connsiteX2" fmla="*/ 445477 w 1067697"/>
              <a:gd name="connsiteY2" fmla="*/ 1019907 h 2036367"/>
              <a:gd name="connsiteX3" fmla="*/ 351692 w 1067697"/>
              <a:gd name="connsiteY3" fmla="*/ 1688123 h 2036367"/>
              <a:gd name="connsiteX4" fmla="*/ 304800 w 1067697"/>
              <a:gd name="connsiteY4" fmla="*/ 1981200 h 2036367"/>
              <a:gd name="connsiteX5" fmla="*/ 832338 w 1067697"/>
              <a:gd name="connsiteY5" fmla="*/ 1992923 h 2036367"/>
              <a:gd name="connsiteX6" fmla="*/ 949569 w 1067697"/>
              <a:gd name="connsiteY6" fmla="*/ 1524000 h 2036367"/>
              <a:gd name="connsiteX7" fmla="*/ 1031631 w 1067697"/>
              <a:gd name="connsiteY7" fmla="*/ 1055076 h 2036367"/>
              <a:gd name="connsiteX8" fmla="*/ 1066800 w 1067697"/>
              <a:gd name="connsiteY8" fmla="*/ 668215 h 2036367"/>
              <a:gd name="connsiteX9" fmla="*/ 1055077 w 1067697"/>
              <a:gd name="connsiteY9" fmla="*/ 422030 h 2036367"/>
              <a:gd name="connsiteX10" fmla="*/ 1031631 w 1067697"/>
              <a:gd name="connsiteY10" fmla="*/ 70338 h 2036367"/>
              <a:gd name="connsiteX11" fmla="*/ 973015 w 1067697"/>
              <a:gd name="connsiteY11" fmla="*/ 35169 h 2036367"/>
              <a:gd name="connsiteX12" fmla="*/ 82061 w 1067697"/>
              <a:gd name="connsiteY12" fmla="*/ 35169 h 203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7697" h="2036367">
                <a:moveTo>
                  <a:pt x="0" y="0"/>
                </a:moveTo>
                <a:cubicBezTo>
                  <a:pt x="109415" y="126023"/>
                  <a:pt x="218831" y="252046"/>
                  <a:pt x="293077" y="422030"/>
                </a:cubicBezTo>
                <a:cubicBezTo>
                  <a:pt x="367323" y="592015"/>
                  <a:pt x="435708" y="808892"/>
                  <a:pt x="445477" y="1019907"/>
                </a:cubicBezTo>
                <a:cubicBezTo>
                  <a:pt x="455246" y="1230922"/>
                  <a:pt x="375138" y="1527908"/>
                  <a:pt x="351692" y="1688123"/>
                </a:cubicBezTo>
                <a:cubicBezTo>
                  <a:pt x="328246" y="1848338"/>
                  <a:pt x="224692" y="1930400"/>
                  <a:pt x="304800" y="1981200"/>
                </a:cubicBezTo>
                <a:cubicBezTo>
                  <a:pt x="384908" y="2032000"/>
                  <a:pt x="724877" y="2069123"/>
                  <a:pt x="832338" y="1992923"/>
                </a:cubicBezTo>
                <a:cubicBezTo>
                  <a:pt x="939799" y="1916723"/>
                  <a:pt x="916354" y="1680308"/>
                  <a:pt x="949569" y="1524000"/>
                </a:cubicBezTo>
                <a:cubicBezTo>
                  <a:pt x="982784" y="1367692"/>
                  <a:pt x="1012093" y="1197707"/>
                  <a:pt x="1031631" y="1055076"/>
                </a:cubicBezTo>
                <a:cubicBezTo>
                  <a:pt x="1051170" y="912445"/>
                  <a:pt x="1062892" y="773723"/>
                  <a:pt x="1066800" y="668215"/>
                </a:cubicBezTo>
                <a:cubicBezTo>
                  <a:pt x="1070708" y="562707"/>
                  <a:pt x="1060939" y="521676"/>
                  <a:pt x="1055077" y="422030"/>
                </a:cubicBezTo>
                <a:cubicBezTo>
                  <a:pt x="1049216" y="322384"/>
                  <a:pt x="1045308" y="134815"/>
                  <a:pt x="1031631" y="70338"/>
                </a:cubicBezTo>
                <a:cubicBezTo>
                  <a:pt x="1017954" y="5861"/>
                  <a:pt x="1131277" y="41030"/>
                  <a:pt x="973015" y="35169"/>
                </a:cubicBezTo>
                <a:cubicBezTo>
                  <a:pt x="814753" y="29308"/>
                  <a:pt x="448407" y="32238"/>
                  <a:pt x="82061" y="3516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415438" y="4491848"/>
            <a:ext cx="2856600" cy="1463960"/>
          </a:xfrm>
          <a:custGeom>
            <a:avLst/>
            <a:gdLst>
              <a:gd name="connsiteX0" fmla="*/ 1335947 w 2856600"/>
              <a:gd name="connsiteY0" fmla="*/ 631137 h 1463960"/>
              <a:gd name="connsiteX1" fmla="*/ 1406285 w 2856600"/>
              <a:gd name="connsiteY1" fmla="*/ 502183 h 1463960"/>
              <a:gd name="connsiteX2" fmla="*/ 1359393 w 2856600"/>
              <a:gd name="connsiteY2" fmla="*/ 80152 h 1463960"/>
              <a:gd name="connsiteX3" fmla="*/ 1171824 w 2856600"/>
              <a:gd name="connsiteY3" fmla="*/ 33260 h 1463960"/>
              <a:gd name="connsiteX4" fmla="*/ 738070 w 2856600"/>
              <a:gd name="connsiteY4" fmla="*/ 455290 h 1463960"/>
              <a:gd name="connsiteX5" fmla="*/ 22962 w 2856600"/>
              <a:gd name="connsiteY5" fmla="*/ 877321 h 1463960"/>
              <a:gd name="connsiteX6" fmla="*/ 304316 w 2856600"/>
              <a:gd name="connsiteY6" fmla="*/ 1217290 h 1463960"/>
              <a:gd name="connsiteX7" fmla="*/ 1546962 w 2856600"/>
              <a:gd name="connsiteY7" fmla="*/ 1416583 h 1463960"/>
              <a:gd name="connsiteX8" fmla="*/ 2648931 w 2856600"/>
              <a:gd name="connsiteY8" fmla="*/ 1440029 h 1463960"/>
              <a:gd name="connsiteX9" fmla="*/ 2836500 w 2856600"/>
              <a:gd name="connsiteY9" fmla="*/ 1123506 h 1463960"/>
              <a:gd name="connsiteX10" fmla="*/ 2742716 w 2856600"/>
              <a:gd name="connsiteY10" fmla="*/ 971106 h 1463960"/>
              <a:gd name="connsiteX11" fmla="*/ 1875208 w 2856600"/>
              <a:gd name="connsiteY11" fmla="*/ 818706 h 146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56600" h="1463960">
                <a:moveTo>
                  <a:pt x="1335947" y="631137"/>
                </a:moveTo>
                <a:cubicBezTo>
                  <a:pt x="1369162" y="612575"/>
                  <a:pt x="1402377" y="594014"/>
                  <a:pt x="1406285" y="502183"/>
                </a:cubicBezTo>
                <a:cubicBezTo>
                  <a:pt x="1410193" y="410352"/>
                  <a:pt x="1398470" y="158306"/>
                  <a:pt x="1359393" y="80152"/>
                </a:cubicBezTo>
                <a:cubicBezTo>
                  <a:pt x="1320316" y="1998"/>
                  <a:pt x="1275378" y="-29263"/>
                  <a:pt x="1171824" y="33260"/>
                </a:cubicBezTo>
                <a:cubicBezTo>
                  <a:pt x="1068270" y="95783"/>
                  <a:pt x="929547" y="314613"/>
                  <a:pt x="738070" y="455290"/>
                </a:cubicBezTo>
                <a:cubicBezTo>
                  <a:pt x="546593" y="595967"/>
                  <a:pt x="95254" y="750321"/>
                  <a:pt x="22962" y="877321"/>
                </a:cubicBezTo>
                <a:cubicBezTo>
                  <a:pt x="-49330" y="1004321"/>
                  <a:pt x="50316" y="1127413"/>
                  <a:pt x="304316" y="1217290"/>
                </a:cubicBezTo>
                <a:cubicBezTo>
                  <a:pt x="558316" y="1307167"/>
                  <a:pt x="1156193" y="1379460"/>
                  <a:pt x="1546962" y="1416583"/>
                </a:cubicBezTo>
                <a:cubicBezTo>
                  <a:pt x="1937731" y="1453706"/>
                  <a:pt x="2434008" y="1488875"/>
                  <a:pt x="2648931" y="1440029"/>
                </a:cubicBezTo>
                <a:cubicBezTo>
                  <a:pt x="2863854" y="1391183"/>
                  <a:pt x="2820869" y="1201660"/>
                  <a:pt x="2836500" y="1123506"/>
                </a:cubicBezTo>
                <a:cubicBezTo>
                  <a:pt x="2852131" y="1045352"/>
                  <a:pt x="2902931" y="1021906"/>
                  <a:pt x="2742716" y="971106"/>
                </a:cubicBezTo>
                <a:cubicBezTo>
                  <a:pt x="2582501" y="920306"/>
                  <a:pt x="2228854" y="869506"/>
                  <a:pt x="1875208" y="81870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67242" y="1886762"/>
            <a:ext cx="317716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23956" y="4182387"/>
            <a:ext cx="296876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70262" y="1570892"/>
            <a:ext cx="30970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B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72687" y="4589167"/>
            <a:ext cx="290464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F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261014" y="5199061"/>
            <a:ext cx="33054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/>
              <a:t>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07910" y="2528628"/>
            <a:ext cx="30809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103155" y="2902736"/>
            <a:ext cx="327334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/>
              <a:t>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295902"/>
            <a:ext cx="138146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OMRÅDE</a:t>
            </a:r>
          </a:p>
          <a:p>
            <a:r>
              <a:rPr lang="sv-SE" sz="1400" dirty="0" smtClean="0"/>
              <a:t>A=289  3 Buntar</a:t>
            </a:r>
          </a:p>
          <a:p>
            <a:r>
              <a:rPr lang="sv-SE" sz="1400" dirty="0" smtClean="0"/>
              <a:t>B=469  5 Buntar</a:t>
            </a:r>
            <a:endParaRPr lang="en-US" sz="1400" dirty="0"/>
          </a:p>
          <a:p>
            <a:r>
              <a:rPr lang="sv-SE" sz="1400" dirty="0" smtClean="0"/>
              <a:t>C=326  4 Buntar</a:t>
            </a:r>
          </a:p>
          <a:p>
            <a:r>
              <a:rPr lang="sv-SE" sz="1400" dirty="0" smtClean="0"/>
              <a:t>D=292  3 Buntar</a:t>
            </a:r>
          </a:p>
          <a:p>
            <a:r>
              <a:rPr lang="sv-SE" sz="1400" dirty="0" smtClean="0"/>
              <a:t>E=481   5 Buntar</a:t>
            </a:r>
          </a:p>
          <a:p>
            <a:r>
              <a:rPr lang="sv-SE" sz="1400" dirty="0" smtClean="0"/>
              <a:t>F=445   5 Buntar</a:t>
            </a:r>
          </a:p>
          <a:p>
            <a:r>
              <a:rPr lang="sv-SE" sz="1400" dirty="0" smtClean="0"/>
              <a:t>G=121  2 Buntar</a:t>
            </a:r>
          </a:p>
          <a:p>
            <a:endParaRPr lang="sv-SE" sz="1400" dirty="0"/>
          </a:p>
          <a:p>
            <a:endParaRPr lang="sv-SE" sz="1400" dirty="0" smtClean="0"/>
          </a:p>
          <a:p>
            <a:endParaRPr lang="sv-SE" sz="1400" dirty="0"/>
          </a:p>
          <a:p>
            <a:r>
              <a:rPr lang="sv-SE" sz="1400" dirty="0" smtClean="0"/>
              <a:t>27 Buntar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9903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3888432" cy="1143000"/>
          </a:xfrm>
        </p:spPr>
        <p:txBody>
          <a:bodyPr>
            <a:noAutofit/>
          </a:bodyPr>
          <a:lstStyle/>
          <a:p>
            <a:r>
              <a:rPr lang="sv-SE" sz="9600" b="1" dirty="0" smtClean="0"/>
              <a:t>F-02</a:t>
            </a:r>
            <a:endParaRPr lang="en-US" sz="9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3672410" cy="4621117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16832"/>
            <a:ext cx="3672410" cy="46211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96136" y="548680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9600" b="1" dirty="0"/>
              <a:t>F-02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43434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7" t="23647" r="36576" b="16951"/>
          <a:stretch/>
        </p:blipFill>
        <p:spPr bwMode="auto">
          <a:xfrm>
            <a:off x="1963021" y="291565"/>
            <a:ext cx="7051431" cy="611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c 3"/>
          <p:cNvSpPr/>
          <p:nvPr/>
        </p:nvSpPr>
        <p:spPr>
          <a:xfrm>
            <a:off x="3419872" y="1772816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253147" y="1247515"/>
            <a:ext cx="751947" cy="1863876"/>
          </a:xfrm>
          <a:custGeom>
            <a:avLst/>
            <a:gdLst>
              <a:gd name="connsiteX0" fmla="*/ 702176 w 751947"/>
              <a:gd name="connsiteY0" fmla="*/ 1823931 h 1863876"/>
              <a:gd name="connsiteX1" fmla="*/ 725622 w 751947"/>
              <a:gd name="connsiteY1" fmla="*/ 1073654 h 1863876"/>
              <a:gd name="connsiteX2" fmla="*/ 749068 w 751947"/>
              <a:gd name="connsiteY2" fmla="*/ 112362 h 1863876"/>
              <a:gd name="connsiteX3" fmla="*/ 655284 w 751947"/>
              <a:gd name="connsiteY3" fmla="*/ 18577 h 1863876"/>
              <a:gd name="connsiteX4" fmla="*/ 174638 w 751947"/>
              <a:gd name="connsiteY4" fmla="*/ 30300 h 1863876"/>
              <a:gd name="connsiteX5" fmla="*/ 10515 w 751947"/>
              <a:gd name="connsiteY5" fmla="*/ 323377 h 1863876"/>
              <a:gd name="connsiteX6" fmla="*/ 22238 w 751947"/>
              <a:gd name="connsiteY6" fmla="*/ 721962 h 1863876"/>
              <a:gd name="connsiteX7" fmla="*/ 69130 w 751947"/>
              <a:gd name="connsiteY7" fmla="*/ 1284670 h 1863876"/>
              <a:gd name="connsiteX8" fmla="*/ 57407 w 751947"/>
              <a:gd name="connsiteY8" fmla="*/ 1823931 h 1863876"/>
              <a:gd name="connsiteX9" fmla="*/ 80853 w 751947"/>
              <a:gd name="connsiteY9" fmla="*/ 1823931 h 1863876"/>
              <a:gd name="connsiteX10" fmla="*/ 702176 w 751947"/>
              <a:gd name="connsiteY10" fmla="*/ 1823931 h 186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1947" h="1863876">
                <a:moveTo>
                  <a:pt x="702176" y="1823931"/>
                </a:moveTo>
                <a:cubicBezTo>
                  <a:pt x="709991" y="1591423"/>
                  <a:pt x="717807" y="1358915"/>
                  <a:pt x="725622" y="1073654"/>
                </a:cubicBezTo>
                <a:cubicBezTo>
                  <a:pt x="733437" y="788393"/>
                  <a:pt x="760791" y="288208"/>
                  <a:pt x="749068" y="112362"/>
                </a:cubicBezTo>
                <a:cubicBezTo>
                  <a:pt x="737345" y="-63484"/>
                  <a:pt x="751022" y="32254"/>
                  <a:pt x="655284" y="18577"/>
                </a:cubicBezTo>
                <a:cubicBezTo>
                  <a:pt x="559546" y="4900"/>
                  <a:pt x="282099" y="-20500"/>
                  <a:pt x="174638" y="30300"/>
                </a:cubicBezTo>
                <a:cubicBezTo>
                  <a:pt x="67177" y="81100"/>
                  <a:pt x="35915" y="208100"/>
                  <a:pt x="10515" y="323377"/>
                </a:cubicBezTo>
                <a:cubicBezTo>
                  <a:pt x="-14885" y="438654"/>
                  <a:pt x="12469" y="561747"/>
                  <a:pt x="22238" y="721962"/>
                </a:cubicBezTo>
                <a:cubicBezTo>
                  <a:pt x="32007" y="882177"/>
                  <a:pt x="63269" y="1101009"/>
                  <a:pt x="69130" y="1284670"/>
                </a:cubicBezTo>
                <a:cubicBezTo>
                  <a:pt x="74991" y="1468331"/>
                  <a:pt x="55453" y="1734054"/>
                  <a:pt x="57407" y="1823931"/>
                </a:cubicBezTo>
                <a:cubicBezTo>
                  <a:pt x="59361" y="1913808"/>
                  <a:pt x="80853" y="1823931"/>
                  <a:pt x="80853" y="1823931"/>
                </a:cubicBezTo>
                <a:lnTo>
                  <a:pt x="702176" y="1823931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955706" y="1570892"/>
            <a:ext cx="2443602" cy="1776000"/>
          </a:xfrm>
          <a:custGeom>
            <a:avLst/>
            <a:gdLst>
              <a:gd name="connsiteX0" fmla="*/ 2296232 w 2443602"/>
              <a:gd name="connsiteY0" fmla="*/ 0 h 1776000"/>
              <a:gd name="connsiteX1" fmla="*/ 1792140 w 2443602"/>
              <a:gd name="connsiteY1" fmla="*/ 23446 h 1776000"/>
              <a:gd name="connsiteX2" fmla="*/ 1053586 w 2443602"/>
              <a:gd name="connsiteY2" fmla="*/ 105508 h 1776000"/>
              <a:gd name="connsiteX3" fmla="*/ 92294 w 2443602"/>
              <a:gd name="connsiteY3" fmla="*/ 386862 h 1776000"/>
              <a:gd name="connsiteX4" fmla="*/ 68848 w 2443602"/>
              <a:gd name="connsiteY4" fmla="*/ 820616 h 1776000"/>
              <a:gd name="connsiteX5" fmla="*/ 361925 w 2443602"/>
              <a:gd name="connsiteY5" fmla="*/ 1441939 h 1776000"/>
              <a:gd name="connsiteX6" fmla="*/ 526048 w 2443602"/>
              <a:gd name="connsiteY6" fmla="*/ 1711570 h 1776000"/>
              <a:gd name="connsiteX7" fmla="*/ 936356 w 2443602"/>
              <a:gd name="connsiteY7" fmla="*/ 1746739 h 1776000"/>
              <a:gd name="connsiteX8" fmla="*/ 1077032 w 2443602"/>
              <a:gd name="connsiteY8" fmla="*/ 1723293 h 1776000"/>
              <a:gd name="connsiteX9" fmla="*/ 1393556 w 2443602"/>
              <a:gd name="connsiteY9" fmla="*/ 1137139 h 1776000"/>
              <a:gd name="connsiteX10" fmla="*/ 2354848 w 2443602"/>
              <a:gd name="connsiteY10" fmla="*/ 1031631 h 1776000"/>
              <a:gd name="connsiteX11" fmla="*/ 2343125 w 2443602"/>
              <a:gd name="connsiteY11" fmla="*/ 1043354 h 17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3602" h="1776000">
                <a:moveTo>
                  <a:pt x="2296232" y="0"/>
                </a:moveTo>
                <a:cubicBezTo>
                  <a:pt x="2147740" y="2930"/>
                  <a:pt x="1999248" y="5861"/>
                  <a:pt x="1792140" y="23446"/>
                </a:cubicBezTo>
                <a:cubicBezTo>
                  <a:pt x="1585032" y="41031"/>
                  <a:pt x="1336894" y="44939"/>
                  <a:pt x="1053586" y="105508"/>
                </a:cubicBezTo>
                <a:cubicBezTo>
                  <a:pt x="770278" y="166077"/>
                  <a:pt x="256417" y="267677"/>
                  <a:pt x="92294" y="386862"/>
                </a:cubicBezTo>
                <a:cubicBezTo>
                  <a:pt x="-71829" y="506047"/>
                  <a:pt x="23910" y="644770"/>
                  <a:pt x="68848" y="820616"/>
                </a:cubicBezTo>
                <a:cubicBezTo>
                  <a:pt x="113786" y="996462"/>
                  <a:pt x="285725" y="1293447"/>
                  <a:pt x="361925" y="1441939"/>
                </a:cubicBezTo>
                <a:cubicBezTo>
                  <a:pt x="438125" y="1590431"/>
                  <a:pt x="430310" y="1660770"/>
                  <a:pt x="526048" y="1711570"/>
                </a:cubicBezTo>
                <a:cubicBezTo>
                  <a:pt x="621786" y="1762370"/>
                  <a:pt x="844525" y="1744785"/>
                  <a:pt x="936356" y="1746739"/>
                </a:cubicBezTo>
                <a:cubicBezTo>
                  <a:pt x="1028187" y="1748693"/>
                  <a:pt x="1000832" y="1824893"/>
                  <a:pt x="1077032" y="1723293"/>
                </a:cubicBezTo>
                <a:cubicBezTo>
                  <a:pt x="1153232" y="1621693"/>
                  <a:pt x="1180587" y="1252416"/>
                  <a:pt x="1393556" y="1137139"/>
                </a:cubicBezTo>
                <a:cubicBezTo>
                  <a:pt x="1606525" y="1021862"/>
                  <a:pt x="2196587" y="1047262"/>
                  <a:pt x="2354848" y="1031631"/>
                </a:cubicBezTo>
                <a:cubicBezTo>
                  <a:pt x="2513109" y="1016000"/>
                  <a:pt x="2428117" y="1029677"/>
                  <a:pt x="2343125" y="10433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978769" y="1609646"/>
            <a:ext cx="691297" cy="1771828"/>
          </a:xfrm>
          <a:custGeom>
            <a:avLst/>
            <a:gdLst>
              <a:gd name="connsiteX0" fmla="*/ 35169 w 691297"/>
              <a:gd name="connsiteY0" fmla="*/ 31585 h 1771828"/>
              <a:gd name="connsiteX1" fmla="*/ 422031 w 691297"/>
              <a:gd name="connsiteY1" fmla="*/ 31585 h 1771828"/>
              <a:gd name="connsiteX2" fmla="*/ 609600 w 691297"/>
              <a:gd name="connsiteY2" fmla="*/ 359831 h 1771828"/>
              <a:gd name="connsiteX3" fmla="*/ 656493 w 691297"/>
              <a:gd name="connsiteY3" fmla="*/ 746692 h 1771828"/>
              <a:gd name="connsiteX4" fmla="*/ 656493 w 691297"/>
              <a:gd name="connsiteY4" fmla="*/ 1625923 h 1771828"/>
              <a:gd name="connsiteX5" fmla="*/ 211016 w 691297"/>
              <a:gd name="connsiteY5" fmla="*/ 1754877 h 1771828"/>
              <a:gd name="connsiteX6" fmla="*/ 0 w 691297"/>
              <a:gd name="connsiteY6" fmla="*/ 1450077 h 177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1297" h="1771828">
                <a:moveTo>
                  <a:pt x="35169" y="31585"/>
                </a:moveTo>
                <a:cubicBezTo>
                  <a:pt x="180730" y="4231"/>
                  <a:pt x="326292" y="-23123"/>
                  <a:pt x="422031" y="31585"/>
                </a:cubicBezTo>
                <a:cubicBezTo>
                  <a:pt x="517770" y="86293"/>
                  <a:pt x="570523" y="240647"/>
                  <a:pt x="609600" y="359831"/>
                </a:cubicBezTo>
                <a:cubicBezTo>
                  <a:pt x="648677" y="479016"/>
                  <a:pt x="648677" y="535677"/>
                  <a:pt x="656493" y="746692"/>
                </a:cubicBezTo>
                <a:cubicBezTo>
                  <a:pt x="664309" y="957707"/>
                  <a:pt x="730739" y="1457892"/>
                  <a:pt x="656493" y="1625923"/>
                </a:cubicBezTo>
                <a:cubicBezTo>
                  <a:pt x="582247" y="1793954"/>
                  <a:pt x="320431" y="1784185"/>
                  <a:pt x="211016" y="1754877"/>
                </a:cubicBezTo>
                <a:cubicBezTo>
                  <a:pt x="101601" y="1725569"/>
                  <a:pt x="50800" y="1587823"/>
                  <a:pt x="0" y="14500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623538" y="2163915"/>
            <a:ext cx="1119122" cy="2609918"/>
          </a:xfrm>
          <a:custGeom>
            <a:avLst/>
            <a:gdLst>
              <a:gd name="connsiteX0" fmla="*/ 0 w 1119122"/>
              <a:gd name="connsiteY0" fmla="*/ 4854 h 2609918"/>
              <a:gd name="connsiteX1" fmla="*/ 539262 w 1119122"/>
              <a:gd name="connsiteY1" fmla="*/ 133808 h 2609918"/>
              <a:gd name="connsiteX2" fmla="*/ 1090247 w 1119122"/>
              <a:gd name="connsiteY2" fmla="*/ 895808 h 2609918"/>
              <a:gd name="connsiteX3" fmla="*/ 1019908 w 1119122"/>
              <a:gd name="connsiteY3" fmla="*/ 1751593 h 2609918"/>
              <a:gd name="connsiteX4" fmla="*/ 832339 w 1119122"/>
              <a:gd name="connsiteY4" fmla="*/ 2431531 h 2609918"/>
              <a:gd name="connsiteX5" fmla="*/ 668216 w 1119122"/>
              <a:gd name="connsiteY5" fmla="*/ 2607377 h 2609918"/>
              <a:gd name="connsiteX6" fmla="*/ 105508 w 1119122"/>
              <a:gd name="connsiteY6" fmla="*/ 2513593 h 2609918"/>
              <a:gd name="connsiteX7" fmla="*/ 117231 w 1119122"/>
              <a:gd name="connsiteY7" fmla="*/ 2220516 h 2609918"/>
              <a:gd name="connsiteX8" fmla="*/ 246185 w 1119122"/>
              <a:gd name="connsiteY8" fmla="*/ 1564023 h 2609918"/>
              <a:gd name="connsiteX9" fmla="*/ 11724 w 1119122"/>
              <a:gd name="connsiteY9" fmla="*/ 1130270 h 260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9122" h="2609918">
                <a:moveTo>
                  <a:pt x="0" y="4854"/>
                </a:moveTo>
                <a:cubicBezTo>
                  <a:pt x="178777" y="-4915"/>
                  <a:pt x="357554" y="-14684"/>
                  <a:pt x="539262" y="133808"/>
                </a:cubicBezTo>
                <a:cubicBezTo>
                  <a:pt x="720970" y="282300"/>
                  <a:pt x="1010139" y="626177"/>
                  <a:pt x="1090247" y="895808"/>
                </a:cubicBezTo>
                <a:cubicBezTo>
                  <a:pt x="1170355" y="1165439"/>
                  <a:pt x="1062893" y="1495639"/>
                  <a:pt x="1019908" y="1751593"/>
                </a:cubicBezTo>
                <a:cubicBezTo>
                  <a:pt x="976923" y="2007547"/>
                  <a:pt x="890954" y="2288900"/>
                  <a:pt x="832339" y="2431531"/>
                </a:cubicBezTo>
                <a:cubicBezTo>
                  <a:pt x="773724" y="2574162"/>
                  <a:pt x="789354" y="2593700"/>
                  <a:pt x="668216" y="2607377"/>
                </a:cubicBezTo>
                <a:cubicBezTo>
                  <a:pt x="547078" y="2621054"/>
                  <a:pt x="197339" y="2578070"/>
                  <a:pt x="105508" y="2513593"/>
                </a:cubicBezTo>
                <a:cubicBezTo>
                  <a:pt x="13677" y="2449116"/>
                  <a:pt x="93785" y="2378778"/>
                  <a:pt x="117231" y="2220516"/>
                </a:cubicBezTo>
                <a:cubicBezTo>
                  <a:pt x="140677" y="2062254"/>
                  <a:pt x="263769" y="1745731"/>
                  <a:pt x="246185" y="1564023"/>
                </a:cubicBezTo>
                <a:cubicBezTo>
                  <a:pt x="228601" y="1382315"/>
                  <a:pt x="11724" y="1130270"/>
                  <a:pt x="11724" y="113027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426100" y="3773044"/>
            <a:ext cx="1062637" cy="1610683"/>
          </a:xfrm>
          <a:custGeom>
            <a:avLst/>
            <a:gdLst>
              <a:gd name="connsiteX0" fmla="*/ 989962 w 1062637"/>
              <a:gd name="connsiteY0" fmla="*/ 60402 h 1610683"/>
              <a:gd name="connsiteX1" fmla="*/ 1013408 w 1062637"/>
              <a:gd name="connsiteY1" fmla="*/ 517602 h 1610683"/>
              <a:gd name="connsiteX2" fmla="*/ 989962 w 1062637"/>
              <a:gd name="connsiteY2" fmla="*/ 1033418 h 1610683"/>
              <a:gd name="connsiteX3" fmla="*/ 861008 w 1062637"/>
              <a:gd name="connsiteY3" fmla="*/ 1537510 h 1610683"/>
              <a:gd name="connsiteX4" fmla="*/ 603100 w 1062637"/>
              <a:gd name="connsiteY4" fmla="*/ 1560956 h 1610683"/>
              <a:gd name="connsiteX5" fmla="*/ 40392 w 1062637"/>
              <a:gd name="connsiteY5" fmla="*/ 1092033 h 1610683"/>
              <a:gd name="connsiteX6" fmla="*/ 52115 w 1062637"/>
              <a:gd name="connsiteY6" fmla="*/ 716894 h 1610683"/>
              <a:gd name="connsiteX7" fmla="*/ 110731 w 1062637"/>
              <a:gd name="connsiteY7" fmla="*/ 224525 h 1610683"/>
              <a:gd name="connsiteX8" fmla="*/ 122454 w 1062637"/>
              <a:gd name="connsiteY8" fmla="*/ 25233 h 1610683"/>
              <a:gd name="connsiteX9" fmla="*/ 989962 w 1062637"/>
              <a:gd name="connsiteY9" fmla="*/ 60402 h 161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2637" h="1610683">
                <a:moveTo>
                  <a:pt x="989962" y="60402"/>
                </a:moveTo>
                <a:cubicBezTo>
                  <a:pt x="1138454" y="142463"/>
                  <a:pt x="1013408" y="355433"/>
                  <a:pt x="1013408" y="517602"/>
                </a:cubicBezTo>
                <a:cubicBezTo>
                  <a:pt x="1013408" y="679771"/>
                  <a:pt x="1015362" y="863433"/>
                  <a:pt x="989962" y="1033418"/>
                </a:cubicBezTo>
                <a:cubicBezTo>
                  <a:pt x="964562" y="1203403"/>
                  <a:pt x="925485" y="1449587"/>
                  <a:pt x="861008" y="1537510"/>
                </a:cubicBezTo>
                <a:cubicBezTo>
                  <a:pt x="796531" y="1625433"/>
                  <a:pt x="739869" y="1635202"/>
                  <a:pt x="603100" y="1560956"/>
                </a:cubicBezTo>
                <a:cubicBezTo>
                  <a:pt x="466331" y="1486710"/>
                  <a:pt x="132223" y="1232710"/>
                  <a:pt x="40392" y="1092033"/>
                </a:cubicBezTo>
                <a:cubicBezTo>
                  <a:pt x="-51439" y="951356"/>
                  <a:pt x="40392" y="861479"/>
                  <a:pt x="52115" y="716894"/>
                </a:cubicBezTo>
                <a:cubicBezTo>
                  <a:pt x="63838" y="572309"/>
                  <a:pt x="99008" y="339802"/>
                  <a:pt x="110731" y="224525"/>
                </a:cubicBezTo>
                <a:cubicBezTo>
                  <a:pt x="122454" y="109248"/>
                  <a:pt x="-24084" y="56494"/>
                  <a:pt x="122454" y="25233"/>
                </a:cubicBezTo>
                <a:cubicBezTo>
                  <a:pt x="268992" y="-6028"/>
                  <a:pt x="841470" y="-21659"/>
                  <a:pt x="989962" y="6040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470031" y="3282462"/>
            <a:ext cx="1067697" cy="2036367"/>
          </a:xfrm>
          <a:custGeom>
            <a:avLst/>
            <a:gdLst>
              <a:gd name="connsiteX0" fmla="*/ 0 w 1067697"/>
              <a:gd name="connsiteY0" fmla="*/ 0 h 2036367"/>
              <a:gd name="connsiteX1" fmla="*/ 293077 w 1067697"/>
              <a:gd name="connsiteY1" fmla="*/ 422030 h 2036367"/>
              <a:gd name="connsiteX2" fmla="*/ 445477 w 1067697"/>
              <a:gd name="connsiteY2" fmla="*/ 1019907 h 2036367"/>
              <a:gd name="connsiteX3" fmla="*/ 351692 w 1067697"/>
              <a:gd name="connsiteY3" fmla="*/ 1688123 h 2036367"/>
              <a:gd name="connsiteX4" fmla="*/ 304800 w 1067697"/>
              <a:gd name="connsiteY4" fmla="*/ 1981200 h 2036367"/>
              <a:gd name="connsiteX5" fmla="*/ 832338 w 1067697"/>
              <a:gd name="connsiteY5" fmla="*/ 1992923 h 2036367"/>
              <a:gd name="connsiteX6" fmla="*/ 949569 w 1067697"/>
              <a:gd name="connsiteY6" fmla="*/ 1524000 h 2036367"/>
              <a:gd name="connsiteX7" fmla="*/ 1031631 w 1067697"/>
              <a:gd name="connsiteY7" fmla="*/ 1055076 h 2036367"/>
              <a:gd name="connsiteX8" fmla="*/ 1066800 w 1067697"/>
              <a:gd name="connsiteY8" fmla="*/ 668215 h 2036367"/>
              <a:gd name="connsiteX9" fmla="*/ 1055077 w 1067697"/>
              <a:gd name="connsiteY9" fmla="*/ 422030 h 2036367"/>
              <a:gd name="connsiteX10" fmla="*/ 1031631 w 1067697"/>
              <a:gd name="connsiteY10" fmla="*/ 70338 h 2036367"/>
              <a:gd name="connsiteX11" fmla="*/ 973015 w 1067697"/>
              <a:gd name="connsiteY11" fmla="*/ 35169 h 2036367"/>
              <a:gd name="connsiteX12" fmla="*/ 82061 w 1067697"/>
              <a:gd name="connsiteY12" fmla="*/ 35169 h 203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7697" h="2036367">
                <a:moveTo>
                  <a:pt x="0" y="0"/>
                </a:moveTo>
                <a:cubicBezTo>
                  <a:pt x="109415" y="126023"/>
                  <a:pt x="218831" y="252046"/>
                  <a:pt x="293077" y="422030"/>
                </a:cubicBezTo>
                <a:cubicBezTo>
                  <a:pt x="367323" y="592015"/>
                  <a:pt x="435708" y="808892"/>
                  <a:pt x="445477" y="1019907"/>
                </a:cubicBezTo>
                <a:cubicBezTo>
                  <a:pt x="455246" y="1230922"/>
                  <a:pt x="375138" y="1527908"/>
                  <a:pt x="351692" y="1688123"/>
                </a:cubicBezTo>
                <a:cubicBezTo>
                  <a:pt x="328246" y="1848338"/>
                  <a:pt x="224692" y="1930400"/>
                  <a:pt x="304800" y="1981200"/>
                </a:cubicBezTo>
                <a:cubicBezTo>
                  <a:pt x="384908" y="2032000"/>
                  <a:pt x="724877" y="2069123"/>
                  <a:pt x="832338" y="1992923"/>
                </a:cubicBezTo>
                <a:cubicBezTo>
                  <a:pt x="939799" y="1916723"/>
                  <a:pt x="916354" y="1680308"/>
                  <a:pt x="949569" y="1524000"/>
                </a:cubicBezTo>
                <a:cubicBezTo>
                  <a:pt x="982784" y="1367692"/>
                  <a:pt x="1012093" y="1197707"/>
                  <a:pt x="1031631" y="1055076"/>
                </a:cubicBezTo>
                <a:cubicBezTo>
                  <a:pt x="1051170" y="912445"/>
                  <a:pt x="1062892" y="773723"/>
                  <a:pt x="1066800" y="668215"/>
                </a:cubicBezTo>
                <a:cubicBezTo>
                  <a:pt x="1070708" y="562707"/>
                  <a:pt x="1060939" y="521676"/>
                  <a:pt x="1055077" y="422030"/>
                </a:cubicBezTo>
                <a:cubicBezTo>
                  <a:pt x="1049216" y="322384"/>
                  <a:pt x="1045308" y="134815"/>
                  <a:pt x="1031631" y="70338"/>
                </a:cubicBezTo>
                <a:cubicBezTo>
                  <a:pt x="1017954" y="5861"/>
                  <a:pt x="1131277" y="41030"/>
                  <a:pt x="973015" y="35169"/>
                </a:cubicBezTo>
                <a:cubicBezTo>
                  <a:pt x="814753" y="29308"/>
                  <a:pt x="448407" y="32238"/>
                  <a:pt x="82061" y="3516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415438" y="4491848"/>
            <a:ext cx="2856600" cy="1463960"/>
          </a:xfrm>
          <a:custGeom>
            <a:avLst/>
            <a:gdLst>
              <a:gd name="connsiteX0" fmla="*/ 1335947 w 2856600"/>
              <a:gd name="connsiteY0" fmla="*/ 631137 h 1463960"/>
              <a:gd name="connsiteX1" fmla="*/ 1406285 w 2856600"/>
              <a:gd name="connsiteY1" fmla="*/ 502183 h 1463960"/>
              <a:gd name="connsiteX2" fmla="*/ 1359393 w 2856600"/>
              <a:gd name="connsiteY2" fmla="*/ 80152 h 1463960"/>
              <a:gd name="connsiteX3" fmla="*/ 1171824 w 2856600"/>
              <a:gd name="connsiteY3" fmla="*/ 33260 h 1463960"/>
              <a:gd name="connsiteX4" fmla="*/ 738070 w 2856600"/>
              <a:gd name="connsiteY4" fmla="*/ 455290 h 1463960"/>
              <a:gd name="connsiteX5" fmla="*/ 22962 w 2856600"/>
              <a:gd name="connsiteY5" fmla="*/ 877321 h 1463960"/>
              <a:gd name="connsiteX6" fmla="*/ 304316 w 2856600"/>
              <a:gd name="connsiteY6" fmla="*/ 1217290 h 1463960"/>
              <a:gd name="connsiteX7" fmla="*/ 1546962 w 2856600"/>
              <a:gd name="connsiteY7" fmla="*/ 1416583 h 1463960"/>
              <a:gd name="connsiteX8" fmla="*/ 2648931 w 2856600"/>
              <a:gd name="connsiteY8" fmla="*/ 1440029 h 1463960"/>
              <a:gd name="connsiteX9" fmla="*/ 2836500 w 2856600"/>
              <a:gd name="connsiteY9" fmla="*/ 1123506 h 1463960"/>
              <a:gd name="connsiteX10" fmla="*/ 2742716 w 2856600"/>
              <a:gd name="connsiteY10" fmla="*/ 971106 h 1463960"/>
              <a:gd name="connsiteX11" fmla="*/ 1875208 w 2856600"/>
              <a:gd name="connsiteY11" fmla="*/ 818706 h 146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56600" h="1463960">
                <a:moveTo>
                  <a:pt x="1335947" y="631137"/>
                </a:moveTo>
                <a:cubicBezTo>
                  <a:pt x="1369162" y="612575"/>
                  <a:pt x="1402377" y="594014"/>
                  <a:pt x="1406285" y="502183"/>
                </a:cubicBezTo>
                <a:cubicBezTo>
                  <a:pt x="1410193" y="410352"/>
                  <a:pt x="1398470" y="158306"/>
                  <a:pt x="1359393" y="80152"/>
                </a:cubicBezTo>
                <a:cubicBezTo>
                  <a:pt x="1320316" y="1998"/>
                  <a:pt x="1275378" y="-29263"/>
                  <a:pt x="1171824" y="33260"/>
                </a:cubicBezTo>
                <a:cubicBezTo>
                  <a:pt x="1068270" y="95783"/>
                  <a:pt x="929547" y="314613"/>
                  <a:pt x="738070" y="455290"/>
                </a:cubicBezTo>
                <a:cubicBezTo>
                  <a:pt x="546593" y="595967"/>
                  <a:pt x="95254" y="750321"/>
                  <a:pt x="22962" y="877321"/>
                </a:cubicBezTo>
                <a:cubicBezTo>
                  <a:pt x="-49330" y="1004321"/>
                  <a:pt x="50316" y="1127413"/>
                  <a:pt x="304316" y="1217290"/>
                </a:cubicBezTo>
                <a:cubicBezTo>
                  <a:pt x="558316" y="1307167"/>
                  <a:pt x="1156193" y="1379460"/>
                  <a:pt x="1546962" y="1416583"/>
                </a:cubicBezTo>
                <a:cubicBezTo>
                  <a:pt x="1937731" y="1453706"/>
                  <a:pt x="2434008" y="1488875"/>
                  <a:pt x="2648931" y="1440029"/>
                </a:cubicBezTo>
                <a:cubicBezTo>
                  <a:pt x="2863854" y="1391183"/>
                  <a:pt x="2820869" y="1201660"/>
                  <a:pt x="2836500" y="1123506"/>
                </a:cubicBezTo>
                <a:cubicBezTo>
                  <a:pt x="2852131" y="1045352"/>
                  <a:pt x="2902931" y="1021906"/>
                  <a:pt x="2742716" y="971106"/>
                </a:cubicBezTo>
                <a:cubicBezTo>
                  <a:pt x="2582501" y="920306"/>
                  <a:pt x="2228854" y="869506"/>
                  <a:pt x="1875208" y="81870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67242" y="1886762"/>
            <a:ext cx="317716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23956" y="4182387"/>
            <a:ext cx="296876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70262" y="1570892"/>
            <a:ext cx="30970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B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72687" y="4589167"/>
            <a:ext cx="290464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F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261014" y="5199061"/>
            <a:ext cx="33054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/>
              <a:t>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07910" y="2528628"/>
            <a:ext cx="30809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103155" y="2902736"/>
            <a:ext cx="327334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/>
              <a:t>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295902"/>
            <a:ext cx="138146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OMRÅDE</a:t>
            </a:r>
          </a:p>
          <a:p>
            <a:r>
              <a:rPr lang="sv-SE" sz="1400" dirty="0" smtClean="0"/>
              <a:t>A=289  3 Buntar</a:t>
            </a:r>
          </a:p>
          <a:p>
            <a:r>
              <a:rPr lang="sv-SE" sz="1400" dirty="0" smtClean="0"/>
              <a:t>B=469  5 Buntar</a:t>
            </a:r>
            <a:endParaRPr lang="en-US" sz="1400" dirty="0"/>
          </a:p>
          <a:p>
            <a:r>
              <a:rPr lang="sv-SE" sz="1400" dirty="0" smtClean="0"/>
              <a:t>C=326  4 Buntar</a:t>
            </a:r>
          </a:p>
          <a:p>
            <a:r>
              <a:rPr lang="sv-SE" sz="1400" dirty="0" smtClean="0"/>
              <a:t>D=292  3 Buntar</a:t>
            </a:r>
          </a:p>
          <a:p>
            <a:r>
              <a:rPr lang="sv-SE" sz="1400" dirty="0" smtClean="0"/>
              <a:t>E=481   5 Buntar</a:t>
            </a:r>
          </a:p>
          <a:p>
            <a:r>
              <a:rPr lang="sv-SE" sz="1400" dirty="0" smtClean="0"/>
              <a:t>F=445   5 Buntar</a:t>
            </a:r>
          </a:p>
          <a:p>
            <a:r>
              <a:rPr lang="sv-SE" sz="1400" dirty="0" smtClean="0"/>
              <a:t>G=121  2 Buntar</a:t>
            </a:r>
          </a:p>
          <a:p>
            <a:endParaRPr lang="sv-SE" sz="1400" dirty="0"/>
          </a:p>
          <a:p>
            <a:endParaRPr lang="sv-SE" sz="1400" dirty="0" smtClean="0"/>
          </a:p>
          <a:p>
            <a:endParaRPr lang="sv-SE" sz="1400" dirty="0"/>
          </a:p>
          <a:p>
            <a:r>
              <a:rPr lang="sv-SE" sz="1400" dirty="0" smtClean="0"/>
              <a:t>27 Buntar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4217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6" t="8656" r="44408" b="16491"/>
          <a:stretch/>
        </p:blipFill>
        <p:spPr bwMode="auto">
          <a:xfrm rot="16200000">
            <a:off x="2597596" y="218828"/>
            <a:ext cx="4032448" cy="886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1267042" y="2912925"/>
            <a:ext cx="7774081" cy="3374624"/>
          </a:xfrm>
          <a:custGeom>
            <a:avLst/>
            <a:gdLst>
              <a:gd name="connsiteX0" fmla="*/ 182330 w 7774081"/>
              <a:gd name="connsiteY0" fmla="*/ 216283 h 3374624"/>
              <a:gd name="connsiteX1" fmla="*/ 2022853 w 7774081"/>
              <a:gd name="connsiteY1" fmla="*/ 87329 h 3374624"/>
              <a:gd name="connsiteX2" fmla="*/ 5410822 w 7774081"/>
              <a:gd name="connsiteY2" fmla="*/ 181114 h 3374624"/>
              <a:gd name="connsiteX3" fmla="*/ 7239622 w 7774081"/>
              <a:gd name="connsiteY3" fmla="*/ 650037 h 3374624"/>
              <a:gd name="connsiteX4" fmla="*/ 7685099 w 7774081"/>
              <a:gd name="connsiteY4" fmla="*/ 1376868 h 3374624"/>
              <a:gd name="connsiteX5" fmla="*/ 7720268 w 7774081"/>
              <a:gd name="connsiteY5" fmla="*/ 3018099 h 3374624"/>
              <a:gd name="connsiteX6" fmla="*/ 7087222 w 7774081"/>
              <a:gd name="connsiteY6" fmla="*/ 3311176 h 3374624"/>
              <a:gd name="connsiteX7" fmla="*/ 5152914 w 7774081"/>
              <a:gd name="connsiteY7" fmla="*/ 3158776 h 3374624"/>
              <a:gd name="connsiteX8" fmla="*/ 2538668 w 7774081"/>
              <a:gd name="connsiteY8" fmla="*/ 3299453 h 3374624"/>
              <a:gd name="connsiteX9" fmla="*/ 604360 w 7774081"/>
              <a:gd name="connsiteY9" fmla="*/ 3311176 h 3374624"/>
              <a:gd name="connsiteX10" fmla="*/ 111991 w 7774081"/>
              <a:gd name="connsiteY10" fmla="*/ 2478837 h 3374624"/>
              <a:gd name="connsiteX11" fmla="*/ 182330 w 7774081"/>
              <a:gd name="connsiteY11" fmla="*/ 216283 h 337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74081" h="3374624">
                <a:moveTo>
                  <a:pt x="182330" y="216283"/>
                </a:moveTo>
                <a:cubicBezTo>
                  <a:pt x="500807" y="-182302"/>
                  <a:pt x="1151438" y="93190"/>
                  <a:pt x="2022853" y="87329"/>
                </a:cubicBezTo>
                <a:cubicBezTo>
                  <a:pt x="2894268" y="81467"/>
                  <a:pt x="4541360" y="87329"/>
                  <a:pt x="5410822" y="181114"/>
                </a:cubicBezTo>
                <a:cubicBezTo>
                  <a:pt x="6280284" y="274899"/>
                  <a:pt x="6860576" y="450745"/>
                  <a:pt x="7239622" y="650037"/>
                </a:cubicBezTo>
                <a:cubicBezTo>
                  <a:pt x="7618668" y="849329"/>
                  <a:pt x="7604991" y="982191"/>
                  <a:pt x="7685099" y="1376868"/>
                </a:cubicBezTo>
                <a:cubicBezTo>
                  <a:pt x="7765207" y="1771545"/>
                  <a:pt x="7819914" y="2695714"/>
                  <a:pt x="7720268" y="3018099"/>
                </a:cubicBezTo>
                <a:cubicBezTo>
                  <a:pt x="7620622" y="3340484"/>
                  <a:pt x="7515114" y="3287730"/>
                  <a:pt x="7087222" y="3311176"/>
                </a:cubicBezTo>
                <a:cubicBezTo>
                  <a:pt x="6659330" y="3334622"/>
                  <a:pt x="5911006" y="3160730"/>
                  <a:pt x="5152914" y="3158776"/>
                </a:cubicBezTo>
                <a:cubicBezTo>
                  <a:pt x="4394822" y="3156822"/>
                  <a:pt x="3296760" y="3274053"/>
                  <a:pt x="2538668" y="3299453"/>
                </a:cubicBezTo>
                <a:cubicBezTo>
                  <a:pt x="1780576" y="3324853"/>
                  <a:pt x="1008806" y="3447945"/>
                  <a:pt x="604360" y="3311176"/>
                </a:cubicBezTo>
                <a:cubicBezTo>
                  <a:pt x="199914" y="3174407"/>
                  <a:pt x="178422" y="2992699"/>
                  <a:pt x="111991" y="2478837"/>
                </a:cubicBezTo>
                <a:cubicBezTo>
                  <a:pt x="45560" y="1964975"/>
                  <a:pt x="-136147" y="614868"/>
                  <a:pt x="182330" y="21628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404664"/>
            <a:ext cx="14675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Område </a:t>
            </a:r>
            <a:r>
              <a:rPr lang="sv-SE" sz="3600" b="1" dirty="0" smtClean="0"/>
              <a:t>B</a:t>
            </a:r>
          </a:p>
          <a:p>
            <a:r>
              <a:rPr lang="sv-SE" dirty="0" smtClean="0"/>
              <a:t>469 Tidningar</a:t>
            </a:r>
          </a:p>
          <a:p>
            <a:r>
              <a:rPr lang="sv-SE" dirty="0" smtClean="0"/>
              <a:t>5 Buntar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548680"/>
            <a:ext cx="934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2 Vuxna</a:t>
            </a:r>
          </a:p>
          <a:p>
            <a:r>
              <a:rPr lang="sv-SE" dirty="0" smtClean="0"/>
              <a:t>4 Barn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54082" y="548680"/>
            <a:ext cx="1758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Blå nyckelbrickor</a:t>
            </a:r>
          </a:p>
          <a:p>
            <a:r>
              <a:rPr lang="sv-SE" dirty="0" smtClean="0"/>
              <a:t>3st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" t="24831" r="10357" b="19142"/>
          <a:stretch/>
        </p:blipFill>
        <p:spPr>
          <a:xfrm rot="5400000">
            <a:off x="7048842" y="734933"/>
            <a:ext cx="2467765" cy="122876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958688" y="1844824"/>
            <a:ext cx="648072" cy="5543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7" idx="2"/>
            <a:endCxn id="9" idx="2"/>
          </p:cNvCxnSpPr>
          <p:nvPr/>
        </p:nvCxnSpPr>
        <p:spPr>
          <a:xfrm>
            <a:off x="6033490" y="1195011"/>
            <a:ext cx="1925198" cy="9269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61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7" t="23647" r="36576" b="16951"/>
          <a:stretch/>
        </p:blipFill>
        <p:spPr bwMode="auto">
          <a:xfrm>
            <a:off x="1963021" y="291565"/>
            <a:ext cx="7051431" cy="611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c 3"/>
          <p:cNvSpPr/>
          <p:nvPr/>
        </p:nvSpPr>
        <p:spPr>
          <a:xfrm>
            <a:off x="3419872" y="1772816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253147" y="1247515"/>
            <a:ext cx="751947" cy="1863876"/>
          </a:xfrm>
          <a:custGeom>
            <a:avLst/>
            <a:gdLst>
              <a:gd name="connsiteX0" fmla="*/ 702176 w 751947"/>
              <a:gd name="connsiteY0" fmla="*/ 1823931 h 1863876"/>
              <a:gd name="connsiteX1" fmla="*/ 725622 w 751947"/>
              <a:gd name="connsiteY1" fmla="*/ 1073654 h 1863876"/>
              <a:gd name="connsiteX2" fmla="*/ 749068 w 751947"/>
              <a:gd name="connsiteY2" fmla="*/ 112362 h 1863876"/>
              <a:gd name="connsiteX3" fmla="*/ 655284 w 751947"/>
              <a:gd name="connsiteY3" fmla="*/ 18577 h 1863876"/>
              <a:gd name="connsiteX4" fmla="*/ 174638 w 751947"/>
              <a:gd name="connsiteY4" fmla="*/ 30300 h 1863876"/>
              <a:gd name="connsiteX5" fmla="*/ 10515 w 751947"/>
              <a:gd name="connsiteY5" fmla="*/ 323377 h 1863876"/>
              <a:gd name="connsiteX6" fmla="*/ 22238 w 751947"/>
              <a:gd name="connsiteY6" fmla="*/ 721962 h 1863876"/>
              <a:gd name="connsiteX7" fmla="*/ 69130 w 751947"/>
              <a:gd name="connsiteY7" fmla="*/ 1284670 h 1863876"/>
              <a:gd name="connsiteX8" fmla="*/ 57407 w 751947"/>
              <a:gd name="connsiteY8" fmla="*/ 1823931 h 1863876"/>
              <a:gd name="connsiteX9" fmla="*/ 80853 w 751947"/>
              <a:gd name="connsiteY9" fmla="*/ 1823931 h 1863876"/>
              <a:gd name="connsiteX10" fmla="*/ 702176 w 751947"/>
              <a:gd name="connsiteY10" fmla="*/ 1823931 h 186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1947" h="1863876">
                <a:moveTo>
                  <a:pt x="702176" y="1823931"/>
                </a:moveTo>
                <a:cubicBezTo>
                  <a:pt x="709991" y="1591423"/>
                  <a:pt x="717807" y="1358915"/>
                  <a:pt x="725622" y="1073654"/>
                </a:cubicBezTo>
                <a:cubicBezTo>
                  <a:pt x="733437" y="788393"/>
                  <a:pt x="760791" y="288208"/>
                  <a:pt x="749068" y="112362"/>
                </a:cubicBezTo>
                <a:cubicBezTo>
                  <a:pt x="737345" y="-63484"/>
                  <a:pt x="751022" y="32254"/>
                  <a:pt x="655284" y="18577"/>
                </a:cubicBezTo>
                <a:cubicBezTo>
                  <a:pt x="559546" y="4900"/>
                  <a:pt x="282099" y="-20500"/>
                  <a:pt x="174638" y="30300"/>
                </a:cubicBezTo>
                <a:cubicBezTo>
                  <a:pt x="67177" y="81100"/>
                  <a:pt x="35915" y="208100"/>
                  <a:pt x="10515" y="323377"/>
                </a:cubicBezTo>
                <a:cubicBezTo>
                  <a:pt x="-14885" y="438654"/>
                  <a:pt x="12469" y="561747"/>
                  <a:pt x="22238" y="721962"/>
                </a:cubicBezTo>
                <a:cubicBezTo>
                  <a:pt x="32007" y="882177"/>
                  <a:pt x="63269" y="1101009"/>
                  <a:pt x="69130" y="1284670"/>
                </a:cubicBezTo>
                <a:cubicBezTo>
                  <a:pt x="74991" y="1468331"/>
                  <a:pt x="55453" y="1734054"/>
                  <a:pt x="57407" y="1823931"/>
                </a:cubicBezTo>
                <a:cubicBezTo>
                  <a:pt x="59361" y="1913808"/>
                  <a:pt x="80853" y="1823931"/>
                  <a:pt x="80853" y="1823931"/>
                </a:cubicBezTo>
                <a:lnTo>
                  <a:pt x="702176" y="1823931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955706" y="1570892"/>
            <a:ext cx="2443602" cy="1776000"/>
          </a:xfrm>
          <a:custGeom>
            <a:avLst/>
            <a:gdLst>
              <a:gd name="connsiteX0" fmla="*/ 2296232 w 2443602"/>
              <a:gd name="connsiteY0" fmla="*/ 0 h 1776000"/>
              <a:gd name="connsiteX1" fmla="*/ 1792140 w 2443602"/>
              <a:gd name="connsiteY1" fmla="*/ 23446 h 1776000"/>
              <a:gd name="connsiteX2" fmla="*/ 1053586 w 2443602"/>
              <a:gd name="connsiteY2" fmla="*/ 105508 h 1776000"/>
              <a:gd name="connsiteX3" fmla="*/ 92294 w 2443602"/>
              <a:gd name="connsiteY3" fmla="*/ 386862 h 1776000"/>
              <a:gd name="connsiteX4" fmla="*/ 68848 w 2443602"/>
              <a:gd name="connsiteY4" fmla="*/ 820616 h 1776000"/>
              <a:gd name="connsiteX5" fmla="*/ 361925 w 2443602"/>
              <a:gd name="connsiteY5" fmla="*/ 1441939 h 1776000"/>
              <a:gd name="connsiteX6" fmla="*/ 526048 w 2443602"/>
              <a:gd name="connsiteY6" fmla="*/ 1711570 h 1776000"/>
              <a:gd name="connsiteX7" fmla="*/ 936356 w 2443602"/>
              <a:gd name="connsiteY7" fmla="*/ 1746739 h 1776000"/>
              <a:gd name="connsiteX8" fmla="*/ 1077032 w 2443602"/>
              <a:gd name="connsiteY8" fmla="*/ 1723293 h 1776000"/>
              <a:gd name="connsiteX9" fmla="*/ 1393556 w 2443602"/>
              <a:gd name="connsiteY9" fmla="*/ 1137139 h 1776000"/>
              <a:gd name="connsiteX10" fmla="*/ 2354848 w 2443602"/>
              <a:gd name="connsiteY10" fmla="*/ 1031631 h 1776000"/>
              <a:gd name="connsiteX11" fmla="*/ 2343125 w 2443602"/>
              <a:gd name="connsiteY11" fmla="*/ 1043354 h 17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3602" h="1776000">
                <a:moveTo>
                  <a:pt x="2296232" y="0"/>
                </a:moveTo>
                <a:cubicBezTo>
                  <a:pt x="2147740" y="2930"/>
                  <a:pt x="1999248" y="5861"/>
                  <a:pt x="1792140" y="23446"/>
                </a:cubicBezTo>
                <a:cubicBezTo>
                  <a:pt x="1585032" y="41031"/>
                  <a:pt x="1336894" y="44939"/>
                  <a:pt x="1053586" y="105508"/>
                </a:cubicBezTo>
                <a:cubicBezTo>
                  <a:pt x="770278" y="166077"/>
                  <a:pt x="256417" y="267677"/>
                  <a:pt x="92294" y="386862"/>
                </a:cubicBezTo>
                <a:cubicBezTo>
                  <a:pt x="-71829" y="506047"/>
                  <a:pt x="23910" y="644770"/>
                  <a:pt x="68848" y="820616"/>
                </a:cubicBezTo>
                <a:cubicBezTo>
                  <a:pt x="113786" y="996462"/>
                  <a:pt x="285725" y="1293447"/>
                  <a:pt x="361925" y="1441939"/>
                </a:cubicBezTo>
                <a:cubicBezTo>
                  <a:pt x="438125" y="1590431"/>
                  <a:pt x="430310" y="1660770"/>
                  <a:pt x="526048" y="1711570"/>
                </a:cubicBezTo>
                <a:cubicBezTo>
                  <a:pt x="621786" y="1762370"/>
                  <a:pt x="844525" y="1744785"/>
                  <a:pt x="936356" y="1746739"/>
                </a:cubicBezTo>
                <a:cubicBezTo>
                  <a:pt x="1028187" y="1748693"/>
                  <a:pt x="1000832" y="1824893"/>
                  <a:pt x="1077032" y="1723293"/>
                </a:cubicBezTo>
                <a:cubicBezTo>
                  <a:pt x="1153232" y="1621693"/>
                  <a:pt x="1180587" y="1252416"/>
                  <a:pt x="1393556" y="1137139"/>
                </a:cubicBezTo>
                <a:cubicBezTo>
                  <a:pt x="1606525" y="1021862"/>
                  <a:pt x="2196587" y="1047262"/>
                  <a:pt x="2354848" y="1031631"/>
                </a:cubicBezTo>
                <a:cubicBezTo>
                  <a:pt x="2513109" y="1016000"/>
                  <a:pt x="2428117" y="1029677"/>
                  <a:pt x="2343125" y="10433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978769" y="1609646"/>
            <a:ext cx="691297" cy="1771828"/>
          </a:xfrm>
          <a:custGeom>
            <a:avLst/>
            <a:gdLst>
              <a:gd name="connsiteX0" fmla="*/ 35169 w 691297"/>
              <a:gd name="connsiteY0" fmla="*/ 31585 h 1771828"/>
              <a:gd name="connsiteX1" fmla="*/ 422031 w 691297"/>
              <a:gd name="connsiteY1" fmla="*/ 31585 h 1771828"/>
              <a:gd name="connsiteX2" fmla="*/ 609600 w 691297"/>
              <a:gd name="connsiteY2" fmla="*/ 359831 h 1771828"/>
              <a:gd name="connsiteX3" fmla="*/ 656493 w 691297"/>
              <a:gd name="connsiteY3" fmla="*/ 746692 h 1771828"/>
              <a:gd name="connsiteX4" fmla="*/ 656493 w 691297"/>
              <a:gd name="connsiteY4" fmla="*/ 1625923 h 1771828"/>
              <a:gd name="connsiteX5" fmla="*/ 211016 w 691297"/>
              <a:gd name="connsiteY5" fmla="*/ 1754877 h 1771828"/>
              <a:gd name="connsiteX6" fmla="*/ 0 w 691297"/>
              <a:gd name="connsiteY6" fmla="*/ 1450077 h 177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1297" h="1771828">
                <a:moveTo>
                  <a:pt x="35169" y="31585"/>
                </a:moveTo>
                <a:cubicBezTo>
                  <a:pt x="180730" y="4231"/>
                  <a:pt x="326292" y="-23123"/>
                  <a:pt x="422031" y="31585"/>
                </a:cubicBezTo>
                <a:cubicBezTo>
                  <a:pt x="517770" y="86293"/>
                  <a:pt x="570523" y="240647"/>
                  <a:pt x="609600" y="359831"/>
                </a:cubicBezTo>
                <a:cubicBezTo>
                  <a:pt x="648677" y="479016"/>
                  <a:pt x="648677" y="535677"/>
                  <a:pt x="656493" y="746692"/>
                </a:cubicBezTo>
                <a:cubicBezTo>
                  <a:pt x="664309" y="957707"/>
                  <a:pt x="730739" y="1457892"/>
                  <a:pt x="656493" y="1625923"/>
                </a:cubicBezTo>
                <a:cubicBezTo>
                  <a:pt x="582247" y="1793954"/>
                  <a:pt x="320431" y="1784185"/>
                  <a:pt x="211016" y="1754877"/>
                </a:cubicBezTo>
                <a:cubicBezTo>
                  <a:pt x="101601" y="1725569"/>
                  <a:pt x="50800" y="1587823"/>
                  <a:pt x="0" y="14500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623538" y="2163915"/>
            <a:ext cx="1119122" cy="2609918"/>
          </a:xfrm>
          <a:custGeom>
            <a:avLst/>
            <a:gdLst>
              <a:gd name="connsiteX0" fmla="*/ 0 w 1119122"/>
              <a:gd name="connsiteY0" fmla="*/ 4854 h 2609918"/>
              <a:gd name="connsiteX1" fmla="*/ 539262 w 1119122"/>
              <a:gd name="connsiteY1" fmla="*/ 133808 h 2609918"/>
              <a:gd name="connsiteX2" fmla="*/ 1090247 w 1119122"/>
              <a:gd name="connsiteY2" fmla="*/ 895808 h 2609918"/>
              <a:gd name="connsiteX3" fmla="*/ 1019908 w 1119122"/>
              <a:gd name="connsiteY3" fmla="*/ 1751593 h 2609918"/>
              <a:gd name="connsiteX4" fmla="*/ 832339 w 1119122"/>
              <a:gd name="connsiteY4" fmla="*/ 2431531 h 2609918"/>
              <a:gd name="connsiteX5" fmla="*/ 668216 w 1119122"/>
              <a:gd name="connsiteY5" fmla="*/ 2607377 h 2609918"/>
              <a:gd name="connsiteX6" fmla="*/ 105508 w 1119122"/>
              <a:gd name="connsiteY6" fmla="*/ 2513593 h 2609918"/>
              <a:gd name="connsiteX7" fmla="*/ 117231 w 1119122"/>
              <a:gd name="connsiteY7" fmla="*/ 2220516 h 2609918"/>
              <a:gd name="connsiteX8" fmla="*/ 246185 w 1119122"/>
              <a:gd name="connsiteY8" fmla="*/ 1564023 h 2609918"/>
              <a:gd name="connsiteX9" fmla="*/ 11724 w 1119122"/>
              <a:gd name="connsiteY9" fmla="*/ 1130270 h 260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9122" h="2609918">
                <a:moveTo>
                  <a:pt x="0" y="4854"/>
                </a:moveTo>
                <a:cubicBezTo>
                  <a:pt x="178777" y="-4915"/>
                  <a:pt x="357554" y="-14684"/>
                  <a:pt x="539262" y="133808"/>
                </a:cubicBezTo>
                <a:cubicBezTo>
                  <a:pt x="720970" y="282300"/>
                  <a:pt x="1010139" y="626177"/>
                  <a:pt x="1090247" y="895808"/>
                </a:cubicBezTo>
                <a:cubicBezTo>
                  <a:pt x="1170355" y="1165439"/>
                  <a:pt x="1062893" y="1495639"/>
                  <a:pt x="1019908" y="1751593"/>
                </a:cubicBezTo>
                <a:cubicBezTo>
                  <a:pt x="976923" y="2007547"/>
                  <a:pt x="890954" y="2288900"/>
                  <a:pt x="832339" y="2431531"/>
                </a:cubicBezTo>
                <a:cubicBezTo>
                  <a:pt x="773724" y="2574162"/>
                  <a:pt x="789354" y="2593700"/>
                  <a:pt x="668216" y="2607377"/>
                </a:cubicBezTo>
                <a:cubicBezTo>
                  <a:pt x="547078" y="2621054"/>
                  <a:pt x="197339" y="2578070"/>
                  <a:pt x="105508" y="2513593"/>
                </a:cubicBezTo>
                <a:cubicBezTo>
                  <a:pt x="13677" y="2449116"/>
                  <a:pt x="93785" y="2378778"/>
                  <a:pt x="117231" y="2220516"/>
                </a:cubicBezTo>
                <a:cubicBezTo>
                  <a:pt x="140677" y="2062254"/>
                  <a:pt x="263769" y="1745731"/>
                  <a:pt x="246185" y="1564023"/>
                </a:cubicBezTo>
                <a:cubicBezTo>
                  <a:pt x="228601" y="1382315"/>
                  <a:pt x="11724" y="1130270"/>
                  <a:pt x="11724" y="113027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426100" y="3773044"/>
            <a:ext cx="1062637" cy="1610683"/>
          </a:xfrm>
          <a:custGeom>
            <a:avLst/>
            <a:gdLst>
              <a:gd name="connsiteX0" fmla="*/ 989962 w 1062637"/>
              <a:gd name="connsiteY0" fmla="*/ 60402 h 1610683"/>
              <a:gd name="connsiteX1" fmla="*/ 1013408 w 1062637"/>
              <a:gd name="connsiteY1" fmla="*/ 517602 h 1610683"/>
              <a:gd name="connsiteX2" fmla="*/ 989962 w 1062637"/>
              <a:gd name="connsiteY2" fmla="*/ 1033418 h 1610683"/>
              <a:gd name="connsiteX3" fmla="*/ 861008 w 1062637"/>
              <a:gd name="connsiteY3" fmla="*/ 1537510 h 1610683"/>
              <a:gd name="connsiteX4" fmla="*/ 603100 w 1062637"/>
              <a:gd name="connsiteY4" fmla="*/ 1560956 h 1610683"/>
              <a:gd name="connsiteX5" fmla="*/ 40392 w 1062637"/>
              <a:gd name="connsiteY5" fmla="*/ 1092033 h 1610683"/>
              <a:gd name="connsiteX6" fmla="*/ 52115 w 1062637"/>
              <a:gd name="connsiteY6" fmla="*/ 716894 h 1610683"/>
              <a:gd name="connsiteX7" fmla="*/ 110731 w 1062637"/>
              <a:gd name="connsiteY7" fmla="*/ 224525 h 1610683"/>
              <a:gd name="connsiteX8" fmla="*/ 122454 w 1062637"/>
              <a:gd name="connsiteY8" fmla="*/ 25233 h 1610683"/>
              <a:gd name="connsiteX9" fmla="*/ 989962 w 1062637"/>
              <a:gd name="connsiteY9" fmla="*/ 60402 h 161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2637" h="1610683">
                <a:moveTo>
                  <a:pt x="989962" y="60402"/>
                </a:moveTo>
                <a:cubicBezTo>
                  <a:pt x="1138454" y="142463"/>
                  <a:pt x="1013408" y="355433"/>
                  <a:pt x="1013408" y="517602"/>
                </a:cubicBezTo>
                <a:cubicBezTo>
                  <a:pt x="1013408" y="679771"/>
                  <a:pt x="1015362" y="863433"/>
                  <a:pt x="989962" y="1033418"/>
                </a:cubicBezTo>
                <a:cubicBezTo>
                  <a:pt x="964562" y="1203403"/>
                  <a:pt x="925485" y="1449587"/>
                  <a:pt x="861008" y="1537510"/>
                </a:cubicBezTo>
                <a:cubicBezTo>
                  <a:pt x="796531" y="1625433"/>
                  <a:pt x="739869" y="1635202"/>
                  <a:pt x="603100" y="1560956"/>
                </a:cubicBezTo>
                <a:cubicBezTo>
                  <a:pt x="466331" y="1486710"/>
                  <a:pt x="132223" y="1232710"/>
                  <a:pt x="40392" y="1092033"/>
                </a:cubicBezTo>
                <a:cubicBezTo>
                  <a:pt x="-51439" y="951356"/>
                  <a:pt x="40392" y="861479"/>
                  <a:pt x="52115" y="716894"/>
                </a:cubicBezTo>
                <a:cubicBezTo>
                  <a:pt x="63838" y="572309"/>
                  <a:pt x="99008" y="339802"/>
                  <a:pt x="110731" y="224525"/>
                </a:cubicBezTo>
                <a:cubicBezTo>
                  <a:pt x="122454" y="109248"/>
                  <a:pt x="-24084" y="56494"/>
                  <a:pt x="122454" y="25233"/>
                </a:cubicBezTo>
                <a:cubicBezTo>
                  <a:pt x="268992" y="-6028"/>
                  <a:pt x="841470" y="-21659"/>
                  <a:pt x="989962" y="6040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470031" y="3282462"/>
            <a:ext cx="1067697" cy="2036367"/>
          </a:xfrm>
          <a:custGeom>
            <a:avLst/>
            <a:gdLst>
              <a:gd name="connsiteX0" fmla="*/ 0 w 1067697"/>
              <a:gd name="connsiteY0" fmla="*/ 0 h 2036367"/>
              <a:gd name="connsiteX1" fmla="*/ 293077 w 1067697"/>
              <a:gd name="connsiteY1" fmla="*/ 422030 h 2036367"/>
              <a:gd name="connsiteX2" fmla="*/ 445477 w 1067697"/>
              <a:gd name="connsiteY2" fmla="*/ 1019907 h 2036367"/>
              <a:gd name="connsiteX3" fmla="*/ 351692 w 1067697"/>
              <a:gd name="connsiteY3" fmla="*/ 1688123 h 2036367"/>
              <a:gd name="connsiteX4" fmla="*/ 304800 w 1067697"/>
              <a:gd name="connsiteY4" fmla="*/ 1981200 h 2036367"/>
              <a:gd name="connsiteX5" fmla="*/ 832338 w 1067697"/>
              <a:gd name="connsiteY5" fmla="*/ 1992923 h 2036367"/>
              <a:gd name="connsiteX6" fmla="*/ 949569 w 1067697"/>
              <a:gd name="connsiteY6" fmla="*/ 1524000 h 2036367"/>
              <a:gd name="connsiteX7" fmla="*/ 1031631 w 1067697"/>
              <a:gd name="connsiteY7" fmla="*/ 1055076 h 2036367"/>
              <a:gd name="connsiteX8" fmla="*/ 1066800 w 1067697"/>
              <a:gd name="connsiteY8" fmla="*/ 668215 h 2036367"/>
              <a:gd name="connsiteX9" fmla="*/ 1055077 w 1067697"/>
              <a:gd name="connsiteY9" fmla="*/ 422030 h 2036367"/>
              <a:gd name="connsiteX10" fmla="*/ 1031631 w 1067697"/>
              <a:gd name="connsiteY10" fmla="*/ 70338 h 2036367"/>
              <a:gd name="connsiteX11" fmla="*/ 973015 w 1067697"/>
              <a:gd name="connsiteY11" fmla="*/ 35169 h 2036367"/>
              <a:gd name="connsiteX12" fmla="*/ 82061 w 1067697"/>
              <a:gd name="connsiteY12" fmla="*/ 35169 h 203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7697" h="2036367">
                <a:moveTo>
                  <a:pt x="0" y="0"/>
                </a:moveTo>
                <a:cubicBezTo>
                  <a:pt x="109415" y="126023"/>
                  <a:pt x="218831" y="252046"/>
                  <a:pt x="293077" y="422030"/>
                </a:cubicBezTo>
                <a:cubicBezTo>
                  <a:pt x="367323" y="592015"/>
                  <a:pt x="435708" y="808892"/>
                  <a:pt x="445477" y="1019907"/>
                </a:cubicBezTo>
                <a:cubicBezTo>
                  <a:pt x="455246" y="1230922"/>
                  <a:pt x="375138" y="1527908"/>
                  <a:pt x="351692" y="1688123"/>
                </a:cubicBezTo>
                <a:cubicBezTo>
                  <a:pt x="328246" y="1848338"/>
                  <a:pt x="224692" y="1930400"/>
                  <a:pt x="304800" y="1981200"/>
                </a:cubicBezTo>
                <a:cubicBezTo>
                  <a:pt x="384908" y="2032000"/>
                  <a:pt x="724877" y="2069123"/>
                  <a:pt x="832338" y="1992923"/>
                </a:cubicBezTo>
                <a:cubicBezTo>
                  <a:pt x="939799" y="1916723"/>
                  <a:pt x="916354" y="1680308"/>
                  <a:pt x="949569" y="1524000"/>
                </a:cubicBezTo>
                <a:cubicBezTo>
                  <a:pt x="982784" y="1367692"/>
                  <a:pt x="1012093" y="1197707"/>
                  <a:pt x="1031631" y="1055076"/>
                </a:cubicBezTo>
                <a:cubicBezTo>
                  <a:pt x="1051170" y="912445"/>
                  <a:pt x="1062892" y="773723"/>
                  <a:pt x="1066800" y="668215"/>
                </a:cubicBezTo>
                <a:cubicBezTo>
                  <a:pt x="1070708" y="562707"/>
                  <a:pt x="1060939" y="521676"/>
                  <a:pt x="1055077" y="422030"/>
                </a:cubicBezTo>
                <a:cubicBezTo>
                  <a:pt x="1049216" y="322384"/>
                  <a:pt x="1045308" y="134815"/>
                  <a:pt x="1031631" y="70338"/>
                </a:cubicBezTo>
                <a:cubicBezTo>
                  <a:pt x="1017954" y="5861"/>
                  <a:pt x="1131277" y="41030"/>
                  <a:pt x="973015" y="35169"/>
                </a:cubicBezTo>
                <a:cubicBezTo>
                  <a:pt x="814753" y="29308"/>
                  <a:pt x="448407" y="32238"/>
                  <a:pt x="82061" y="3516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415438" y="4491848"/>
            <a:ext cx="2856600" cy="1463960"/>
          </a:xfrm>
          <a:custGeom>
            <a:avLst/>
            <a:gdLst>
              <a:gd name="connsiteX0" fmla="*/ 1335947 w 2856600"/>
              <a:gd name="connsiteY0" fmla="*/ 631137 h 1463960"/>
              <a:gd name="connsiteX1" fmla="*/ 1406285 w 2856600"/>
              <a:gd name="connsiteY1" fmla="*/ 502183 h 1463960"/>
              <a:gd name="connsiteX2" fmla="*/ 1359393 w 2856600"/>
              <a:gd name="connsiteY2" fmla="*/ 80152 h 1463960"/>
              <a:gd name="connsiteX3" fmla="*/ 1171824 w 2856600"/>
              <a:gd name="connsiteY3" fmla="*/ 33260 h 1463960"/>
              <a:gd name="connsiteX4" fmla="*/ 738070 w 2856600"/>
              <a:gd name="connsiteY4" fmla="*/ 455290 h 1463960"/>
              <a:gd name="connsiteX5" fmla="*/ 22962 w 2856600"/>
              <a:gd name="connsiteY5" fmla="*/ 877321 h 1463960"/>
              <a:gd name="connsiteX6" fmla="*/ 304316 w 2856600"/>
              <a:gd name="connsiteY6" fmla="*/ 1217290 h 1463960"/>
              <a:gd name="connsiteX7" fmla="*/ 1546962 w 2856600"/>
              <a:gd name="connsiteY7" fmla="*/ 1416583 h 1463960"/>
              <a:gd name="connsiteX8" fmla="*/ 2648931 w 2856600"/>
              <a:gd name="connsiteY8" fmla="*/ 1440029 h 1463960"/>
              <a:gd name="connsiteX9" fmla="*/ 2836500 w 2856600"/>
              <a:gd name="connsiteY9" fmla="*/ 1123506 h 1463960"/>
              <a:gd name="connsiteX10" fmla="*/ 2742716 w 2856600"/>
              <a:gd name="connsiteY10" fmla="*/ 971106 h 1463960"/>
              <a:gd name="connsiteX11" fmla="*/ 1875208 w 2856600"/>
              <a:gd name="connsiteY11" fmla="*/ 818706 h 146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56600" h="1463960">
                <a:moveTo>
                  <a:pt x="1335947" y="631137"/>
                </a:moveTo>
                <a:cubicBezTo>
                  <a:pt x="1369162" y="612575"/>
                  <a:pt x="1402377" y="594014"/>
                  <a:pt x="1406285" y="502183"/>
                </a:cubicBezTo>
                <a:cubicBezTo>
                  <a:pt x="1410193" y="410352"/>
                  <a:pt x="1398470" y="158306"/>
                  <a:pt x="1359393" y="80152"/>
                </a:cubicBezTo>
                <a:cubicBezTo>
                  <a:pt x="1320316" y="1998"/>
                  <a:pt x="1275378" y="-29263"/>
                  <a:pt x="1171824" y="33260"/>
                </a:cubicBezTo>
                <a:cubicBezTo>
                  <a:pt x="1068270" y="95783"/>
                  <a:pt x="929547" y="314613"/>
                  <a:pt x="738070" y="455290"/>
                </a:cubicBezTo>
                <a:cubicBezTo>
                  <a:pt x="546593" y="595967"/>
                  <a:pt x="95254" y="750321"/>
                  <a:pt x="22962" y="877321"/>
                </a:cubicBezTo>
                <a:cubicBezTo>
                  <a:pt x="-49330" y="1004321"/>
                  <a:pt x="50316" y="1127413"/>
                  <a:pt x="304316" y="1217290"/>
                </a:cubicBezTo>
                <a:cubicBezTo>
                  <a:pt x="558316" y="1307167"/>
                  <a:pt x="1156193" y="1379460"/>
                  <a:pt x="1546962" y="1416583"/>
                </a:cubicBezTo>
                <a:cubicBezTo>
                  <a:pt x="1937731" y="1453706"/>
                  <a:pt x="2434008" y="1488875"/>
                  <a:pt x="2648931" y="1440029"/>
                </a:cubicBezTo>
                <a:cubicBezTo>
                  <a:pt x="2863854" y="1391183"/>
                  <a:pt x="2820869" y="1201660"/>
                  <a:pt x="2836500" y="1123506"/>
                </a:cubicBezTo>
                <a:cubicBezTo>
                  <a:pt x="2852131" y="1045352"/>
                  <a:pt x="2902931" y="1021906"/>
                  <a:pt x="2742716" y="971106"/>
                </a:cubicBezTo>
                <a:cubicBezTo>
                  <a:pt x="2582501" y="920306"/>
                  <a:pt x="2228854" y="869506"/>
                  <a:pt x="1875208" y="81870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67242" y="1886762"/>
            <a:ext cx="317716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23956" y="4182387"/>
            <a:ext cx="296876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70262" y="1570892"/>
            <a:ext cx="30970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B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72687" y="4589167"/>
            <a:ext cx="290464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F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261014" y="5199061"/>
            <a:ext cx="33054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/>
              <a:t>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07910" y="2528628"/>
            <a:ext cx="30809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103155" y="2902736"/>
            <a:ext cx="327334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/>
              <a:t>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295902"/>
            <a:ext cx="138146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OMRÅDE</a:t>
            </a:r>
          </a:p>
          <a:p>
            <a:r>
              <a:rPr lang="sv-SE" sz="1400" dirty="0" smtClean="0"/>
              <a:t>A=289  3 Buntar</a:t>
            </a:r>
          </a:p>
          <a:p>
            <a:r>
              <a:rPr lang="sv-SE" sz="1400" dirty="0" smtClean="0"/>
              <a:t>B=469  5 Buntar</a:t>
            </a:r>
            <a:endParaRPr lang="en-US" sz="1400" dirty="0"/>
          </a:p>
          <a:p>
            <a:r>
              <a:rPr lang="sv-SE" sz="1400" dirty="0" smtClean="0"/>
              <a:t>C=326  4 Buntar</a:t>
            </a:r>
          </a:p>
          <a:p>
            <a:r>
              <a:rPr lang="sv-SE" sz="1400" dirty="0" smtClean="0"/>
              <a:t>D=292  3 Buntar</a:t>
            </a:r>
          </a:p>
          <a:p>
            <a:r>
              <a:rPr lang="sv-SE" sz="1400" dirty="0" smtClean="0"/>
              <a:t>E=481   5 Buntar</a:t>
            </a:r>
          </a:p>
          <a:p>
            <a:r>
              <a:rPr lang="sv-SE" sz="1400" dirty="0" smtClean="0"/>
              <a:t>F=445   5 Buntar</a:t>
            </a:r>
          </a:p>
          <a:p>
            <a:r>
              <a:rPr lang="sv-SE" sz="1400" dirty="0" smtClean="0"/>
              <a:t>G=121  2 Buntar</a:t>
            </a:r>
          </a:p>
          <a:p>
            <a:endParaRPr lang="sv-SE" sz="1400" dirty="0"/>
          </a:p>
          <a:p>
            <a:endParaRPr lang="sv-SE" sz="1400" dirty="0" smtClean="0"/>
          </a:p>
          <a:p>
            <a:endParaRPr lang="sv-SE" sz="1400" dirty="0"/>
          </a:p>
          <a:p>
            <a:r>
              <a:rPr lang="sv-SE" sz="1400" dirty="0" smtClean="0"/>
              <a:t>27 Buntar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2983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0" t="27037" r="32183" b="3826"/>
          <a:stretch/>
        </p:blipFill>
        <p:spPr bwMode="auto">
          <a:xfrm rot="16200000">
            <a:off x="2964130" y="517994"/>
            <a:ext cx="3291640" cy="871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404664"/>
            <a:ext cx="14675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Område </a:t>
            </a:r>
            <a:r>
              <a:rPr lang="sv-SE" sz="3600" b="1" dirty="0"/>
              <a:t>C</a:t>
            </a:r>
            <a:endParaRPr lang="sv-SE" sz="3600" b="1" dirty="0" smtClean="0"/>
          </a:p>
          <a:p>
            <a:r>
              <a:rPr lang="sv-SE" dirty="0" smtClean="0"/>
              <a:t>326 Tidningar</a:t>
            </a:r>
          </a:p>
          <a:p>
            <a:r>
              <a:rPr lang="sv-SE" dirty="0"/>
              <a:t>4</a:t>
            </a:r>
            <a:r>
              <a:rPr lang="sv-SE" dirty="0" smtClean="0"/>
              <a:t> Buntar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404664"/>
            <a:ext cx="934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2 Vuxna</a:t>
            </a:r>
          </a:p>
          <a:p>
            <a:r>
              <a:rPr lang="sv-SE" dirty="0" smtClean="0"/>
              <a:t>4 Barn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6808" y="404664"/>
            <a:ext cx="19359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Gula nyckelbrickor.</a:t>
            </a:r>
          </a:p>
          <a:p>
            <a:r>
              <a:rPr lang="sv-SE" dirty="0" smtClean="0"/>
              <a:t>3st</a:t>
            </a:r>
          </a:p>
          <a:p>
            <a:r>
              <a:rPr lang="sv-SE" dirty="0" smtClean="0"/>
              <a:t>Lägg brickan på</a:t>
            </a:r>
          </a:p>
          <a:p>
            <a:r>
              <a:rPr lang="sv-SE" dirty="0" smtClean="0"/>
              <a:t> namnskylten.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5750" y="497581"/>
            <a:ext cx="2856425" cy="214231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065075" y="1700808"/>
            <a:ext cx="646698" cy="5543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7" idx="2"/>
            <a:endCxn id="10" idx="2"/>
          </p:cNvCxnSpPr>
          <p:nvPr/>
        </p:nvCxnSpPr>
        <p:spPr>
          <a:xfrm>
            <a:off x="5694798" y="1604993"/>
            <a:ext cx="2370277" cy="3729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33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7" t="23647" r="36576" b="16951"/>
          <a:stretch/>
        </p:blipFill>
        <p:spPr bwMode="auto">
          <a:xfrm>
            <a:off x="1963021" y="291565"/>
            <a:ext cx="7051431" cy="611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c 3"/>
          <p:cNvSpPr/>
          <p:nvPr/>
        </p:nvSpPr>
        <p:spPr>
          <a:xfrm>
            <a:off x="3419872" y="1772816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253147" y="1247515"/>
            <a:ext cx="751947" cy="1863876"/>
          </a:xfrm>
          <a:custGeom>
            <a:avLst/>
            <a:gdLst>
              <a:gd name="connsiteX0" fmla="*/ 702176 w 751947"/>
              <a:gd name="connsiteY0" fmla="*/ 1823931 h 1863876"/>
              <a:gd name="connsiteX1" fmla="*/ 725622 w 751947"/>
              <a:gd name="connsiteY1" fmla="*/ 1073654 h 1863876"/>
              <a:gd name="connsiteX2" fmla="*/ 749068 w 751947"/>
              <a:gd name="connsiteY2" fmla="*/ 112362 h 1863876"/>
              <a:gd name="connsiteX3" fmla="*/ 655284 w 751947"/>
              <a:gd name="connsiteY3" fmla="*/ 18577 h 1863876"/>
              <a:gd name="connsiteX4" fmla="*/ 174638 w 751947"/>
              <a:gd name="connsiteY4" fmla="*/ 30300 h 1863876"/>
              <a:gd name="connsiteX5" fmla="*/ 10515 w 751947"/>
              <a:gd name="connsiteY5" fmla="*/ 323377 h 1863876"/>
              <a:gd name="connsiteX6" fmla="*/ 22238 w 751947"/>
              <a:gd name="connsiteY6" fmla="*/ 721962 h 1863876"/>
              <a:gd name="connsiteX7" fmla="*/ 69130 w 751947"/>
              <a:gd name="connsiteY7" fmla="*/ 1284670 h 1863876"/>
              <a:gd name="connsiteX8" fmla="*/ 57407 w 751947"/>
              <a:gd name="connsiteY8" fmla="*/ 1823931 h 1863876"/>
              <a:gd name="connsiteX9" fmla="*/ 80853 w 751947"/>
              <a:gd name="connsiteY9" fmla="*/ 1823931 h 1863876"/>
              <a:gd name="connsiteX10" fmla="*/ 702176 w 751947"/>
              <a:gd name="connsiteY10" fmla="*/ 1823931 h 186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1947" h="1863876">
                <a:moveTo>
                  <a:pt x="702176" y="1823931"/>
                </a:moveTo>
                <a:cubicBezTo>
                  <a:pt x="709991" y="1591423"/>
                  <a:pt x="717807" y="1358915"/>
                  <a:pt x="725622" y="1073654"/>
                </a:cubicBezTo>
                <a:cubicBezTo>
                  <a:pt x="733437" y="788393"/>
                  <a:pt x="760791" y="288208"/>
                  <a:pt x="749068" y="112362"/>
                </a:cubicBezTo>
                <a:cubicBezTo>
                  <a:pt x="737345" y="-63484"/>
                  <a:pt x="751022" y="32254"/>
                  <a:pt x="655284" y="18577"/>
                </a:cubicBezTo>
                <a:cubicBezTo>
                  <a:pt x="559546" y="4900"/>
                  <a:pt x="282099" y="-20500"/>
                  <a:pt x="174638" y="30300"/>
                </a:cubicBezTo>
                <a:cubicBezTo>
                  <a:pt x="67177" y="81100"/>
                  <a:pt x="35915" y="208100"/>
                  <a:pt x="10515" y="323377"/>
                </a:cubicBezTo>
                <a:cubicBezTo>
                  <a:pt x="-14885" y="438654"/>
                  <a:pt x="12469" y="561747"/>
                  <a:pt x="22238" y="721962"/>
                </a:cubicBezTo>
                <a:cubicBezTo>
                  <a:pt x="32007" y="882177"/>
                  <a:pt x="63269" y="1101009"/>
                  <a:pt x="69130" y="1284670"/>
                </a:cubicBezTo>
                <a:cubicBezTo>
                  <a:pt x="74991" y="1468331"/>
                  <a:pt x="55453" y="1734054"/>
                  <a:pt x="57407" y="1823931"/>
                </a:cubicBezTo>
                <a:cubicBezTo>
                  <a:pt x="59361" y="1913808"/>
                  <a:pt x="80853" y="1823931"/>
                  <a:pt x="80853" y="1823931"/>
                </a:cubicBezTo>
                <a:lnTo>
                  <a:pt x="702176" y="1823931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955706" y="1570892"/>
            <a:ext cx="2443602" cy="1776000"/>
          </a:xfrm>
          <a:custGeom>
            <a:avLst/>
            <a:gdLst>
              <a:gd name="connsiteX0" fmla="*/ 2296232 w 2443602"/>
              <a:gd name="connsiteY0" fmla="*/ 0 h 1776000"/>
              <a:gd name="connsiteX1" fmla="*/ 1792140 w 2443602"/>
              <a:gd name="connsiteY1" fmla="*/ 23446 h 1776000"/>
              <a:gd name="connsiteX2" fmla="*/ 1053586 w 2443602"/>
              <a:gd name="connsiteY2" fmla="*/ 105508 h 1776000"/>
              <a:gd name="connsiteX3" fmla="*/ 92294 w 2443602"/>
              <a:gd name="connsiteY3" fmla="*/ 386862 h 1776000"/>
              <a:gd name="connsiteX4" fmla="*/ 68848 w 2443602"/>
              <a:gd name="connsiteY4" fmla="*/ 820616 h 1776000"/>
              <a:gd name="connsiteX5" fmla="*/ 361925 w 2443602"/>
              <a:gd name="connsiteY5" fmla="*/ 1441939 h 1776000"/>
              <a:gd name="connsiteX6" fmla="*/ 526048 w 2443602"/>
              <a:gd name="connsiteY6" fmla="*/ 1711570 h 1776000"/>
              <a:gd name="connsiteX7" fmla="*/ 936356 w 2443602"/>
              <a:gd name="connsiteY7" fmla="*/ 1746739 h 1776000"/>
              <a:gd name="connsiteX8" fmla="*/ 1077032 w 2443602"/>
              <a:gd name="connsiteY8" fmla="*/ 1723293 h 1776000"/>
              <a:gd name="connsiteX9" fmla="*/ 1393556 w 2443602"/>
              <a:gd name="connsiteY9" fmla="*/ 1137139 h 1776000"/>
              <a:gd name="connsiteX10" fmla="*/ 2354848 w 2443602"/>
              <a:gd name="connsiteY10" fmla="*/ 1031631 h 1776000"/>
              <a:gd name="connsiteX11" fmla="*/ 2343125 w 2443602"/>
              <a:gd name="connsiteY11" fmla="*/ 1043354 h 17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3602" h="1776000">
                <a:moveTo>
                  <a:pt x="2296232" y="0"/>
                </a:moveTo>
                <a:cubicBezTo>
                  <a:pt x="2147740" y="2930"/>
                  <a:pt x="1999248" y="5861"/>
                  <a:pt x="1792140" y="23446"/>
                </a:cubicBezTo>
                <a:cubicBezTo>
                  <a:pt x="1585032" y="41031"/>
                  <a:pt x="1336894" y="44939"/>
                  <a:pt x="1053586" y="105508"/>
                </a:cubicBezTo>
                <a:cubicBezTo>
                  <a:pt x="770278" y="166077"/>
                  <a:pt x="256417" y="267677"/>
                  <a:pt x="92294" y="386862"/>
                </a:cubicBezTo>
                <a:cubicBezTo>
                  <a:pt x="-71829" y="506047"/>
                  <a:pt x="23910" y="644770"/>
                  <a:pt x="68848" y="820616"/>
                </a:cubicBezTo>
                <a:cubicBezTo>
                  <a:pt x="113786" y="996462"/>
                  <a:pt x="285725" y="1293447"/>
                  <a:pt x="361925" y="1441939"/>
                </a:cubicBezTo>
                <a:cubicBezTo>
                  <a:pt x="438125" y="1590431"/>
                  <a:pt x="430310" y="1660770"/>
                  <a:pt x="526048" y="1711570"/>
                </a:cubicBezTo>
                <a:cubicBezTo>
                  <a:pt x="621786" y="1762370"/>
                  <a:pt x="844525" y="1744785"/>
                  <a:pt x="936356" y="1746739"/>
                </a:cubicBezTo>
                <a:cubicBezTo>
                  <a:pt x="1028187" y="1748693"/>
                  <a:pt x="1000832" y="1824893"/>
                  <a:pt x="1077032" y="1723293"/>
                </a:cubicBezTo>
                <a:cubicBezTo>
                  <a:pt x="1153232" y="1621693"/>
                  <a:pt x="1180587" y="1252416"/>
                  <a:pt x="1393556" y="1137139"/>
                </a:cubicBezTo>
                <a:cubicBezTo>
                  <a:pt x="1606525" y="1021862"/>
                  <a:pt x="2196587" y="1047262"/>
                  <a:pt x="2354848" y="1031631"/>
                </a:cubicBezTo>
                <a:cubicBezTo>
                  <a:pt x="2513109" y="1016000"/>
                  <a:pt x="2428117" y="1029677"/>
                  <a:pt x="2343125" y="10433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978769" y="1609646"/>
            <a:ext cx="691297" cy="1771828"/>
          </a:xfrm>
          <a:custGeom>
            <a:avLst/>
            <a:gdLst>
              <a:gd name="connsiteX0" fmla="*/ 35169 w 691297"/>
              <a:gd name="connsiteY0" fmla="*/ 31585 h 1771828"/>
              <a:gd name="connsiteX1" fmla="*/ 422031 w 691297"/>
              <a:gd name="connsiteY1" fmla="*/ 31585 h 1771828"/>
              <a:gd name="connsiteX2" fmla="*/ 609600 w 691297"/>
              <a:gd name="connsiteY2" fmla="*/ 359831 h 1771828"/>
              <a:gd name="connsiteX3" fmla="*/ 656493 w 691297"/>
              <a:gd name="connsiteY3" fmla="*/ 746692 h 1771828"/>
              <a:gd name="connsiteX4" fmla="*/ 656493 w 691297"/>
              <a:gd name="connsiteY4" fmla="*/ 1625923 h 1771828"/>
              <a:gd name="connsiteX5" fmla="*/ 211016 w 691297"/>
              <a:gd name="connsiteY5" fmla="*/ 1754877 h 1771828"/>
              <a:gd name="connsiteX6" fmla="*/ 0 w 691297"/>
              <a:gd name="connsiteY6" fmla="*/ 1450077 h 177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1297" h="1771828">
                <a:moveTo>
                  <a:pt x="35169" y="31585"/>
                </a:moveTo>
                <a:cubicBezTo>
                  <a:pt x="180730" y="4231"/>
                  <a:pt x="326292" y="-23123"/>
                  <a:pt x="422031" y="31585"/>
                </a:cubicBezTo>
                <a:cubicBezTo>
                  <a:pt x="517770" y="86293"/>
                  <a:pt x="570523" y="240647"/>
                  <a:pt x="609600" y="359831"/>
                </a:cubicBezTo>
                <a:cubicBezTo>
                  <a:pt x="648677" y="479016"/>
                  <a:pt x="648677" y="535677"/>
                  <a:pt x="656493" y="746692"/>
                </a:cubicBezTo>
                <a:cubicBezTo>
                  <a:pt x="664309" y="957707"/>
                  <a:pt x="730739" y="1457892"/>
                  <a:pt x="656493" y="1625923"/>
                </a:cubicBezTo>
                <a:cubicBezTo>
                  <a:pt x="582247" y="1793954"/>
                  <a:pt x="320431" y="1784185"/>
                  <a:pt x="211016" y="1754877"/>
                </a:cubicBezTo>
                <a:cubicBezTo>
                  <a:pt x="101601" y="1725569"/>
                  <a:pt x="50800" y="1587823"/>
                  <a:pt x="0" y="14500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623538" y="2163915"/>
            <a:ext cx="1119122" cy="2609918"/>
          </a:xfrm>
          <a:custGeom>
            <a:avLst/>
            <a:gdLst>
              <a:gd name="connsiteX0" fmla="*/ 0 w 1119122"/>
              <a:gd name="connsiteY0" fmla="*/ 4854 h 2609918"/>
              <a:gd name="connsiteX1" fmla="*/ 539262 w 1119122"/>
              <a:gd name="connsiteY1" fmla="*/ 133808 h 2609918"/>
              <a:gd name="connsiteX2" fmla="*/ 1090247 w 1119122"/>
              <a:gd name="connsiteY2" fmla="*/ 895808 h 2609918"/>
              <a:gd name="connsiteX3" fmla="*/ 1019908 w 1119122"/>
              <a:gd name="connsiteY3" fmla="*/ 1751593 h 2609918"/>
              <a:gd name="connsiteX4" fmla="*/ 832339 w 1119122"/>
              <a:gd name="connsiteY4" fmla="*/ 2431531 h 2609918"/>
              <a:gd name="connsiteX5" fmla="*/ 668216 w 1119122"/>
              <a:gd name="connsiteY5" fmla="*/ 2607377 h 2609918"/>
              <a:gd name="connsiteX6" fmla="*/ 105508 w 1119122"/>
              <a:gd name="connsiteY6" fmla="*/ 2513593 h 2609918"/>
              <a:gd name="connsiteX7" fmla="*/ 117231 w 1119122"/>
              <a:gd name="connsiteY7" fmla="*/ 2220516 h 2609918"/>
              <a:gd name="connsiteX8" fmla="*/ 246185 w 1119122"/>
              <a:gd name="connsiteY8" fmla="*/ 1564023 h 2609918"/>
              <a:gd name="connsiteX9" fmla="*/ 11724 w 1119122"/>
              <a:gd name="connsiteY9" fmla="*/ 1130270 h 260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9122" h="2609918">
                <a:moveTo>
                  <a:pt x="0" y="4854"/>
                </a:moveTo>
                <a:cubicBezTo>
                  <a:pt x="178777" y="-4915"/>
                  <a:pt x="357554" y="-14684"/>
                  <a:pt x="539262" y="133808"/>
                </a:cubicBezTo>
                <a:cubicBezTo>
                  <a:pt x="720970" y="282300"/>
                  <a:pt x="1010139" y="626177"/>
                  <a:pt x="1090247" y="895808"/>
                </a:cubicBezTo>
                <a:cubicBezTo>
                  <a:pt x="1170355" y="1165439"/>
                  <a:pt x="1062893" y="1495639"/>
                  <a:pt x="1019908" y="1751593"/>
                </a:cubicBezTo>
                <a:cubicBezTo>
                  <a:pt x="976923" y="2007547"/>
                  <a:pt x="890954" y="2288900"/>
                  <a:pt x="832339" y="2431531"/>
                </a:cubicBezTo>
                <a:cubicBezTo>
                  <a:pt x="773724" y="2574162"/>
                  <a:pt x="789354" y="2593700"/>
                  <a:pt x="668216" y="2607377"/>
                </a:cubicBezTo>
                <a:cubicBezTo>
                  <a:pt x="547078" y="2621054"/>
                  <a:pt x="197339" y="2578070"/>
                  <a:pt x="105508" y="2513593"/>
                </a:cubicBezTo>
                <a:cubicBezTo>
                  <a:pt x="13677" y="2449116"/>
                  <a:pt x="93785" y="2378778"/>
                  <a:pt x="117231" y="2220516"/>
                </a:cubicBezTo>
                <a:cubicBezTo>
                  <a:pt x="140677" y="2062254"/>
                  <a:pt x="263769" y="1745731"/>
                  <a:pt x="246185" y="1564023"/>
                </a:cubicBezTo>
                <a:cubicBezTo>
                  <a:pt x="228601" y="1382315"/>
                  <a:pt x="11724" y="1130270"/>
                  <a:pt x="11724" y="113027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426100" y="3773044"/>
            <a:ext cx="1062637" cy="1610683"/>
          </a:xfrm>
          <a:custGeom>
            <a:avLst/>
            <a:gdLst>
              <a:gd name="connsiteX0" fmla="*/ 989962 w 1062637"/>
              <a:gd name="connsiteY0" fmla="*/ 60402 h 1610683"/>
              <a:gd name="connsiteX1" fmla="*/ 1013408 w 1062637"/>
              <a:gd name="connsiteY1" fmla="*/ 517602 h 1610683"/>
              <a:gd name="connsiteX2" fmla="*/ 989962 w 1062637"/>
              <a:gd name="connsiteY2" fmla="*/ 1033418 h 1610683"/>
              <a:gd name="connsiteX3" fmla="*/ 861008 w 1062637"/>
              <a:gd name="connsiteY3" fmla="*/ 1537510 h 1610683"/>
              <a:gd name="connsiteX4" fmla="*/ 603100 w 1062637"/>
              <a:gd name="connsiteY4" fmla="*/ 1560956 h 1610683"/>
              <a:gd name="connsiteX5" fmla="*/ 40392 w 1062637"/>
              <a:gd name="connsiteY5" fmla="*/ 1092033 h 1610683"/>
              <a:gd name="connsiteX6" fmla="*/ 52115 w 1062637"/>
              <a:gd name="connsiteY6" fmla="*/ 716894 h 1610683"/>
              <a:gd name="connsiteX7" fmla="*/ 110731 w 1062637"/>
              <a:gd name="connsiteY7" fmla="*/ 224525 h 1610683"/>
              <a:gd name="connsiteX8" fmla="*/ 122454 w 1062637"/>
              <a:gd name="connsiteY8" fmla="*/ 25233 h 1610683"/>
              <a:gd name="connsiteX9" fmla="*/ 989962 w 1062637"/>
              <a:gd name="connsiteY9" fmla="*/ 60402 h 161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2637" h="1610683">
                <a:moveTo>
                  <a:pt x="989962" y="60402"/>
                </a:moveTo>
                <a:cubicBezTo>
                  <a:pt x="1138454" y="142463"/>
                  <a:pt x="1013408" y="355433"/>
                  <a:pt x="1013408" y="517602"/>
                </a:cubicBezTo>
                <a:cubicBezTo>
                  <a:pt x="1013408" y="679771"/>
                  <a:pt x="1015362" y="863433"/>
                  <a:pt x="989962" y="1033418"/>
                </a:cubicBezTo>
                <a:cubicBezTo>
                  <a:pt x="964562" y="1203403"/>
                  <a:pt x="925485" y="1449587"/>
                  <a:pt x="861008" y="1537510"/>
                </a:cubicBezTo>
                <a:cubicBezTo>
                  <a:pt x="796531" y="1625433"/>
                  <a:pt x="739869" y="1635202"/>
                  <a:pt x="603100" y="1560956"/>
                </a:cubicBezTo>
                <a:cubicBezTo>
                  <a:pt x="466331" y="1486710"/>
                  <a:pt x="132223" y="1232710"/>
                  <a:pt x="40392" y="1092033"/>
                </a:cubicBezTo>
                <a:cubicBezTo>
                  <a:pt x="-51439" y="951356"/>
                  <a:pt x="40392" y="861479"/>
                  <a:pt x="52115" y="716894"/>
                </a:cubicBezTo>
                <a:cubicBezTo>
                  <a:pt x="63838" y="572309"/>
                  <a:pt x="99008" y="339802"/>
                  <a:pt x="110731" y="224525"/>
                </a:cubicBezTo>
                <a:cubicBezTo>
                  <a:pt x="122454" y="109248"/>
                  <a:pt x="-24084" y="56494"/>
                  <a:pt x="122454" y="25233"/>
                </a:cubicBezTo>
                <a:cubicBezTo>
                  <a:pt x="268992" y="-6028"/>
                  <a:pt x="841470" y="-21659"/>
                  <a:pt x="989962" y="6040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470031" y="3282462"/>
            <a:ext cx="1067697" cy="2036367"/>
          </a:xfrm>
          <a:custGeom>
            <a:avLst/>
            <a:gdLst>
              <a:gd name="connsiteX0" fmla="*/ 0 w 1067697"/>
              <a:gd name="connsiteY0" fmla="*/ 0 h 2036367"/>
              <a:gd name="connsiteX1" fmla="*/ 293077 w 1067697"/>
              <a:gd name="connsiteY1" fmla="*/ 422030 h 2036367"/>
              <a:gd name="connsiteX2" fmla="*/ 445477 w 1067697"/>
              <a:gd name="connsiteY2" fmla="*/ 1019907 h 2036367"/>
              <a:gd name="connsiteX3" fmla="*/ 351692 w 1067697"/>
              <a:gd name="connsiteY3" fmla="*/ 1688123 h 2036367"/>
              <a:gd name="connsiteX4" fmla="*/ 304800 w 1067697"/>
              <a:gd name="connsiteY4" fmla="*/ 1981200 h 2036367"/>
              <a:gd name="connsiteX5" fmla="*/ 832338 w 1067697"/>
              <a:gd name="connsiteY5" fmla="*/ 1992923 h 2036367"/>
              <a:gd name="connsiteX6" fmla="*/ 949569 w 1067697"/>
              <a:gd name="connsiteY6" fmla="*/ 1524000 h 2036367"/>
              <a:gd name="connsiteX7" fmla="*/ 1031631 w 1067697"/>
              <a:gd name="connsiteY7" fmla="*/ 1055076 h 2036367"/>
              <a:gd name="connsiteX8" fmla="*/ 1066800 w 1067697"/>
              <a:gd name="connsiteY8" fmla="*/ 668215 h 2036367"/>
              <a:gd name="connsiteX9" fmla="*/ 1055077 w 1067697"/>
              <a:gd name="connsiteY9" fmla="*/ 422030 h 2036367"/>
              <a:gd name="connsiteX10" fmla="*/ 1031631 w 1067697"/>
              <a:gd name="connsiteY10" fmla="*/ 70338 h 2036367"/>
              <a:gd name="connsiteX11" fmla="*/ 973015 w 1067697"/>
              <a:gd name="connsiteY11" fmla="*/ 35169 h 2036367"/>
              <a:gd name="connsiteX12" fmla="*/ 82061 w 1067697"/>
              <a:gd name="connsiteY12" fmla="*/ 35169 h 203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7697" h="2036367">
                <a:moveTo>
                  <a:pt x="0" y="0"/>
                </a:moveTo>
                <a:cubicBezTo>
                  <a:pt x="109415" y="126023"/>
                  <a:pt x="218831" y="252046"/>
                  <a:pt x="293077" y="422030"/>
                </a:cubicBezTo>
                <a:cubicBezTo>
                  <a:pt x="367323" y="592015"/>
                  <a:pt x="435708" y="808892"/>
                  <a:pt x="445477" y="1019907"/>
                </a:cubicBezTo>
                <a:cubicBezTo>
                  <a:pt x="455246" y="1230922"/>
                  <a:pt x="375138" y="1527908"/>
                  <a:pt x="351692" y="1688123"/>
                </a:cubicBezTo>
                <a:cubicBezTo>
                  <a:pt x="328246" y="1848338"/>
                  <a:pt x="224692" y="1930400"/>
                  <a:pt x="304800" y="1981200"/>
                </a:cubicBezTo>
                <a:cubicBezTo>
                  <a:pt x="384908" y="2032000"/>
                  <a:pt x="724877" y="2069123"/>
                  <a:pt x="832338" y="1992923"/>
                </a:cubicBezTo>
                <a:cubicBezTo>
                  <a:pt x="939799" y="1916723"/>
                  <a:pt x="916354" y="1680308"/>
                  <a:pt x="949569" y="1524000"/>
                </a:cubicBezTo>
                <a:cubicBezTo>
                  <a:pt x="982784" y="1367692"/>
                  <a:pt x="1012093" y="1197707"/>
                  <a:pt x="1031631" y="1055076"/>
                </a:cubicBezTo>
                <a:cubicBezTo>
                  <a:pt x="1051170" y="912445"/>
                  <a:pt x="1062892" y="773723"/>
                  <a:pt x="1066800" y="668215"/>
                </a:cubicBezTo>
                <a:cubicBezTo>
                  <a:pt x="1070708" y="562707"/>
                  <a:pt x="1060939" y="521676"/>
                  <a:pt x="1055077" y="422030"/>
                </a:cubicBezTo>
                <a:cubicBezTo>
                  <a:pt x="1049216" y="322384"/>
                  <a:pt x="1045308" y="134815"/>
                  <a:pt x="1031631" y="70338"/>
                </a:cubicBezTo>
                <a:cubicBezTo>
                  <a:pt x="1017954" y="5861"/>
                  <a:pt x="1131277" y="41030"/>
                  <a:pt x="973015" y="35169"/>
                </a:cubicBezTo>
                <a:cubicBezTo>
                  <a:pt x="814753" y="29308"/>
                  <a:pt x="448407" y="32238"/>
                  <a:pt x="82061" y="3516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415438" y="4491848"/>
            <a:ext cx="2856600" cy="1463960"/>
          </a:xfrm>
          <a:custGeom>
            <a:avLst/>
            <a:gdLst>
              <a:gd name="connsiteX0" fmla="*/ 1335947 w 2856600"/>
              <a:gd name="connsiteY0" fmla="*/ 631137 h 1463960"/>
              <a:gd name="connsiteX1" fmla="*/ 1406285 w 2856600"/>
              <a:gd name="connsiteY1" fmla="*/ 502183 h 1463960"/>
              <a:gd name="connsiteX2" fmla="*/ 1359393 w 2856600"/>
              <a:gd name="connsiteY2" fmla="*/ 80152 h 1463960"/>
              <a:gd name="connsiteX3" fmla="*/ 1171824 w 2856600"/>
              <a:gd name="connsiteY3" fmla="*/ 33260 h 1463960"/>
              <a:gd name="connsiteX4" fmla="*/ 738070 w 2856600"/>
              <a:gd name="connsiteY4" fmla="*/ 455290 h 1463960"/>
              <a:gd name="connsiteX5" fmla="*/ 22962 w 2856600"/>
              <a:gd name="connsiteY5" fmla="*/ 877321 h 1463960"/>
              <a:gd name="connsiteX6" fmla="*/ 304316 w 2856600"/>
              <a:gd name="connsiteY6" fmla="*/ 1217290 h 1463960"/>
              <a:gd name="connsiteX7" fmla="*/ 1546962 w 2856600"/>
              <a:gd name="connsiteY7" fmla="*/ 1416583 h 1463960"/>
              <a:gd name="connsiteX8" fmla="*/ 2648931 w 2856600"/>
              <a:gd name="connsiteY8" fmla="*/ 1440029 h 1463960"/>
              <a:gd name="connsiteX9" fmla="*/ 2836500 w 2856600"/>
              <a:gd name="connsiteY9" fmla="*/ 1123506 h 1463960"/>
              <a:gd name="connsiteX10" fmla="*/ 2742716 w 2856600"/>
              <a:gd name="connsiteY10" fmla="*/ 971106 h 1463960"/>
              <a:gd name="connsiteX11" fmla="*/ 1875208 w 2856600"/>
              <a:gd name="connsiteY11" fmla="*/ 818706 h 146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56600" h="1463960">
                <a:moveTo>
                  <a:pt x="1335947" y="631137"/>
                </a:moveTo>
                <a:cubicBezTo>
                  <a:pt x="1369162" y="612575"/>
                  <a:pt x="1402377" y="594014"/>
                  <a:pt x="1406285" y="502183"/>
                </a:cubicBezTo>
                <a:cubicBezTo>
                  <a:pt x="1410193" y="410352"/>
                  <a:pt x="1398470" y="158306"/>
                  <a:pt x="1359393" y="80152"/>
                </a:cubicBezTo>
                <a:cubicBezTo>
                  <a:pt x="1320316" y="1998"/>
                  <a:pt x="1275378" y="-29263"/>
                  <a:pt x="1171824" y="33260"/>
                </a:cubicBezTo>
                <a:cubicBezTo>
                  <a:pt x="1068270" y="95783"/>
                  <a:pt x="929547" y="314613"/>
                  <a:pt x="738070" y="455290"/>
                </a:cubicBezTo>
                <a:cubicBezTo>
                  <a:pt x="546593" y="595967"/>
                  <a:pt x="95254" y="750321"/>
                  <a:pt x="22962" y="877321"/>
                </a:cubicBezTo>
                <a:cubicBezTo>
                  <a:pt x="-49330" y="1004321"/>
                  <a:pt x="50316" y="1127413"/>
                  <a:pt x="304316" y="1217290"/>
                </a:cubicBezTo>
                <a:cubicBezTo>
                  <a:pt x="558316" y="1307167"/>
                  <a:pt x="1156193" y="1379460"/>
                  <a:pt x="1546962" y="1416583"/>
                </a:cubicBezTo>
                <a:cubicBezTo>
                  <a:pt x="1937731" y="1453706"/>
                  <a:pt x="2434008" y="1488875"/>
                  <a:pt x="2648931" y="1440029"/>
                </a:cubicBezTo>
                <a:cubicBezTo>
                  <a:pt x="2863854" y="1391183"/>
                  <a:pt x="2820869" y="1201660"/>
                  <a:pt x="2836500" y="1123506"/>
                </a:cubicBezTo>
                <a:cubicBezTo>
                  <a:pt x="2852131" y="1045352"/>
                  <a:pt x="2902931" y="1021906"/>
                  <a:pt x="2742716" y="971106"/>
                </a:cubicBezTo>
                <a:cubicBezTo>
                  <a:pt x="2582501" y="920306"/>
                  <a:pt x="2228854" y="869506"/>
                  <a:pt x="1875208" y="81870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67242" y="1886762"/>
            <a:ext cx="317716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23956" y="4182387"/>
            <a:ext cx="296876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70262" y="1570892"/>
            <a:ext cx="30970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B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72687" y="4589167"/>
            <a:ext cx="290464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F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261014" y="5199061"/>
            <a:ext cx="33054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/>
              <a:t>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07910" y="2528628"/>
            <a:ext cx="30809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103155" y="2902736"/>
            <a:ext cx="327334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/>
              <a:t>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295902"/>
            <a:ext cx="138146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OMRÅDE</a:t>
            </a:r>
          </a:p>
          <a:p>
            <a:r>
              <a:rPr lang="sv-SE" sz="1400" dirty="0" smtClean="0"/>
              <a:t>A=289  3 Buntar</a:t>
            </a:r>
          </a:p>
          <a:p>
            <a:r>
              <a:rPr lang="sv-SE" sz="1400" dirty="0" smtClean="0"/>
              <a:t>B=469  5 Buntar</a:t>
            </a:r>
            <a:endParaRPr lang="en-US" sz="1400" dirty="0"/>
          </a:p>
          <a:p>
            <a:r>
              <a:rPr lang="sv-SE" sz="1400" dirty="0" smtClean="0"/>
              <a:t>C=326  4 Buntar</a:t>
            </a:r>
          </a:p>
          <a:p>
            <a:r>
              <a:rPr lang="sv-SE" sz="1400" dirty="0" smtClean="0"/>
              <a:t>D=292  3 Buntar</a:t>
            </a:r>
          </a:p>
          <a:p>
            <a:r>
              <a:rPr lang="sv-SE" sz="1400" dirty="0" smtClean="0"/>
              <a:t>E=481   5 Buntar</a:t>
            </a:r>
          </a:p>
          <a:p>
            <a:r>
              <a:rPr lang="sv-SE" sz="1400" dirty="0" smtClean="0"/>
              <a:t>F=445   5 Buntar</a:t>
            </a:r>
          </a:p>
          <a:p>
            <a:r>
              <a:rPr lang="sv-SE" sz="1400" dirty="0" smtClean="0"/>
              <a:t>G=121  2 Buntar</a:t>
            </a:r>
          </a:p>
          <a:p>
            <a:endParaRPr lang="sv-SE" sz="1400" dirty="0"/>
          </a:p>
          <a:p>
            <a:endParaRPr lang="sv-SE" sz="1400" dirty="0" smtClean="0"/>
          </a:p>
          <a:p>
            <a:endParaRPr lang="sv-SE" sz="1400" dirty="0"/>
          </a:p>
          <a:p>
            <a:r>
              <a:rPr lang="sv-SE" sz="1400" dirty="0" smtClean="0"/>
              <a:t>27 Buntar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4120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1" t="15625" r="15983" b="24671"/>
          <a:stretch/>
        </p:blipFill>
        <p:spPr bwMode="auto">
          <a:xfrm rot="16200000">
            <a:off x="-157098" y="2923221"/>
            <a:ext cx="3985590" cy="345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2" t="26832" r="28536" b="26832"/>
          <a:stretch/>
        </p:blipFill>
        <p:spPr bwMode="auto">
          <a:xfrm rot="16200000">
            <a:off x="2208964" y="3008000"/>
            <a:ext cx="3570886" cy="278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6" t="27123" r="25752" b="12350"/>
          <a:stretch/>
        </p:blipFill>
        <p:spPr bwMode="auto">
          <a:xfrm rot="16200000">
            <a:off x="4832871" y="2901804"/>
            <a:ext cx="4106913" cy="362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5026" y="6206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b="1" dirty="0"/>
              <a:t>Område </a:t>
            </a:r>
            <a:r>
              <a:rPr lang="sv-SE" sz="3600" b="1" dirty="0"/>
              <a:t>D</a:t>
            </a:r>
            <a:endParaRPr lang="sv-SE" sz="3600" b="1" dirty="0" smtClean="0"/>
          </a:p>
          <a:p>
            <a:r>
              <a:rPr lang="sv-SE" dirty="0" smtClean="0"/>
              <a:t>292 Tidningar</a:t>
            </a:r>
          </a:p>
          <a:p>
            <a:r>
              <a:rPr lang="sv-SE" dirty="0"/>
              <a:t>3</a:t>
            </a:r>
            <a:r>
              <a:rPr lang="sv-SE" dirty="0" smtClean="0"/>
              <a:t>  </a:t>
            </a:r>
            <a:r>
              <a:rPr lang="sv-SE" dirty="0"/>
              <a:t>Buntar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01026" y="548680"/>
            <a:ext cx="2979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 Vuxna</a:t>
            </a:r>
          </a:p>
          <a:p>
            <a:r>
              <a:rPr lang="sv-SE" dirty="0"/>
              <a:t>3 Barn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30222" y="3317627"/>
            <a:ext cx="8525647" cy="3439779"/>
          </a:xfrm>
          <a:custGeom>
            <a:avLst/>
            <a:gdLst>
              <a:gd name="connsiteX0" fmla="*/ 241237 w 8525647"/>
              <a:gd name="connsiteY0" fmla="*/ 3235573 h 3439779"/>
              <a:gd name="connsiteX1" fmla="*/ 510868 w 8525647"/>
              <a:gd name="connsiteY1" fmla="*/ 2074988 h 3439779"/>
              <a:gd name="connsiteX2" fmla="*/ 2656191 w 8525647"/>
              <a:gd name="connsiteY2" fmla="*/ 211019 h 3439779"/>
              <a:gd name="connsiteX3" fmla="*/ 3664376 w 8525647"/>
              <a:gd name="connsiteY3" fmla="*/ 46896 h 3439779"/>
              <a:gd name="connsiteX4" fmla="*/ 5082868 w 8525647"/>
              <a:gd name="connsiteY4" fmla="*/ 246188 h 3439779"/>
              <a:gd name="connsiteX5" fmla="*/ 6688930 w 8525647"/>
              <a:gd name="connsiteY5" fmla="*/ 492373 h 3439779"/>
              <a:gd name="connsiteX6" fmla="*/ 8248099 w 8525647"/>
              <a:gd name="connsiteY6" fmla="*/ 855788 h 3439779"/>
              <a:gd name="connsiteX7" fmla="*/ 8517730 w 8525647"/>
              <a:gd name="connsiteY7" fmla="*/ 1160588 h 3439779"/>
              <a:gd name="connsiteX8" fmla="*/ 8435668 w 8525647"/>
              <a:gd name="connsiteY8" fmla="*/ 2039819 h 3439779"/>
              <a:gd name="connsiteX9" fmla="*/ 8248099 w 8525647"/>
              <a:gd name="connsiteY9" fmla="*/ 2848711 h 3439779"/>
              <a:gd name="connsiteX10" fmla="*/ 8001914 w 8525647"/>
              <a:gd name="connsiteY10" fmla="*/ 3118342 h 3439779"/>
              <a:gd name="connsiteX11" fmla="*/ 7251637 w 8525647"/>
              <a:gd name="connsiteY11" fmla="*/ 3071450 h 3439779"/>
              <a:gd name="connsiteX12" fmla="*/ 5821422 w 8525647"/>
              <a:gd name="connsiteY12" fmla="*/ 2825265 h 3439779"/>
              <a:gd name="connsiteX13" fmla="*/ 4508437 w 8525647"/>
              <a:gd name="connsiteY13" fmla="*/ 2731481 h 3439779"/>
              <a:gd name="connsiteX14" fmla="*/ 3793330 w 8525647"/>
              <a:gd name="connsiteY14" fmla="*/ 3188681 h 3439779"/>
              <a:gd name="connsiteX15" fmla="*/ 3500253 w 8525647"/>
              <a:gd name="connsiteY15" fmla="*/ 3434865 h 3439779"/>
              <a:gd name="connsiteX16" fmla="*/ 241237 w 8525647"/>
              <a:gd name="connsiteY16" fmla="*/ 3235573 h 343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525647" h="3439779">
                <a:moveTo>
                  <a:pt x="241237" y="3235573"/>
                </a:moveTo>
                <a:cubicBezTo>
                  <a:pt x="-256994" y="3008927"/>
                  <a:pt x="108376" y="2579080"/>
                  <a:pt x="510868" y="2074988"/>
                </a:cubicBezTo>
                <a:cubicBezTo>
                  <a:pt x="913360" y="1570896"/>
                  <a:pt x="2130606" y="549034"/>
                  <a:pt x="2656191" y="211019"/>
                </a:cubicBezTo>
                <a:cubicBezTo>
                  <a:pt x="3181776" y="-126996"/>
                  <a:pt x="3259930" y="41034"/>
                  <a:pt x="3664376" y="46896"/>
                </a:cubicBezTo>
                <a:cubicBezTo>
                  <a:pt x="4068822" y="52757"/>
                  <a:pt x="5082868" y="246188"/>
                  <a:pt x="5082868" y="246188"/>
                </a:cubicBezTo>
                <a:cubicBezTo>
                  <a:pt x="5586960" y="320434"/>
                  <a:pt x="6161392" y="390773"/>
                  <a:pt x="6688930" y="492373"/>
                </a:cubicBezTo>
                <a:cubicBezTo>
                  <a:pt x="7216468" y="593973"/>
                  <a:pt x="7943299" y="744419"/>
                  <a:pt x="8248099" y="855788"/>
                </a:cubicBezTo>
                <a:cubicBezTo>
                  <a:pt x="8552899" y="967157"/>
                  <a:pt x="8486469" y="963250"/>
                  <a:pt x="8517730" y="1160588"/>
                </a:cubicBezTo>
                <a:cubicBezTo>
                  <a:pt x="8548991" y="1357926"/>
                  <a:pt x="8480607" y="1758465"/>
                  <a:pt x="8435668" y="2039819"/>
                </a:cubicBezTo>
                <a:cubicBezTo>
                  <a:pt x="8390730" y="2321173"/>
                  <a:pt x="8320391" y="2668957"/>
                  <a:pt x="8248099" y="2848711"/>
                </a:cubicBezTo>
                <a:cubicBezTo>
                  <a:pt x="8175807" y="3028465"/>
                  <a:pt x="8167991" y="3081219"/>
                  <a:pt x="8001914" y="3118342"/>
                </a:cubicBezTo>
                <a:cubicBezTo>
                  <a:pt x="7835837" y="3155465"/>
                  <a:pt x="7615052" y="3120296"/>
                  <a:pt x="7251637" y="3071450"/>
                </a:cubicBezTo>
                <a:cubicBezTo>
                  <a:pt x="6888222" y="3022604"/>
                  <a:pt x="6278622" y="2881926"/>
                  <a:pt x="5821422" y="2825265"/>
                </a:cubicBezTo>
                <a:cubicBezTo>
                  <a:pt x="5364222" y="2768603"/>
                  <a:pt x="4846452" y="2670912"/>
                  <a:pt x="4508437" y="2731481"/>
                </a:cubicBezTo>
                <a:cubicBezTo>
                  <a:pt x="4170422" y="2792050"/>
                  <a:pt x="3961361" y="3071450"/>
                  <a:pt x="3793330" y="3188681"/>
                </a:cubicBezTo>
                <a:cubicBezTo>
                  <a:pt x="3625299" y="3305912"/>
                  <a:pt x="4092268" y="3425096"/>
                  <a:pt x="3500253" y="3434865"/>
                </a:cubicBezTo>
                <a:cubicBezTo>
                  <a:pt x="2908238" y="3444634"/>
                  <a:pt x="739468" y="3462219"/>
                  <a:pt x="241237" y="323557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7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7" t="23647" r="36576" b="16951"/>
          <a:stretch/>
        </p:blipFill>
        <p:spPr bwMode="auto">
          <a:xfrm>
            <a:off x="1963021" y="291565"/>
            <a:ext cx="7051431" cy="611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c 3"/>
          <p:cNvSpPr/>
          <p:nvPr/>
        </p:nvSpPr>
        <p:spPr>
          <a:xfrm>
            <a:off x="3419872" y="1772816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253147" y="1247515"/>
            <a:ext cx="751947" cy="1863876"/>
          </a:xfrm>
          <a:custGeom>
            <a:avLst/>
            <a:gdLst>
              <a:gd name="connsiteX0" fmla="*/ 702176 w 751947"/>
              <a:gd name="connsiteY0" fmla="*/ 1823931 h 1863876"/>
              <a:gd name="connsiteX1" fmla="*/ 725622 w 751947"/>
              <a:gd name="connsiteY1" fmla="*/ 1073654 h 1863876"/>
              <a:gd name="connsiteX2" fmla="*/ 749068 w 751947"/>
              <a:gd name="connsiteY2" fmla="*/ 112362 h 1863876"/>
              <a:gd name="connsiteX3" fmla="*/ 655284 w 751947"/>
              <a:gd name="connsiteY3" fmla="*/ 18577 h 1863876"/>
              <a:gd name="connsiteX4" fmla="*/ 174638 w 751947"/>
              <a:gd name="connsiteY4" fmla="*/ 30300 h 1863876"/>
              <a:gd name="connsiteX5" fmla="*/ 10515 w 751947"/>
              <a:gd name="connsiteY5" fmla="*/ 323377 h 1863876"/>
              <a:gd name="connsiteX6" fmla="*/ 22238 w 751947"/>
              <a:gd name="connsiteY6" fmla="*/ 721962 h 1863876"/>
              <a:gd name="connsiteX7" fmla="*/ 69130 w 751947"/>
              <a:gd name="connsiteY7" fmla="*/ 1284670 h 1863876"/>
              <a:gd name="connsiteX8" fmla="*/ 57407 w 751947"/>
              <a:gd name="connsiteY8" fmla="*/ 1823931 h 1863876"/>
              <a:gd name="connsiteX9" fmla="*/ 80853 w 751947"/>
              <a:gd name="connsiteY9" fmla="*/ 1823931 h 1863876"/>
              <a:gd name="connsiteX10" fmla="*/ 702176 w 751947"/>
              <a:gd name="connsiteY10" fmla="*/ 1823931 h 186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1947" h="1863876">
                <a:moveTo>
                  <a:pt x="702176" y="1823931"/>
                </a:moveTo>
                <a:cubicBezTo>
                  <a:pt x="709991" y="1591423"/>
                  <a:pt x="717807" y="1358915"/>
                  <a:pt x="725622" y="1073654"/>
                </a:cubicBezTo>
                <a:cubicBezTo>
                  <a:pt x="733437" y="788393"/>
                  <a:pt x="760791" y="288208"/>
                  <a:pt x="749068" y="112362"/>
                </a:cubicBezTo>
                <a:cubicBezTo>
                  <a:pt x="737345" y="-63484"/>
                  <a:pt x="751022" y="32254"/>
                  <a:pt x="655284" y="18577"/>
                </a:cubicBezTo>
                <a:cubicBezTo>
                  <a:pt x="559546" y="4900"/>
                  <a:pt x="282099" y="-20500"/>
                  <a:pt x="174638" y="30300"/>
                </a:cubicBezTo>
                <a:cubicBezTo>
                  <a:pt x="67177" y="81100"/>
                  <a:pt x="35915" y="208100"/>
                  <a:pt x="10515" y="323377"/>
                </a:cubicBezTo>
                <a:cubicBezTo>
                  <a:pt x="-14885" y="438654"/>
                  <a:pt x="12469" y="561747"/>
                  <a:pt x="22238" y="721962"/>
                </a:cubicBezTo>
                <a:cubicBezTo>
                  <a:pt x="32007" y="882177"/>
                  <a:pt x="63269" y="1101009"/>
                  <a:pt x="69130" y="1284670"/>
                </a:cubicBezTo>
                <a:cubicBezTo>
                  <a:pt x="74991" y="1468331"/>
                  <a:pt x="55453" y="1734054"/>
                  <a:pt x="57407" y="1823931"/>
                </a:cubicBezTo>
                <a:cubicBezTo>
                  <a:pt x="59361" y="1913808"/>
                  <a:pt x="80853" y="1823931"/>
                  <a:pt x="80853" y="1823931"/>
                </a:cubicBezTo>
                <a:lnTo>
                  <a:pt x="702176" y="1823931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955706" y="1570892"/>
            <a:ext cx="2443602" cy="1776000"/>
          </a:xfrm>
          <a:custGeom>
            <a:avLst/>
            <a:gdLst>
              <a:gd name="connsiteX0" fmla="*/ 2296232 w 2443602"/>
              <a:gd name="connsiteY0" fmla="*/ 0 h 1776000"/>
              <a:gd name="connsiteX1" fmla="*/ 1792140 w 2443602"/>
              <a:gd name="connsiteY1" fmla="*/ 23446 h 1776000"/>
              <a:gd name="connsiteX2" fmla="*/ 1053586 w 2443602"/>
              <a:gd name="connsiteY2" fmla="*/ 105508 h 1776000"/>
              <a:gd name="connsiteX3" fmla="*/ 92294 w 2443602"/>
              <a:gd name="connsiteY3" fmla="*/ 386862 h 1776000"/>
              <a:gd name="connsiteX4" fmla="*/ 68848 w 2443602"/>
              <a:gd name="connsiteY4" fmla="*/ 820616 h 1776000"/>
              <a:gd name="connsiteX5" fmla="*/ 361925 w 2443602"/>
              <a:gd name="connsiteY5" fmla="*/ 1441939 h 1776000"/>
              <a:gd name="connsiteX6" fmla="*/ 526048 w 2443602"/>
              <a:gd name="connsiteY6" fmla="*/ 1711570 h 1776000"/>
              <a:gd name="connsiteX7" fmla="*/ 936356 w 2443602"/>
              <a:gd name="connsiteY7" fmla="*/ 1746739 h 1776000"/>
              <a:gd name="connsiteX8" fmla="*/ 1077032 w 2443602"/>
              <a:gd name="connsiteY8" fmla="*/ 1723293 h 1776000"/>
              <a:gd name="connsiteX9" fmla="*/ 1393556 w 2443602"/>
              <a:gd name="connsiteY9" fmla="*/ 1137139 h 1776000"/>
              <a:gd name="connsiteX10" fmla="*/ 2354848 w 2443602"/>
              <a:gd name="connsiteY10" fmla="*/ 1031631 h 1776000"/>
              <a:gd name="connsiteX11" fmla="*/ 2343125 w 2443602"/>
              <a:gd name="connsiteY11" fmla="*/ 1043354 h 17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3602" h="1776000">
                <a:moveTo>
                  <a:pt x="2296232" y="0"/>
                </a:moveTo>
                <a:cubicBezTo>
                  <a:pt x="2147740" y="2930"/>
                  <a:pt x="1999248" y="5861"/>
                  <a:pt x="1792140" y="23446"/>
                </a:cubicBezTo>
                <a:cubicBezTo>
                  <a:pt x="1585032" y="41031"/>
                  <a:pt x="1336894" y="44939"/>
                  <a:pt x="1053586" y="105508"/>
                </a:cubicBezTo>
                <a:cubicBezTo>
                  <a:pt x="770278" y="166077"/>
                  <a:pt x="256417" y="267677"/>
                  <a:pt x="92294" y="386862"/>
                </a:cubicBezTo>
                <a:cubicBezTo>
                  <a:pt x="-71829" y="506047"/>
                  <a:pt x="23910" y="644770"/>
                  <a:pt x="68848" y="820616"/>
                </a:cubicBezTo>
                <a:cubicBezTo>
                  <a:pt x="113786" y="996462"/>
                  <a:pt x="285725" y="1293447"/>
                  <a:pt x="361925" y="1441939"/>
                </a:cubicBezTo>
                <a:cubicBezTo>
                  <a:pt x="438125" y="1590431"/>
                  <a:pt x="430310" y="1660770"/>
                  <a:pt x="526048" y="1711570"/>
                </a:cubicBezTo>
                <a:cubicBezTo>
                  <a:pt x="621786" y="1762370"/>
                  <a:pt x="844525" y="1744785"/>
                  <a:pt x="936356" y="1746739"/>
                </a:cubicBezTo>
                <a:cubicBezTo>
                  <a:pt x="1028187" y="1748693"/>
                  <a:pt x="1000832" y="1824893"/>
                  <a:pt x="1077032" y="1723293"/>
                </a:cubicBezTo>
                <a:cubicBezTo>
                  <a:pt x="1153232" y="1621693"/>
                  <a:pt x="1180587" y="1252416"/>
                  <a:pt x="1393556" y="1137139"/>
                </a:cubicBezTo>
                <a:cubicBezTo>
                  <a:pt x="1606525" y="1021862"/>
                  <a:pt x="2196587" y="1047262"/>
                  <a:pt x="2354848" y="1031631"/>
                </a:cubicBezTo>
                <a:cubicBezTo>
                  <a:pt x="2513109" y="1016000"/>
                  <a:pt x="2428117" y="1029677"/>
                  <a:pt x="2343125" y="10433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978769" y="1609646"/>
            <a:ext cx="691297" cy="1771828"/>
          </a:xfrm>
          <a:custGeom>
            <a:avLst/>
            <a:gdLst>
              <a:gd name="connsiteX0" fmla="*/ 35169 w 691297"/>
              <a:gd name="connsiteY0" fmla="*/ 31585 h 1771828"/>
              <a:gd name="connsiteX1" fmla="*/ 422031 w 691297"/>
              <a:gd name="connsiteY1" fmla="*/ 31585 h 1771828"/>
              <a:gd name="connsiteX2" fmla="*/ 609600 w 691297"/>
              <a:gd name="connsiteY2" fmla="*/ 359831 h 1771828"/>
              <a:gd name="connsiteX3" fmla="*/ 656493 w 691297"/>
              <a:gd name="connsiteY3" fmla="*/ 746692 h 1771828"/>
              <a:gd name="connsiteX4" fmla="*/ 656493 w 691297"/>
              <a:gd name="connsiteY4" fmla="*/ 1625923 h 1771828"/>
              <a:gd name="connsiteX5" fmla="*/ 211016 w 691297"/>
              <a:gd name="connsiteY5" fmla="*/ 1754877 h 1771828"/>
              <a:gd name="connsiteX6" fmla="*/ 0 w 691297"/>
              <a:gd name="connsiteY6" fmla="*/ 1450077 h 177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1297" h="1771828">
                <a:moveTo>
                  <a:pt x="35169" y="31585"/>
                </a:moveTo>
                <a:cubicBezTo>
                  <a:pt x="180730" y="4231"/>
                  <a:pt x="326292" y="-23123"/>
                  <a:pt x="422031" y="31585"/>
                </a:cubicBezTo>
                <a:cubicBezTo>
                  <a:pt x="517770" y="86293"/>
                  <a:pt x="570523" y="240647"/>
                  <a:pt x="609600" y="359831"/>
                </a:cubicBezTo>
                <a:cubicBezTo>
                  <a:pt x="648677" y="479016"/>
                  <a:pt x="648677" y="535677"/>
                  <a:pt x="656493" y="746692"/>
                </a:cubicBezTo>
                <a:cubicBezTo>
                  <a:pt x="664309" y="957707"/>
                  <a:pt x="730739" y="1457892"/>
                  <a:pt x="656493" y="1625923"/>
                </a:cubicBezTo>
                <a:cubicBezTo>
                  <a:pt x="582247" y="1793954"/>
                  <a:pt x="320431" y="1784185"/>
                  <a:pt x="211016" y="1754877"/>
                </a:cubicBezTo>
                <a:cubicBezTo>
                  <a:pt x="101601" y="1725569"/>
                  <a:pt x="50800" y="1587823"/>
                  <a:pt x="0" y="14500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623538" y="2163915"/>
            <a:ext cx="1119122" cy="2609918"/>
          </a:xfrm>
          <a:custGeom>
            <a:avLst/>
            <a:gdLst>
              <a:gd name="connsiteX0" fmla="*/ 0 w 1119122"/>
              <a:gd name="connsiteY0" fmla="*/ 4854 h 2609918"/>
              <a:gd name="connsiteX1" fmla="*/ 539262 w 1119122"/>
              <a:gd name="connsiteY1" fmla="*/ 133808 h 2609918"/>
              <a:gd name="connsiteX2" fmla="*/ 1090247 w 1119122"/>
              <a:gd name="connsiteY2" fmla="*/ 895808 h 2609918"/>
              <a:gd name="connsiteX3" fmla="*/ 1019908 w 1119122"/>
              <a:gd name="connsiteY3" fmla="*/ 1751593 h 2609918"/>
              <a:gd name="connsiteX4" fmla="*/ 832339 w 1119122"/>
              <a:gd name="connsiteY4" fmla="*/ 2431531 h 2609918"/>
              <a:gd name="connsiteX5" fmla="*/ 668216 w 1119122"/>
              <a:gd name="connsiteY5" fmla="*/ 2607377 h 2609918"/>
              <a:gd name="connsiteX6" fmla="*/ 105508 w 1119122"/>
              <a:gd name="connsiteY6" fmla="*/ 2513593 h 2609918"/>
              <a:gd name="connsiteX7" fmla="*/ 117231 w 1119122"/>
              <a:gd name="connsiteY7" fmla="*/ 2220516 h 2609918"/>
              <a:gd name="connsiteX8" fmla="*/ 246185 w 1119122"/>
              <a:gd name="connsiteY8" fmla="*/ 1564023 h 2609918"/>
              <a:gd name="connsiteX9" fmla="*/ 11724 w 1119122"/>
              <a:gd name="connsiteY9" fmla="*/ 1130270 h 260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9122" h="2609918">
                <a:moveTo>
                  <a:pt x="0" y="4854"/>
                </a:moveTo>
                <a:cubicBezTo>
                  <a:pt x="178777" y="-4915"/>
                  <a:pt x="357554" y="-14684"/>
                  <a:pt x="539262" y="133808"/>
                </a:cubicBezTo>
                <a:cubicBezTo>
                  <a:pt x="720970" y="282300"/>
                  <a:pt x="1010139" y="626177"/>
                  <a:pt x="1090247" y="895808"/>
                </a:cubicBezTo>
                <a:cubicBezTo>
                  <a:pt x="1170355" y="1165439"/>
                  <a:pt x="1062893" y="1495639"/>
                  <a:pt x="1019908" y="1751593"/>
                </a:cubicBezTo>
                <a:cubicBezTo>
                  <a:pt x="976923" y="2007547"/>
                  <a:pt x="890954" y="2288900"/>
                  <a:pt x="832339" y="2431531"/>
                </a:cubicBezTo>
                <a:cubicBezTo>
                  <a:pt x="773724" y="2574162"/>
                  <a:pt x="789354" y="2593700"/>
                  <a:pt x="668216" y="2607377"/>
                </a:cubicBezTo>
                <a:cubicBezTo>
                  <a:pt x="547078" y="2621054"/>
                  <a:pt x="197339" y="2578070"/>
                  <a:pt x="105508" y="2513593"/>
                </a:cubicBezTo>
                <a:cubicBezTo>
                  <a:pt x="13677" y="2449116"/>
                  <a:pt x="93785" y="2378778"/>
                  <a:pt x="117231" y="2220516"/>
                </a:cubicBezTo>
                <a:cubicBezTo>
                  <a:pt x="140677" y="2062254"/>
                  <a:pt x="263769" y="1745731"/>
                  <a:pt x="246185" y="1564023"/>
                </a:cubicBezTo>
                <a:cubicBezTo>
                  <a:pt x="228601" y="1382315"/>
                  <a:pt x="11724" y="1130270"/>
                  <a:pt x="11724" y="113027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426100" y="3773044"/>
            <a:ext cx="1062637" cy="1610683"/>
          </a:xfrm>
          <a:custGeom>
            <a:avLst/>
            <a:gdLst>
              <a:gd name="connsiteX0" fmla="*/ 989962 w 1062637"/>
              <a:gd name="connsiteY0" fmla="*/ 60402 h 1610683"/>
              <a:gd name="connsiteX1" fmla="*/ 1013408 w 1062637"/>
              <a:gd name="connsiteY1" fmla="*/ 517602 h 1610683"/>
              <a:gd name="connsiteX2" fmla="*/ 989962 w 1062637"/>
              <a:gd name="connsiteY2" fmla="*/ 1033418 h 1610683"/>
              <a:gd name="connsiteX3" fmla="*/ 861008 w 1062637"/>
              <a:gd name="connsiteY3" fmla="*/ 1537510 h 1610683"/>
              <a:gd name="connsiteX4" fmla="*/ 603100 w 1062637"/>
              <a:gd name="connsiteY4" fmla="*/ 1560956 h 1610683"/>
              <a:gd name="connsiteX5" fmla="*/ 40392 w 1062637"/>
              <a:gd name="connsiteY5" fmla="*/ 1092033 h 1610683"/>
              <a:gd name="connsiteX6" fmla="*/ 52115 w 1062637"/>
              <a:gd name="connsiteY6" fmla="*/ 716894 h 1610683"/>
              <a:gd name="connsiteX7" fmla="*/ 110731 w 1062637"/>
              <a:gd name="connsiteY7" fmla="*/ 224525 h 1610683"/>
              <a:gd name="connsiteX8" fmla="*/ 122454 w 1062637"/>
              <a:gd name="connsiteY8" fmla="*/ 25233 h 1610683"/>
              <a:gd name="connsiteX9" fmla="*/ 989962 w 1062637"/>
              <a:gd name="connsiteY9" fmla="*/ 60402 h 161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2637" h="1610683">
                <a:moveTo>
                  <a:pt x="989962" y="60402"/>
                </a:moveTo>
                <a:cubicBezTo>
                  <a:pt x="1138454" y="142463"/>
                  <a:pt x="1013408" y="355433"/>
                  <a:pt x="1013408" y="517602"/>
                </a:cubicBezTo>
                <a:cubicBezTo>
                  <a:pt x="1013408" y="679771"/>
                  <a:pt x="1015362" y="863433"/>
                  <a:pt x="989962" y="1033418"/>
                </a:cubicBezTo>
                <a:cubicBezTo>
                  <a:pt x="964562" y="1203403"/>
                  <a:pt x="925485" y="1449587"/>
                  <a:pt x="861008" y="1537510"/>
                </a:cubicBezTo>
                <a:cubicBezTo>
                  <a:pt x="796531" y="1625433"/>
                  <a:pt x="739869" y="1635202"/>
                  <a:pt x="603100" y="1560956"/>
                </a:cubicBezTo>
                <a:cubicBezTo>
                  <a:pt x="466331" y="1486710"/>
                  <a:pt x="132223" y="1232710"/>
                  <a:pt x="40392" y="1092033"/>
                </a:cubicBezTo>
                <a:cubicBezTo>
                  <a:pt x="-51439" y="951356"/>
                  <a:pt x="40392" y="861479"/>
                  <a:pt x="52115" y="716894"/>
                </a:cubicBezTo>
                <a:cubicBezTo>
                  <a:pt x="63838" y="572309"/>
                  <a:pt x="99008" y="339802"/>
                  <a:pt x="110731" y="224525"/>
                </a:cubicBezTo>
                <a:cubicBezTo>
                  <a:pt x="122454" y="109248"/>
                  <a:pt x="-24084" y="56494"/>
                  <a:pt x="122454" y="25233"/>
                </a:cubicBezTo>
                <a:cubicBezTo>
                  <a:pt x="268992" y="-6028"/>
                  <a:pt x="841470" y="-21659"/>
                  <a:pt x="989962" y="6040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470031" y="3282462"/>
            <a:ext cx="1067697" cy="2036367"/>
          </a:xfrm>
          <a:custGeom>
            <a:avLst/>
            <a:gdLst>
              <a:gd name="connsiteX0" fmla="*/ 0 w 1067697"/>
              <a:gd name="connsiteY0" fmla="*/ 0 h 2036367"/>
              <a:gd name="connsiteX1" fmla="*/ 293077 w 1067697"/>
              <a:gd name="connsiteY1" fmla="*/ 422030 h 2036367"/>
              <a:gd name="connsiteX2" fmla="*/ 445477 w 1067697"/>
              <a:gd name="connsiteY2" fmla="*/ 1019907 h 2036367"/>
              <a:gd name="connsiteX3" fmla="*/ 351692 w 1067697"/>
              <a:gd name="connsiteY3" fmla="*/ 1688123 h 2036367"/>
              <a:gd name="connsiteX4" fmla="*/ 304800 w 1067697"/>
              <a:gd name="connsiteY4" fmla="*/ 1981200 h 2036367"/>
              <a:gd name="connsiteX5" fmla="*/ 832338 w 1067697"/>
              <a:gd name="connsiteY5" fmla="*/ 1992923 h 2036367"/>
              <a:gd name="connsiteX6" fmla="*/ 949569 w 1067697"/>
              <a:gd name="connsiteY6" fmla="*/ 1524000 h 2036367"/>
              <a:gd name="connsiteX7" fmla="*/ 1031631 w 1067697"/>
              <a:gd name="connsiteY7" fmla="*/ 1055076 h 2036367"/>
              <a:gd name="connsiteX8" fmla="*/ 1066800 w 1067697"/>
              <a:gd name="connsiteY8" fmla="*/ 668215 h 2036367"/>
              <a:gd name="connsiteX9" fmla="*/ 1055077 w 1067697"/>
              <a:gd name="connsiteY9" fmla="*/ 422030 h 2036367"/>
              <a:gd name="connsiteX10" fmla="*/ 1031631 w 1067697"/>
              <a:gd name="connsiteY10" fmla="*/ 70338 h 2036367"/>
              <a:gd name="connsiteX11" fmla="*/ 973015 w 1067697"/>
              <a:gd name="connsiteY11" fmla="*/ 35169 h 2036367"/>
              <a:gd name="connsiteX12" fmla="*/ 82061 w 1067697"/>
              <a:gd name="connsiteY12" fmla="*/ 35169 h 203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7697" h="2036367">
                <a:moveTo>
                  <a:pt x="0" y="0"/>
                </a:moveTo>
                <a:cubicBezTo>
                  <a:pt x="109415" y="126023"/>
                  <a:pt x="218831" y="252046"/>
                  <a:pt x="293077" y="422030"/>
                </a:cubicBezTo>
                <a:cubicBezTo>
                  <a:pt x="367323" y="592015"/>
                  <a:pt x="435708" y="808892"/>
                  <a:pt x="445477" y="1019907"/>
                </a:cubicBezTo>
                <a:cubicBezTo>
                  <a:pt x="455246" y="1230922"/>
                  <a:pt x="375138" y="1527908"/>
                  <a:pt x="351692" y="1688123"/>
                </a:cubicBezTo>
                <a:cubicBezTo>
                  <a:pt x="328246" y="1848338"/>
                  <a:pt x="224692" y="1930400"/>
                  <a:pt x="304800" y="1981200"/>
                </a:cubicBezTo>
                <a:cubicBezTo>
                  <a:pt x="384908" y="2032000"/>
                  <a:pt x="724877" y="2069123"/>
                  <a:pt x="832338" y="1992923"/>
                </a:cubicBezTo>
                <a:cubicBezTo>
                  <a:pt x="939799" y="1916723"/>
                  <a:pt x="916354" y="1680308"/>
                  <a:pt x="949569" y="1524000"/>
                </a:cubicBezTo>
                <a:cubicBezTo>
                  <a:pt x="982784" y="1367692"/>
                  <a:pt x="1012093" y="1197707"/>
                  <a:pt x="1031631" y="1055076"/>
                </a:cubicBezTo>
                <a:cubicBezTo>
                  <a:pt x="1051170" y="912445"/>
                  <a:pt x="1062892" y="773723"/>
                  <a:pt x="1066800" y="668215"/>
                </a:cubicBezTo>
                <a:cubicBezTo>
                  <a:pt x="1070708" y="562707"/>
                  <a:pt x="1060939" y="521676"/>
                  <a:pt x="1055077" y="422030"/>
                </a:cubicBezTo>
                <a:cubicBezTo>
                  <a:pt x="1049216" y="322384"/>
                  <a:pt x="1045308" y="134815"/>
                  <a:pt x="1031631" y="70338"/>
                </a:cubicBezTo>
                <a:cubicBezTo>
                  <a:pt x="1017954" y="5861"/>
                  <a:pt x="1131277" y="41030"/>
                  <a:pt x="973015" y="35169"/>
                </a:cubicBezTo>
                <a:cubicBezTo>
                  <a:pt x="814753" y="29308"/>
                  <a:pt x="448407" y="32238"/>
                  <a:pt x="82061" y="3516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415438" y="4491848"/>
            <a:ext cx="2856600" cy="1463960"/>
          </a:xfrm>
          <a:custGeom>
            <a:avLst/>
            <a:gdLst>
              <a:gd name="connsiteX0" fmla="*/ 1335947 w 2856600"/>
              <a:gd name="connsiteY0" fmla="*/ 631137 h 1463960"/>
              <a:gd name="connsiteX1" fmla="*/ 1406285 w 2856600"/>
              <a:gd name="connsiteY1" fmla="*/ 502183 h 1463960"/>
              <a:gd name="connsiteX2" fmla="*/ 1359393 w 2856600"/>
              <a:gd name="connsiteY2" fmla="*/ 80152 h 1463960"/>
              <a:gd name="connsiteX3" fmla="*/ 1171824 w 2856600"/>
              <a:gd name="connsiteY3" fmla="*/ 33260 h 1463960"/>
              <a:gd name="connsiteX4" fmla="*/ 738070 w 2856600"/>
              <a:gd name="connsiteY4" fmla="*/ 455290 h 1463960"/>
              <a:gd name="connsiteX5" fmla="*/ 22962 w 2856600"/>
              <a:gd name="connsiteY5" fmla="*/ 877321 h 1463960"/>
              <a:gd name="connsiteX6" fmla="*/ 304316 w 2856600"/>
              <a:gd name="connsiteY6" fmla="*/ 1217290 h 1463960"/>
              <a:gd name="connsiteX7" fmla="*/ 1546962 w 2856600"/>
              <a:gd name="connsiteY7" fmla="*/ 1416583 h 1463960"/>
              <a:gd name="connsiteX8" fmla="*/ 2648931 w 2856600"/>
              <a:gd name="connsiteY8" fmla="*/ 1440029 h 1463960"/>
              <a:gd name="connsiteX9" fmla="*/ 2836500 w 2856600"/>
              <a:gd name="connsiteY9" fmla="*/ 1123506 h 1463960"/>
              <a:gd name="connsiteX10" fmla="*/ 2742716 w 2856600"/>
              <a:gd name="connsiteY10" fmla="*/ 971106 h 1463960"/>
              <a:gd name="connsiteX11" fmla="*/ 1875208 w 2856600"/>
              <a:gd name="connsiteY11" fmla="*/ 818706 h 146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56600" h="1463960">
                <a:moveTo>
                  <a:pt x="1335947" y="631137"/>
                </a:moveTo>
                <a:cubicBezTo>
                  <a:pt x="1369162" y="612575"/>
                  <a:pt x="1402377" y="594014"/>
                  <a:pt x="1406285" y="502183"/>
                </a:cubicBezTo>
                <a:cubicBezTo>
                  <a:pt x="1410193" y="410352"/>
                  <a:pt x="1398470" y="158306"/>
                  <a:pt x="1359393" y="80152"/>
                </a:cubicBezTo>
                <a:cubicBezTo>
                  <a:pt x="1320316" y="1998"/>
                  <a:pt x="1275378" y="-29263"/>
                  <a:pt x="1171824" y="33260"/>
                </a:cubicBezTo>
                <a:cubicBezTo>
                  <a:pt x="1068270" y="95783"/>
                  <a:pt x="929547" y="314613"/>
                  <a:pt x="738070" y="455290"/>
                </a:cubicBezTo>
                <a:cubicBezTo>
                  <a:pt x="546593" y="595967"/>
                  <a:pt x="95254" y="750321"/>
                  <a:pt x="22962" y="877321"/>
                </a:cubicBezTo>
                <a:cubicBezTo>
                  <a:pt x="-49330" y="1004321"/>
                  <a:pt x="50316" y="1127413"/>
                  <a:pt x="304316" y="1217290"/>
                </a:cubicBezTo>
                <a:cubicBezTo>
                  <a:pt x="558316" y="1307167"/>
                  <a:pt x="1156193" y="1379460"/>
                  <a:pt x="1546962" y="1416583"/>
                </a:cubicBezTo>
                <a:cubicBezTo>
                  <a:pt x="1937731" y="1453706"/>
                  <a:pt x="2434008" y="1488875"/>
                  <a:pt x="2648931" y="1440029"/>
                </a:cubicBezTo>
                <a:cubicBezTo>
                  <a:pt x="2863854" y="1391183"/>
                  <a:pt x="2820869" y="1201660"/>
                  <a:pt x="2836500" y="1123506"/>
                </a:cubicBezTo>
                <a:cubicBezTo>
                  <a:pt x="2852131" y="1045352"/>
                  <a:pt x="2902931" y="1021906"/>
                  <a:pt x="2742716" y="971106"/>
                </a:cubicBezTo>
                <a:cubicBezTo>
                  <a:pt x="2582501" y="920306"/>
                  <a:pt x="2228854" y="869506"/>
                  <a:pt x="1875208" y="81870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67242" y="1886762"/>
            <a:ext cx="317716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23956" y="4182387"/>
            <a:ext cx="296876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70262" y="1570892"/>
            <a:ext cx="30970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B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72687" y="4589167"/>
            <a:ext cx="290464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F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261014" y="5199061"/>
            <a:ext cx="33054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/>
              <a:t>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07910" y="2528628"/>
            <a:ext cx="30809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103155" y="2902736"/>
            <a:ext cx="327334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/>
              <a:t>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295902"/>
            <a:ext cx="138146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OMRÅDE</a:t>
            </a:r>
          </a:p>
          <a:p>
            <a:r>
              <a:rPr lang="sv-SE" sz="1400" dirty="0" smtClean="0"/>
              <a:t>A=289  3 Buntar</a:t>
            </a:r>
          </a:p>
          <a:p>
            <a:r>
              <a:rPr lang="sv-SE" sz="1400" dirty="0" smtClean="0"/>
              <a:t>B=469  5 Buntar</a:t>
            </a:r>
            <a:endParaRPr lang="en-US" sz="1400" dirty="0"/>
          </a:p>
          <a:p>
            <a:r>
              <a:rPr lang="sv-SE" sz="1400" dirty="0" smtClean="0"/>
              <a:t>C=326  4 Buntar</a:t>
            </a:r>
          </a:p>
          <a:p>
            <a:r>
              <a:rPr lang="sv-SE" sz="1400" dirty="0" smtClean="0"/>
              <a:t>D=292  3 Buntar</a:t>
            </a:r>
          </a:p>
          <a:p>
            <a:r>
              <a:rPr lang="sv-SE" sz="1400" dirty="0" smtClean="0"/>
              <a:t>E=481   5 Buntar</a:t>
            </a:r>
          </a:p>
          <a:p>
            <a:r>
              <a:rPr lang="sv-SE" sz="1400" dirty="0" smtClean="0"/>
              <a:t>F=445   5 Buntar</a:t>
            </a:r>
          </a:p>
          <a:p>
            <a:r>
              <a:rPr lang="sv-SE" sz="1400" dirty="0" smtClean="0"/>
              <a:t>G=121  2 Buntar</a:t>
            </a:r>
          </a:p>
          <a:p>
            <a:endParaRPr lang="sv-SE" sz="1400" dirty="0"/>
          </a:p>
          <a:p>
            <a:endParaRPr lang="sv-SE" sz="1400" dirty="0" smtClean="0"/>
          </a:p>
          <a:p>
            <a:endParaRPr lang="sv-SE" sz="1400" dirty="0"/>
          </a:p>
          <a:p>
            <a:r>
              <a:rPr lang="sv-SE" sz="1400" dirty="0" smtClean="0"/>
              <a:t>27 Buntar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6857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7" t="15205" r="70987" b="9473"/>
          <a:stretch/>
        </p:blipFill>
        <p:spPr bwMode="auto">
          <a:xfrm rot="16200000">
            <a:off x="2280268" y="-86868"/>
            <a:ext cx="4583464" cy="8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94433" y="2024693"/>
            <a:ext cx="8401196" cy="3554230"/>
          </a:xfrm>
          <a:custGeom>
            <a:avLst/>
            <a:gdLst>
              <a:gd name="connsiteX0" fmla="*/ 210367 w 8401196"/>
              <a:gd name="connsiteY0" fmla="*/ 85461 h 3554230"/>
              <a:gd name="connsiteX1" fmla="*/ 2601875 w 8401196"/>
              <a:gd name="connsiteY1" fmla="*/ 120630 h 3554230"/>
              <a:gd name="connsiteX2" fmla="*/ 4372059 w 8401196"/>
              <a:gd name="connsiteY2" fmla="*/ 167522 h 3554230"/>
              <a:gd name="connsiteX3" fmla="*/ 6177413 w 8401196"/>
              <a:gd name="connsiteY3" fmla="*/ 484045 h 3554230"/>
              <a:gd name="connsiteX4" fmla="*/ 7126982 w 8401196"/>
              <a:gd name="connsiteY4" fmla="*/ 777122 h 3554230"/>
              <a:gd name="connsiteX5" fmla="*/ 7924152 w 8401196"/>
              <a:gd name="connsiteY5" fmla="*/ 812292 h 3554230"/>
              <a:gd name="connsiteX6" fmla="*/ 8334459 w 8401196"/>
              <a:gd name="connsiteY6" fmla="*/ 1246045 h 3554230"/>
              <a:gd name="connsiteX7" fmla="*/ 8334459 w 8401196"/>
              <a:gd name="connsiteY7" fmla="*/ 2570753 h 3554230"/>
              <a:gd name="connsiteX8" fmla="*/ 7689690 w 8401196"/>
              <a:gd name="connsiteY8" fmla="*/ 3063122 h 3554230"/>
              <a:gd name="connsiteX9" fmla="*/ 6388429 w 8401196"/>
              <a:gd name="connsiteY9" fmla="*/ 2981061 h 3554230"/>
              <a:gd name="connsiteX10" fmla="*/ 4594798 w 8401196"/>
              <a:gd name="connsiteY10" fmla="*/ 2840384 h 3554230"/>
              <a:gd name="connsiteX11" fmla="*/ 3129413 w 8401196"/>
              <a:gd name="connsiteY11" fmla="*/ 3086569 h 3554230"/>
              <a:gd name="connsiteX12" fmla="*/ 1640582 w 8401196"/>
              <a:gd name="connsiteY12" fmla="*/ 3449984 h 3554230"/>
              <a:gd name="connsiteX13" fmla="*/ 515167 w 8401196"/>
              <a:gd name="connsiteY13" fmla="*/ 3508599 h 3554230"/>
              <a:gd name="connsiteX14" fmla="*/ 186921 w 8401196"/>
              <a:gd name="connsiteY14" fmla="*/ 2840384 h 3554230"/>
              <a:gd name="connsiteX15" fmla="*/ 116582 w 8401196"/>
              <a:gd name="connsiteY15" fmla="*/ 1386722 h 3554230"/>
              <a:gd name="connsiteX16" fmla="*/ 210367 w 8401196"/>
              <a:gd name="connsiteY16" fmla="*/ 85461 h 355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01196" h="3554230">
                <a:moveTo>
                  <a:pt x="210367" y="85461"/>
                </a:moveTo>
                <a:cubicBezTo>
                  <a:pt x="624582" y="-125554"/>
                  <a:pt x="2601875" y="120630"/>
                  <a:pt x="2601875" y="120630"/>
                </a:cubicBezTo>
                <a:cubicBezTo>
                  <a:pt x="3295490" y="134307"/>
                  <a:pt x="3776136" y="106953"/>
                  <a:pt x="4372059" y="167522"/>
                </a:cubicBezTo>
                <a:cubicBezTo>
                  <a:pt x="4967982" y="228091"/>
                  <a:pt x="5718259" y="382445"/>
                  <a:pt x="6177413" y="484045"/>
                </a:cubicBezTo>
                <a:cubicBezTo>
                  <a:pt x="6636567" y="585645"/>
                  <a:pt x="6835859" y="722414"/>
                  <a:pt x="7126982" y="777122"/>
                </a:cubicBezTo>
                <a:cubicBezTo>
                  <a:pt x="7418105" y="831830"/>
                  <a:pt x="7722906" y="734138"/>
                  <a:pt x="7924152" y="812292"/>
                </a:cubicBezTo>
                <a:cubicBezTo>
                  <a:pt x="8125398" y="890446"/>
                  <a:pt x="8266075" y="952968"/>
                  <a:pt x="8334459" y="1246045"/>
                </a:cubicBezTo>
                <a:cubicBezTo>
                  <a:pt x="8402843" y="1539122"/>
                  <a:pt x="8441921" y="2267907"/>
                  <a:pt x="8334459" y="2570753"/>
                </a:cubicBezTo>
                <a:cubicBezTo>
                  <a:pt x="8226998" y="2873599"/>
                  <a:pt x="8014028" y="2994737"/>
                  <a:pt x="7689690" y="3063122"/>
                </a:cubicBezTo>
                <a:cubicBezTo>
                  <a:pt x="7365352" y="3131507"/>
                  <a:pt x="6388429" y="2981061"/>
                  <a:pt x="6388429" y="2981061"/>
                </a:cubicBezTo>
                <a:cubicBezTo>
                  <a:pt x="5872614" y="2943938"/>
                  <a:pt x="5137967" y="2822799"/>
                  <a:pt x="4594798" y="2840384"/>
                </a:cubicBezTo>
                <a:cubicBezTo>
                  <a:pt x="4051629" y="2857969"/>
                  <a:pt x="3621782" y="2984969"/>
                  <a:pt x="3129413" y="3086569"/>
                </a:cubicBezTo>
                <a:cubicBezTo>
                  <a:pt x="2637044" y="3188169"/>
                  <a:pt x="2076290" y="3379646"/>
                  <a:pt x="1640582" y="3449984"/>
                </a:cubicBezTo>
                <a:cubicBezTo>
                  <a:pt x="1204874" y="3520322"/>
                  <a:pt x="757444" y="3610199"/>
                  <a:pt x="515167" y="3508599"/>
                </a:cubicBezTo>
                <a:cubicBezTo>
                  <a:pt x="272890" y="3406999"/>
                  <a:pt x="253352" y="3194030"/>
                  <a:pt x="186921" y="2840384"/>
                </a:cubicBezTo>
                <a:cubicBezTo>
                  <a:pt x="120490" y="2486738"/>
                  <a:pt x="110721" y="1845876"/>
                  <a:pt x="116582" y="1386722"/>
                </a:cubicBezTo>
                <a:cubicBezTo>
                  <a:pt x="122443" y="927568"/>
                  <a:pt x="-203848" y="296476"/>
                  <a:pt x="210367" y="85461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5536" y="548680"/>
            <a:ext cx="180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Område </a:t>
            </a:r>
            <a:r>
              <a:rPr lang="sv-SE" sz="3600" b="1" dirty="0" smtClean="0"/>
              <a:t>E</a:t>
            </a:r>
            <a:endParaRPr lang="sv-SE" sz="3600" b="1" dirty="0"/>
          </a:p>
          <a:p>
            <a:r>
              <a:rPr lang="sv-SE" dirty="0" smtClean="0"/>
              <a:t>481 </a:t>
            </a:r>
            <a:r>
              <a:rPr lang="sv-SE" dirty="0"/>
              <a:t>Tidningar</a:t>
            </a:r>
          </a:p>
          <a:p>
            <a:r>
              <a:rPr lang="sv-SE" dirty="0" smtClean="0"/>
              <a:t>5  </a:t>
            </a:r>
            <a:r>
              <a:rPr lang="sv-SE" dirty="0"/>
              <a:t>Buntar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764704"/>
            <a:ext cx="981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1 Vuxna</a:t>
            </a:r>
          </a:p>
          <a:p>
            <a:r>
              <a:rPr lang="sv-SE" dirty="0" smtClean="0"/>
              <a:t>3 Barn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30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303</Words>
  <Application>Microsoft Office PowerPoint</Application>
  <PresentationFormat>On-screen Show (4:3)</PresentationFormat>
  <Paragraphs>175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F-02</vt:lpstr>
    </vt:vector>
  </TitlesOfParts>
  <Company>Volvo Car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Johansson, Rikard (R.J .)</dc:creator>
  <cp:lastModifiedBy>Johansson, Rikard (R.J .)</cp:lastModifiedBy>
  <cp:revision>17</cp:revision>
  <dcterms:created xsi:type="dcterms:W3CDTF">2015-01-13T18:48:08Z</dcterms:created>
  <dcterms:modified xsi:type="dcterms:W3CDTF">2015-02-26T18:33:57Z</dcterms:modified>
</cp:coreProperties>
</file>