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458" r:id="rId3"/>
    <p:sldId id="465" r:id="rId4"/>
    <p:sldId id="466" r:id="rId5"/>
    <p:sldId id="467" r:id="rId6"/>
    <p:sldId id="269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000000"/>
              </a:solidFill>
              <a:prstDash val="solid"/>
              <a:miter lim="800000"/>
            </a:ln>
          </a:left>
          <a:right>
            <a:ln w="6350" cap="flat">
              <a:solidFill>
                <a:srgbClr val="000000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000000"/>
              </a:solidFill>
              <a:prstDash val="solid"/>
              <a:miter lim="800000"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/>
    <p:restoredTop sz="94560"/>
  </p:normalViewPr>
  <p:slideViewPr>
    <p:cSldViewPr snapToGrid="0" snapToObjects="1">
      <p:cViewPr varScale="1">
        <p:scale>
          <a:sx n="87" d="100"/>
          <a:sy n="87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7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kstin paikkamerkki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kstin paikkamerkki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Kuvan paikkamerkki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3health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8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4" name="kansi2.jpg" descr="kans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E3-työhyvinvointikoulutus"/>
          <p:cNvSpPr txBox="1"/>
          <p:nvPr/>
        </p:nvSpPr>
        <p:spPr>
          <a:xfrm>
            <a:off x="4050897" y="2973704"/>
            <a:ext cx="4090221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5000"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fi-FI" dirty="0"/>
              <a:t>How to </a:t>
            </a:r>
            <a:r>
              <a:rPr lang="fi-FI" dirty="0" err="1"/>
              <a:t>sign</a:t>
            </a:r>
            <a:r>
              <a:rPr lang="fi-FI" dirty="0"/>
              <a:t> in?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20A7499-B644-AB4B-AADC-B85DDCBA4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1" y="1757926"/>
            <a:ext cx="9133852" cy="4338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3935343" y="963200"/>
            <a:ext cx="41623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1: Go to website </a:t>
            </a:r>
            <a:r>
              <a:rPr lang="en-SE" b="1" dirty="0">
                <a:hlinkClick r:id="rId3"/>
              </a:rPr>
              <a:t>www.te3health.com</a:t>
            </a:r>
            <a:endParaRPr lang="en-SE" b="1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2: Press “My Account”</a:t>
            </a:r>
          </a:p>
        </p:txBody>
      </p:sp>
      <p:pic>
        <p:nvPicPr>
          <p:cNvPr id="23" name="sisa_kehys_oranssi.png" descr="sisa_kehys_oranssi.png">
            <a:extLst>
              <a:ext uri="{FF2B5EF4-FFF2-40B4-BE49-F238E27FC236}">
                <a16:creationId xmlns:a16="http://schemas.microsoft.com/office/drawing/2014/main" id="{150EB887-4D00-C647-A07A-10C6FE0DA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72031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4957388" y="880073"/>
            <a:ext cx="22772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3: Sign your email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3792581F-9CF7-5649-AD8E-A85DA39B3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7" y="1715332"/>
            <a:ext cx="10201665" cy="4179468"/>
          </a:xfrm>
          <a:prstGeom prst="rect">
            <a:avLst/>
          </a:prstGeom>
        </p:spPr>
      </p:pic>
      <p:pic>
        <p:nvPicPr>
          <p:cNvPr id="5" name="sisa_kehys_oranssi.png" descr="sisa_kehys_oranssi.png">
            <a:extLst>
              <a:ext uri="{FF2B5EF4-FFF2-40B4-BE49-F238E27FC236}">
                <a16:creationId xmlns:a16="http://schemas.microsoft.com/office/drawing/2014/main" id="{5E78AB15-09DC-474C-9B21-A9CBFD87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58353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4957388" y="880073"/>
            <a:ext cx="26683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4: Sign your </a:t>
            </a:r>
            <a:r>
              <a:rPr lang="en-SE" b="1" dirty="0"/>
              <a:t>password</a:t>
            </a:r>
            <a:endParaRPr kumimoji="0" lang="en-S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64A884-7CE9-3549-9231-895659DCE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" y="1623828"/>
            <a:ext cx="10590322" cy="4195081"/>
          </a:xfrm>
          <a:prstGeom prst="rect">
            <a:avLst/>
          </a:prstGeom>
        </p:spPr>
      </p:pic>
      <p:pic>
        <p:nvPicPr>
          <p:cNvPr id="5" name="sisa_kehys_oranssi.png" descr="sisa_kehys_oranssi.png">
            <a:extLst>
              <a:ext uri="{FF2B5EF4-FFF2-40B4-BE49-F238E27FC236}">
                <a16:creationId xmlns:a16="http://schemas.microsoft.com/office/drawing/2014/main" id="{6D438FEA-4F7A-4747-8719-7D21CD4F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22776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0FD7ED-3DFE-3B47-8E7E-4AB53E03DD6C}"/>
              </a:ext>
            </a:extLst>
          </p:cNvPr>
          <p:cNvSpPr txBox="1"/>
          <p:nvPr/>
        </p:nvSpPr>
        <p:spPr>
          <a:xfrm>
            <a:off x="4378589" y="977055"/>
            <a:ext cx="446532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5: Press “Redeem a Voucher”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SE" b="1" dirty="0"/>
              <a:t>Step 6: Sign your ”Voucher Code”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Step 7: Press </a:t>
            </a:r>
            <a:r>
              <a:rPr lang="en-SE" b="1" dirty="0"/>
              <a:t>”My Courses” and start program</a:t>
            </a:r>
            <a:endParaRPr kumimoji="0" lang="en-S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picture containing bar chart&#10;&#10;Description automatically generated">
            <a:extLst>
              <a:ext uri="{FF2B5EF4-FFF2-40B4-BE49-F238E27FC236}">
                <a16:creationId xmlns:a16="http://schemas.microsoft.com/office/drawing/2014/main" id="{B18233FC-E7C1-E44F-A187-C2FB9EDC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16" y="2054568"/>
            <a:ext cx="10447422" cy="2988487"/>
          </a:xfrm>
          <a:prstGeom prst="rect">
            <a:avLst/>
          </a:prstGeom>
        </p:spPr>
      </p:pic>
      <p:pic>
        <p:nvPicPr>
          <p:cNvPr id="5" name="sisa_kehys_oranssi.png" descr="sisa_kehys_oranssi.png">
            <a:extLst>
              <a:ext uri="{FF2B5EF4-FFF2-40B4-BE49-F238E27FC236}">
                <a16:creationId xmlns:a16="http://schemas.microsoft.com/office/drawing/2014/main" id="{992CB1FF-DC53-BF44-8836-FA17AA96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53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60926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isa_kehys_oranssi.png" descr="sisa_kehys_orans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Title 4"/>
          <p:cNvSpPr txBox="1">
            <a:spLocks noGrp="1"/>
          </p:cNvSpPr>
          <p:nvPr>
            <p:ph type="title"/>
          </p:nvPr>
        </p:nvSpPr>
        <p:spPr>
          <a:xfrm>
            <a:off x="4172698" y="3093158"/>
            <a:ext cx="3807595" cy="6716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36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fi-FI" dirty="0"/>
              <a:t>www.</a:t>
            </a:r>
            <a:r>
              <a:rPr dirty="0"/>
              <a:t>te3health.com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ukautettu suunnittelumalli">
  <a:themeElements>
    <a:clrScheme name="Mukautettu suunnittelumal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ukautettu suunnittelumall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ukautettu suunnittelumal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Mukautettu suunnittelumall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ukautettu suunnittelumall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ukautettu suunnittelumal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70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DINPro-Regular</vt:lpstr>
      <vt:lpstr>Mukautettu suunnittelumalli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www.te3health.com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Jarkko Kortelainen</cp:lastModifiedBy>
  <cp:revision>29</cp:revision>
  <dcterms:modified xsi:type="dcterms:W3CDTF">2021-08-23T17:38:48Z</dcterms:modified>
</cp:coreProperties>
</file>