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69" r:id="rId4"/>
    <p:sldId id="276" r:id="rId5"/>
    <p:sldId id="277" r:id="rId6"/>
    <p:sldId id="273" r:id="rId7"/>
    <p:sldId id="271" r:id="rId8"/>
    <p:sldId id="270" r:id="rId9"/>
    <p:sldId id="274" r:id="rId10"/>
    <p:sldId id="262" r:id="rId11"/>
    <p:sldId id="263" r:id="rId12"/>
    <p:sldId id="268" r:id="rId13"/>
    <p:sldId id="258" r:id="rId14"/>
    <p:sldId id="259" r:id="rId15"/>
    <p:sldId id="260" r:id="rId16"/>
    <p:sldId id="261" r:id="rId17"/>
    <p:sldId id="265" r:id="rId18"/>
    <p:sldId id="264" r:id="rId19"/>
    <p:sldId id="266" r:id="rId20"/>
    <p:sldId id="275" r:id="rId2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A3CE3"/>
    <a:srgbClr val="00FF99"/>
    <a:srgbClr val="00FFFF"/>
    <a:srgbClr val="FC96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5"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1A76B5-1D52-4507-8E70-6B4B0750BDC2}" type="doc">
      <dgm:prSet loTypeId="urn:microsoft.com/office/officeart/2005/8/layout/cycle1" loCatId="cycle" qsTypeId="urn:microsoft.com/office/officeart/2005/8/quickstyle/simple1" qsCatId="simple" csTypeId="urn:microsoft.com/office/officeart/2005/8/colors/colorful1" csCatId="colorful" phldr="1"/>
      <dgm:spPr/>
      <dgm:t>
        <a:bodyPr/>
        <a:lstStyle/>
        <a:p>
          <a:endParaRPr lang="sv-SE"/>
        </a:p>
      </dgm:t>
    </dgm:pt>
    <dgm:pt modelId="{0F19B5CC-5579-4AF6-A572-CA47844DB92D}">
      <dgm:prSet phldrT="[Text]"/>
      <dgm:spPr/>
      <dgm:t>
        <a:bodyPr/>
        <a:lstStyle/>
        <a:p>
          <a:r>
            <a:rPr lang="sv-SE" dirty="0"/>
            <a:t>Styrelse</a:t>
          </a:r>
        </a:p>
      </dgm:t>
    </dgm:pt>
    <dgm:pt modelId="{E5C8F1DB-2B42-42A0-ABE0-3956D3A8CDAD}" type="parTrans" cxnId="{0BBB11E6-65A9-4FD2-BF54-716416B9BFF0}">
      <dgm:prSet/>
      <dgm:spPr/>
      <dgm:t>
        <a:bodyPr/>
        <a:lstStyle/>
        <a:p>
          <a:endParaRPr lang="sv-SE"/>
        </a:p>
      </dgm:t>
    </dgm:pt>
    <dgm:pt modelId="{C1C2C479-FCDD-4212-82DE-C33D4860E666}" type="sibTrans" cxnId="{0BBB11E6-65A9-4FD2-BF54-716416B9BFF0}">
      <dgm:prSet/>
      <dgm:spPr>
        <a:solidFill>
          <a:schemeClr val="accent4"/>
        </a:solidFill>
      </dgm:spPr>
      <dgm:t>
        <a:bodyPr/>
        <a:lstStyle/>
        <a:p>
          <a:endParaRPr lang="sv-SE"/>
        </a:p>
      </dgm:t>
    </dgm:pt>
    <dgm:pt modelId="{11EDF600-E04F-4FF1-96FE-71C88194B388}">
      <dgm:prSet phldrT="[Text]"/>
      <dgm:spPr/>
      <dgm:t>
        <a:bodyPr/>
        <a:lstStyle/>
        <a:p>
          <a:r>
            <a:rPr lang="sv-SE" dirty="0"/>
            <a:t>Tränare/Ledare</a:t>
          </a:r>
        </a:p>
      </dgm:t>
    </dgm:pt>
    <dgm:pt modelId="{29ADBA40-C4BA-47A1-9179-DA9E8BBFAAD3}" type="parTrans" cxnId="{27033CC2-2C21-4018-AA84-8AC9224683A1}">
      <dgm:prSet/>
      <dgm:spPr/>
      <dgm:t>
        <a:bodyPr/>
        <a:lstStyle/>
        <a:p>
          <a:endParaRPr lang="sv-SE"/>
        </a:p>
      </dgm:t>
    </dgm:pt>
    <dgm:pt modelId="{83A26182-9F66-41AC-93F9-3A7054AA8EF6}" type="sibTrans" cxnId="{27033CC2-2C21-4018-AA84-8AC9224683A1}">
      <dgm:prSet/>
      <dgm:spPr>
        <a:solidFill>
          <a:schemeClr val="accent5"/>
        </a:solidFill>
      </dgm:spPr>
      <dgm:t>
        <a:bodyPr/>
        <a:lstStyle/>
        <a:p>
          <a:endParaRPr lang="sv-SE"/>
        </a:p>
      </dgm:t>
    </dgm:pt>
    <dgm:pt modelId="{27EDEEB4-23E3-468D-9654-8CBE1B994FBF}">
      <dgm:prSet phldrT="[Text]"/>
      <dgm:spPr/>
      <dgm:t>
        <a:bodyPr/>
        <a:lstStyle/>
        <a:p>
          <a:r>
            <a:rPr lang="sv-SE" dirty="0" err="1"/>
            <a:t>Fotbollsgrupper</a:t>
          </a:r>
          <a:endParaRPr lang="sv-SE" dirty="0"/>
        </a:p>
      </dgm:t>
    </dgm:pt>
    <dgm:pt modelId="{CF618EB7-A2CA-48FE-94A2-23DC9D004CAD}" type="parTrans" cxnId="{3FD8C360-6A3E-4E58-9D6E-4891850EAB3A}">
      <dgm:prSet/>
      <dgm:spPr/>
      <dgm:t>
        <a:bodyPr/>
        <a:lstStyle/>
        <a:p>
          <a:endParaRPr lang="sv-SE"/>
        </a:p>
      </dgm:t>
    </dgm:pt>
    <dgm:pt modelId="{4183F4E0-2BF6-4EBB-8C32-353AB63CF781}" type="sibTrans" cxnId="{3FD8C360-6A3E-4E58-9D6E-4891850EAB3A}">
      <dgm:prSet/>
      <dgm:spPr>
        <a:solidFill>
          <a:schemeClr val="accent2"/>
        </a:solidFill>
      </dgm:spPr>
      <dgm:t>
        <a:bodyPr/>
        <a:lstStyle/>
        <a:p>
          <a:endParaRPr lang="sv-SE"/>
        </a:p>
      </dgm:t>
    </dgm:pt>
    <dgm:pt modelId="{769EA8BC-F35D-4F01-9A2F-55F10DAF4425}">
      <dgm:prSet phldrT="[Text]"/>
      <dgm:spPr/>
      <dgm:t>
        <a:bodyPr/>
        <a:lstStyle/>
        <a:p>
          <a:r>
            <a:rPr lang="sv-SE" dirty="0"/>
            <a:t>Mediegrupp</a:t>
          </a:r>
        </a:p>
      </dgm:t>
    </dgm:pt>
    <dgm:pt modelId="{9CA8459A-585B-460D-86A9-701992BDDAC7}" type="parTrans" cxnId="{685921CB-D867-405D-84C3-B016A4B0B777}">
      <dgm:prSet/>
      <dgm:spPr/>
      <dgm:t>
        <a:bodyPr/>
        <a:lstStyle/>
        <a:p>
          <a:endParaRPr lang="sv-SE"/>
        </a:p>
      </dgm:t>
    </dgm:pt>
    <dgm:pt modelId="{40355870-1953-4CD2-A192-EC072692E306}" type="sibTrans" cxnId="{685921CB-D867-405D-84C3-B016A4B0B777}">
      <dgm:prSet/>
      <dgm:spPr>
        <a:solidFill>
          <a:srgbClr val="7030A0"/>
        </a:solidFill>
      </dgm:spPr>
      <dgm:t>
        <a:bodyPr/>
        <a:lstStyle/>
        <a:p>
          <a:endParaRPr lang="sv-SE"/>
        </a:p>
      </dgm:t>
    </dgm:pt>
    <dgm:pt modelId="{32EE9D8B-55E7-41B7-9D42-C895D9BCAF60}">
      <dgm:prSet phldrT="[Text]"/>
      <dgm:spPr/>
      <dgm:t>
        <a:bodyPr/>
        <a:lstStyle/>
        <a:p>
          <a:r>
            <a:rPr lang="sv-SE" dirty="0"/>
            <a:t>Anläggnings-grupp</a:t>
          </a:r>
        </a:p>
      </dgm:t>
    </dgm:pt>
    <dgm:pt modelId="{A37E9542-E65E-452F-B765-8858FCB34E91}" type="parTrans" cxnId="{E1981833-8DB3-4F95-BF34-3CC213EA295B}">
      <dgm:prSet/>
      <dgm:spPr/>
      <dgm:t>
        <a:bodyPr/>
        <a:lstStyle/>
        <a:p>
          <a:endParaRPr lang="sv-SE"/>
        </a:p>
      </dgm:t>
    </dgm:pt>
    <dgm:pt modelId="{B8A46130-E81A-4DEA-9CE3-85C4ACAB8A1A}" type="sibTrans" cxnId="{E1981833-8DB3-4F95-BF34-3CC213EA295B}">
      <dgm:prSet/>
      <dgm:spPr>
        <a:solidFill>
          <a:srgbClr val="FA3CE3"/>
        </a:solidFill>
      </dgm:spPr>
      <dgm:t>
        <a:bodyPr/>
        <a:lstStyle/>
        <a:p>
          <a:endParaRPr lang="sv-SE"/>
        </a:p>
      </dgm:t>
    </dgm:pt>
    <dgm:pt modelId="{086AE52B-44BF-4A92-9FB6-38AC6BE3EC09}">
      <dgm:prSet phldrT="[Text]"/>
      <dgm:spPr/>
      <dgm:t>
        <a:bodyPr/>
        <a:lstStyle/>
        <a:p>
          <a:r>
            <a:rPr lang="sv-SE" dirty="0" err="1"/>
            <a:t>Outdoor</a:t>
          </a:r>
          <a:r>
            <a:rPr lang="sv-SE" dirty="0"/>
            <a:t> </a:t>
          </a:r>
          <a:r>
            <a:rPr lang="sv-SE" dirty="0" err="1"/>
            <a:t>Training</a:t>
          </a:r>
          <a:endParaRPr lang="sv-SE" dirty="0"/>
        </a:p>
      </dgm:t>
    </dgm:pt>
    <dgm:pt modelId="{5787A222-BA11-4CB6-A691-BBC6734EE845}" type="parTrans" cxnId="{581FA7E1-FD4C-48A0-9E31-CE1067791310}">
      <dgm:prSet/>
      <dgm:spPr/>
      <dgm:t>
        <a:bodyPr/>
        <a:lstStyle/>
        <a:p>
          <a:endParaRPr lang="sv-SE"/>
        </a:p>
      </dgm:t>
    </dgm:pt>
    <dgm:pt modelId="{00100048-7A45-4335-9924-8D64ABE04A4D}" type="sibTrans" cxnId="{581FA7E1-FD4C-48A0-9E31-CE1067791310}">
      <dgm:prSet/>
      <dgm:spPr>
        <a:solidFill>
          <a:srgbClr val="00B050"/>
        </a:solidFill>
      </dgm:spPr>
      <dgm:t>
        <a:bodyPr/>
        <a:lstStyle/>
        <a:p>
          <a:endParaRPr lang="sv-SE"/>
        </a:p>
      </dgm:t>
    </dgm:pt>
    <dgm:pt modelId="{BAFD2F39-1EC1-488D-9B75-DE8504CC5FCE}">
      <dgm:prSet phldrT="[Text]"/>
      <dgm:spPr/>
      <dgm:t>
        <a:bodyPr/>
        <a:lstStyle/>
        <a:p>
          <a:r>
            <a:rPr lang="sv-SE" dirty="0"/>
            <a:t>Marknadsgrupp</a:t>
          </a:r>
        </a:p>
      </dgm:t>
    </dgm:pt>
    <dgm:pt modelId="{6F17AB6F-BEA6-431A-A504-5A38616AEFC2}" type="parTrans" cxnId="{EEDEADA9-E67E-40E6-A458-09B6E0B49152}">
      <dgm:prSet/>
      <dgm:spPr/>
      <dgm:t>
        <a:bodyPr/>
        <a:lstStyle/>
        <a:p>
          <a:endParaRPr lang="sv-SE"/>
        </a:p>
      </dgm:t>
    </dgm:pt>
    <dgm:pt modelId="{E48E5B7E-FB5B-4AB0-9308-5FD5ACDEDFC1}" type="sibTrans" cxnId="{EEDEADA9-E67E-40E6-A458-09B6E0B49152}">
      <dgm:prSet/>
      <dgm:spPr>
        <a:solidFill>
          <a:srgbClr val="00CC99"/>
        </a:solidFill>
      </dgm:spPr>
      <dgm:t>
        <a:bodyPr/>
        <a:lstStyle/>
        <a:p>
          <a:endParaRPr lang="sv-SE"/>
        </a:p>
      </dgm:t>
    </dgm:pt>
    <dgm:pt modelId="{BFBAC3B3-5878-4DC8-B3E2-8F04E8957196}">
      <dgm:prSet phldrT="[Text]"/>
      <dgm:spPr/>
      <dgm:t>
        <a:bodyPr/>
        <a:lstStyle/>
        <a:p>
          <a:r>
            <a:rPr lang="sv-SE" dirty="0"/>
            <a:t>Evenemangs-grupp</a:t>
          </a:r>
        </a:p>
      </dgm:t>
    </dgm:pt>
    <dgm:pt modelId="{6C17A7E9-6E6D-4459-A9F5-BC177965A8F9}" type="parTrans" cxnId="{7426BEAB-C605-4AA8-82FA-1AF9C9D3DFEE}">
      <dgm:prSet/>
      <dgm:spPr/>
      <dgm:t>
        <a:bodyPr/>
        <a:lstStyle/>
        <a:p>
          <a:endParaRPr lang="sv-SE"/>
        </a:p>
      </dgm:t>
    </dgm:pt>
    <dgm:pt modelId="{6DEA36BB-351F-449A-B525-BC0CF08105CA}" type="sibTrans" cxnId="{7426BEAB-C605-4AA8-82FA-1AF9C9D3DFEE}">
      <dgm:prSet/>
      <dgm:spPr>
        <a:solidFill>
          <a:srgbClr val="C00000"/>
        </a:solidFill>
      </dgm:spPr>
      <dgm:t>
        <a:bodyPr/>
        <a:lstStyle/>
        <a:p>
          <a:endParaRPr lang="sv-SE"/>
        </a:p>
      </dgm:t>
    </dgm:pt>
    <dgm:pt modelId="{876A97D3-179C-4647-A464-16DCE2D91645}" type="pres">
      <dgm:prSet presAssocID="{741A76B5-1D52-4507-8E70-6B4B0750BDC2}" presName="cycle" presStyleCnt="0">
        <dgm:presLayoutVars>
          <dgm:dir/>
          <dgm:resizeHandles val="exact"/>
        </dgm:presLayoutVars>
      </dgm:prSet>
      <dgm:spPr/>
    </dgm:pt>
    <dgm:pt modelId="{D9D25F05-8E19-4DE8-9D27-2E5422D984E4}" type="pres">
      <dgm:prSet presAssocID="{0F19B5CC-5579-4AF6-A572-CA47844DB92D}" presName="dummy" presStyleCnt="0"/>
      <dgm:spPr/>
    </dgm:pt>
    <dgm:pt modelId="{C168E216-A758-4D1B-8170-25B9F80AA87F}" type="pres">
      <dgm:prSet presAssocID="{0F19B5CC-5579-4AF6-A572-CA47844DB92D}" presName="node" presStyleLbl="revTx" presStyleIdx="0" presStyleCnt="8">
        <dgm:presLayoutVars>
          <dgm:bulletEnabled val="1"/>
        </dgm:presLayoutVars>
      </dgm:prSet>
      <dgm:spPr/>
    </dgm:pt>
    <dgm:pt modelId="{0015D660-48C5-44C5-8874-6D39B9CFE4F1}" type="pres">
      <dgm:prSet presAssocID="{C1C2C479-FCDD-4212-82DE-C33D4860E666}" presName="sibTrans" presStyleLbl="node1" presStyleIdx="0" presStyleCnt="8"/>
      <dgm:spPr/>
    </dgm:pt>
    <dgm:pt modelId="{471B5FF0-22B8-4F96-A79B-E5FB5090ED11}" type="pres">
      <dgm:prSet presAssocID="{11EDF600-E04F-4FF1-96FE-71C88194B388}" presName="dummy" presStyleCnt="0"/>
      <dgm:spPr/>
    </dgm:pt>
    <dgm:pt modelId="{59DA796E-0D7B-411E-AC8C-DBE7EAB64737}" type="pres">
      <dgm:prSet presAssocID="{11EDF600-E04F-4FF1-96FE-71C88194B388}" presName="node" presStyleLbl="revTx" presStyleIdx="1" presStyleCnt="8">
        <dgm:presLayoutVars>
          <dgm:bulletEnabled val="1"/>
        </dgm:presLayoutVars>
      </dgm:prSet>
      <dgm:spPr/>
    </dgm:pt>
    <dgm:pt modelId="{AF094F3F-09D2-451D-993B-68C9D4F3AA55}" type="pres">
      <dgm:prSet presAssocID="{83A26182-9F66-41AC-93F9-3A7054AA8EF6}" presName="sibTrans" presStyleLbl="node1" presStyleIdx="1" presStyleCnt="8"/>
      <dgm:spPr/>
    </dgm:pt>
    <dgm:pt modelId="{A9EA73BE-122B-4018-AAD8-3FD54FEB195A}" type="pres">
      <dgm:prSet presAssocID="{27EDEEB4-23E3-468D-9654-8CBE1B994FBF}" presName="dummy" presStyleCnt="0"/>
      <dgm:spPr/>
    </dgm:pt>
    <dgm:pt modelId="{EE4CE89A-9D3A-4706-9A8C-C5C96543E608}" type="pres">
      <dgm:prSet presAssocID="{27EDEEB4-23E3-468D-9654-8CBE1B994FBF}" presName="node" presStyleLbl="revTx" presStyleIdx="2" presStyleCnt="8">
        <dgm:presLayoutVars>
          <dgm:bulletEnabled val="1"/>
        </dgm:presLayoutVars>
      </dgm:prSet>
      <dgm:spPr/>
    </dgm:pt>
    <dgm:pt modelId="{AAF6B010-71FB-45AE-8934-DBB1ACE10AD3}" type="pres">
      <dgm:prSet presAssocID="{4183F4E0-2BF6-4EBB-8C32-353AB63CF781}" presName="sibTrans" presStyleLbl="node1" presStyleIdx="2" presStyleCnt="8"/>
      <dgm:spPr/>
    </dgm:pt>
    <dgm:pt modelId="{48D40278-D320-4473-9799-F4A8D0BDD5A3}" type="pres">
      <dgm:prSet presAssocID="{769EA8BC-F35D-4F01-9A2F-55F10DAF4425}" presName="dummy" presStyleCnt="0"/>
      <dgm:spPr/>
    </dgm:pt>
    <dgm:pt modelId="{A4BF3D40-07F6-43C1-81BC-4222715781AA}" type="pres">
      <dgm:prSet presAssocID="{769EA8BC-F35D-4F01-9A2F-55F10DAF4425}" presName="node" presStyleLbl="revTx" presStyleIdx="3" presStyleCnt="8">
        <dgm:presLayoutVars>
          <dgm:bulletEnabled val="1"/>
        </dgm:presLayoutVars>
      </dgm:prSet>
      <dgm:spPr/>
    </dgm:pt>
    <dgm:pt modelId="{D913EB77-D2B5-4B9A-B527-7DC567AD8F65}" type="pres">
      <dgm:prSet presAssocID="{40355870-1953-4CD2-A192-EC072692E306}" presName="sibTrans" presStyleLbl="node1" presStyleIdx="3" presStyleCnt="8"/>
      <dgm:spPr/>
    </dgm:pt>
    <dgm:pt modelId="{5226FB9F-1957-4A31-AC69-FE91B4FFD3B2}" type="pres">
      <dgm:prSet presAssocID="{32EE9D8B-55E7-41B7-9D42-C895D9BCAF60}" presName="dummy" presStyleCnt="0"/>
      <dgm:spPr/>
    </dgm:pt>
    <dgm:pt modelId="{0474111F-7667-4689-A538-ED31B4B1BAE7}" type="pres">
      <dgm:prSet presAssocID="{32EE9D8B-55E7-41B7-9D42-C895D9BCAF60}" presName="node" presStyleLbl="revTx" presStyleIdx="4" presStyleCnt="8">
        <dgm:presLayoutVars>
          <dgm:bulletEnabled val="1"/>
        </dgm:presLayoutVars>
      </dgm:prSet>
      <dgm:spPr/>
    </dgm:pt>
    <dgm:pt modelId="{DBA6BB9F-1753-49C4-ADA9-5C4A66870623}" type="pres">
      <dgm:prSet presAssocID="{B8A46130-E81A-4DEA-9CE3-85C4ACAB8A1A}" presName="sibTrans" presStyleLbl="node1" presStyleIdx="4" presStyleCnt="8"/>
      <dgm:spPr/>
    </dgm:pt>
    <dgm:pt modelId="{EEFF27B1-AF8F-4B1D-B6E9-F06652FC455E}" type="pres">
      <dgm:prSet presAssocID="{BAFD2F39-1EC1-488D-9B75-DE8504CC5FCE}" presName="dummy" presStyleCnt="0"/>
      <dgm:spPr/>
    </dgm:pt>
    <dgm:pt modelId="{906657FF-88B7-44EA-A24E-5C6D62E631B3}" type="pres">
      <dgm:prSet presAssocID="{BAFD2F39-1EC1-488D-9B75-DE8504CC5FCE}" presName="node" presStyleLbl="revTx" presStyleIdx="5" presStyleCnt="8">
        <dgm:presLayoutVars>
          <dgm:bulletEnabled val="1"/>
        </dgm:presLayoutVars>
      </dgm:prSet>
      <dgm:spPr/>
    </dgm:pt>
    <dgm:pt modelId="{6567C932-0126-46B2-BD56-9C1F95BACAEF}" type="pres">
      <dgm:prSet presAssocID="{E48E5B7E-FB5B-4AB0-9308-5FD5ACDEDFC1}" presName="sibTrans" presStyleLbl="node1" presStyleIdx="5" presStyleCnt="8"/>
      <dgm:spPr/>
    </dgm:pt>
    <dgm:pt modelId="{8A094847-7FA5-43C9-93A2-EC8A606CBAD6}" type="pres">
      <dgm:prSet presAssocID="{BFBAC3B3-5878-4DC8-B3E2-8F04E8957196}" presName="dummy" presStyleCnt="0"/>
      <dgm:spPr/>
    </dgm:pt>
    <dgm:pt modelId="{A29E181D-09B5-4052-9315-95E48E3551E5}" type="pres">
      <dgm:prSet presAssocID="{BFBAC3B3-5878-4DC8-B3E2-8F04E8957196}" presName="node" presStyleLbl="revTx" presStyleIdx="6" presStyleCnt="8">
        <dgm:presLayoutVars>
          <dgm:bulletEnabled val="1"/>
        </dgm:presLayoutVars>
      </dgm:prSet>
      <dgm:spPr/>
    </dgm:pt>
    <dgm:pt modelId="{DAE3A0F3-C1F0-4170-A9CF-74FCD950DE14}" type="pres">
      <dgm:prSet presAssocID="{6DEA36BB-351F-449A-B525-BC0CF08105CA}" presName="sibTrans" presStyleLbl="node1" presStyleIdx="6" presStyleCnt="8"/>
      <dgm:spPr/>
    </dgm:pt>
    <dgm:pt modelId="{8B7CC8C1-E624-498B-977D-06FC5B1B33B0}" type="pres">
      <dgm:prSet presAssocID="{086AE52B-44BF-4A92-9FB6-38AC6BE3EC09}" presName="dummy" presStyleCnt="0"/>
      <dgm:spPr/>
    </dgm:pt>
    <dgm:pt modelId="{158653F4-7C23-445F-A304-FAA5046831CF}" type="pres">
      <dgm:prSet presAssocID="{086AE52B-44BF-4A92-9FB6-38AC6BE3EC09}" presName="node" presStyleLbl="revTx" presStyleIdx="7" presStyleCnt="8">
        <dgm:presLayoutVars>
          <dgm:bulletEnabled val="1"/>
        </dgm:presLayoutVars>
      </dgm:prSet>
      <dgm:spPr/>
    </dgm:pt>
    <dgm:pt modelId="{E5CAA2A6-021D-4E82-AA74-964C8C06E873}" type="pres">
      <dgm:prSet presAssocID="{00100048-7A45-4335-9924-8D64ABE04A4D}" presName="sibTrans" presStyleLbl="node1" presStyleIdx="7" presStyleCnt="8"/>
      <dgm:spPr/>
    </dgm:pt>
  </dgm:ptLst>
  <dgm:cxnLst>
    <dgm:cxn modelId="{C8FE6105-35EA-45D3-9574-ADB92BA30EDF}" type="presOf" srcId="{0F19B5CC-5579-4AF6-A572-CA47844DB92D}" destId="{C168E216-A758-4D1B-8170-25B9F80AA87F}" srcOrd="0" destOrd="0" presId="urn:microsoft.com/office/officeart/2005/8/layout/cycle1"/>
    <dgm:cxn modelId="{9884AA0E-821A-41C8-A6E1-C626F452D941}" type="presOf" srcId="{E48E5B7E-FB5B-4AB0-9308-5FD5ACDEDFC1}" destId="{6567C932-0126-46B2-BD56-9C1F95BACAEF}" srcOrd="0" destOrd="0" presId="urn:microsoft.com/office/officeart/2005/8/layout/cycle1"/>
    <dgm:cxn modelId="{E2892215-8970-4CB8-A5E6-877496FD9A49}" type="presOf" srcId="{B8A46130-E81A-4DEA-9CE3-85C4ACAB8A1A}" destId="{DBA6BB9F-1753-49C4-ADA9-5C4A66870623}" srcOrd="0" destOrd="0" presId="urn:microsoft.com/office/officeart/2005/8/layout/cycle1"/>
    <dgm:cxn modelId="{D8493F1D-F45C-46FD-994C-20A9FC73C02A}" type="presOf" srcId="{BAFD2F39-1EC1-488D-9B75-DE8504CC5FCE}" destId="{906657FF-88B7-44EA-A24E-5C6D62E631B3}" srcOrd="0" destOrd="0" presId="urn:microsoft.com/office/officeart/2005/8/layout/cycle1"/>
    <dgm:cxn modelId="{9E8D9231-C720-4768-8708-25089F2848D9}" type="presOf" srcId="{11EDF600-E04F-4FF1-96FE-71C88194B388}" destId="{59DA796E-0D7B-411E-AC8C-DBE7EAB64737}" srcOrd="0" destOrd="0" presId="urn:microsoft.com/office/officeart/2005/8/layout/cycle1"/>
    <dgm:cxn modelId="{E1981833-8DB3-4F95-BF34-3CC213EA295B}" srcId="{741A76B5-1D52-4507-8E70-6B4B0750BDC2}" destId="{32EE9D8B-55E7-41B7-9D42-C895D9BCAF60}" srcOrd="4" destOrd="0" parTransId="{A37E9542-E65E-452F-B765-8858FCB34E91}" sibTransId="{B8A46130-E81A-4DEA-9CE3-85C4ACAB8A1A}"/>
    <dgm:cxn modelId="{DD2FBA3D-5F48-40B3-8182-F17CC7AD8155}" type="presOf" srcId="{00100048-7A45-4335-9924-8D64ABE04A4D}" destId="{E5CAA2A6-021D-4E82-AA74-964C8C06E873}" srcOrd="0" destOrd="0" presId="urn:microsoft.com/office/officeart/2005/8/layout/cycle1"/>
    <dgm:cxn modelId="{C1ED565D-5078-4474-98C1-E476ED1795DD}" type="presOf" srcId="{27EDEEB4-23E3-468D-9654-8CBE1B994FBF}" destId="{EE4CE89A-9D3A-4706-9A8C-C5C96543E608}" srcOrd="0" destOrd="0" presId="urn:microsoft.com/office/officeart/2005/8/layout/cycle1"/>
    <dgm:cxn modelId="{3FD8C360-6A3E-4E58-9D6E-4891850EAB3A}" srcId="{741A76B5-1D52-4507-8E70-6B4B0750BDC2}" destId="{27EDEEB4-23E3-468D-9654-8CBE1B994FBF}" srcOrd="2" destOrd="0" parTransId="{CF618EB7-A2CA-48FE-94A2-23DC9D004CAD}" sibTransId="{4183F4E0-2BF6-4EBB-8C32-353AB63CF781}"/>
    <dgm:cxn modelId="{F040E14E-1E78-418D-8E74-861DE4F2151A}" type="presOf" srcId="{40355870-1953-4CD2-A192-EC072692E306}" destId="{D913EB77-D2B5-4B9A-B527-7DC567AD8F65}" srcOrd="0" destOrd="0" presId="urn:microsoft.com/office/officeart/2005/8/layout/cycle1"/>
    <dgm:cxn modelId="{0401D572-C234-4A38-A056-069D2C82D9F5}" type="presOf" srcId="{4183F4E0-2BF6-4EBB-8C32-353AB63CF781}" destId="{AAF6B010-71FB-45AE-8934-DBB1ACE10AD3}" srcOrd="0" destOrd="0" presId="urn:microsoft.com/office/officeart/2005/8/layout/cycle1"/>
    <dgm:cxn modelId="{08230675-EC63-482D-83B6-BFDADC845C25}" type="presOf" srcId="{769EA8BC-F35D-4F01-9A2F-55F10DAF4425}" destId="{A4BF3D40-07F6-43C1-81BC-4222715781AA}" srcOrd="0" destOrd="0" presId="urn:microsoft.com/office/officeart/2005/8/layout/cycle1"/>
    <dgm:cxn modelId="{CCCF408F-B080-43AA-966B-028BED9DCA53}" type="presOf" srcId="{BFBAC3B3-5878-4DC8-B3E2-8F04E8957196}" destId="{A29E181D-09B5-4052-9315-95E48E3551E5}" srcOrd="0" destOrd="0" presId="urn:microsoft.com/office/officeart/2005/8/layout/cycle1"/>
    <dgm:cxn modelId="{967B7CA3-08FE-4304-BCD3-AAD4EE0A3321}" type="presOf" srcId="{32EE9D8B-55E7-41B7-9D42-C895D9BCAF60}" destId="{0474111F-7667-4689-A538-ED31B4B1BAE7}" srcOrd="0" destOrd="0" presId="urn:microsoft.com/office/officeart/2005/8/layout/cycle1"/>
    <dgm:cxn modelId="{EEDEADA9-E67E-40E6-A458-09B6E0B49152}" srcId="{741A76B5-1D52-4507-8E70-6B4B0750BDC2}" destId="{BAFD2F39-1EC1-488D-9B75-DE8504CC5FCE}" srcOrd="5" destOrd="0" parTransId="{6F17AB6F-BEA6-431A-A504-5A38616AEFC2}" sibTransId="{E48E5B7E-FB5B-4AB0-9308-5FD5ACDEDFC1}"/>
    <dgm:cxn modelId="{7426BEAB-C605-4AA8-82FA-1AF9C9D3DFEE}" srcId="{741A76B5-1D52-4507-8E70-6B4B0750BDC2}" destId="{BFBAC3B3-5878-4DC8-B3E2-8F04E8957196}" srcOrd="6" destOrd="0" parTransId="{6C17A7E9-6E6D-4459-A9F5-BC177965A8F9}" sibTransId="{6DEA36BB-351F-449A-B525-BC0CF08105CA}"/>
    <dgm:cxn modelId="{11D9B4B3-89A2-4801-BC0A-C181104EFCA4}" type="presOf" srcId="{C1C2C479-FCDD-4212-82DE-C33D4860E666}" destId="{0015D660-48C5-44C5-8874-6D39B9CFE4F1}" srcOrd="0" destOrd="0" presId="urn:microsoft.com/office/officeart/2005/8/layout/cycle1"/>
    <dgm:cxn modelId="{27033CC2-2C21-4018-AA84-8AC9224683A1}" srcId="{741A76B5-1D52-4507-8E70-6B4B0750BDC2}" destId="{11EDF600-E04F-4FF1-96FE-71C88194B388}" srcOrd="1" destOrd="0" parTransId="{29ADBA40-C4BA-47A1-9179-DA9E8BBFAAD3}" sibTransId="{83A26182-9F66-41AC-93F9-3A7054AA8EF6}"/>
    <dgm:cxn modelId="{685921CB-D867-405D-84C3-B016A4B0B777}" srcId="{741A76B5-1D52-4507-8E70-6B4B0750BDC2}" destId="{769EA8BC-F35D-4F01-9A2F-55F10DAF4425}" srcOrd="3" destOrd="0" parTransId="{9CA8459A-585B-460D-86A9-701992BDDAC7}" sibTransId="{40355870-1953-4CD2-A192-EC072692E306}"/>
    <dgm:cxn modelId="{D6740AD8-4549-4788-945A-7F91F08A99FC}" type="presOf" srcId="{6DEA36BB-351F-449A-B525-BC0CF08105CA}" destId="{DAE3A0F3-C1F0-4170-A9CF-74FCD950DE14}" srcOrd="0" destOrd="0" presId="urn:microsoft.com/office/officeart/2005/8/layout/cycle1"/>
    <dgm:cxn modelId="{581FA7E1-FD4C-48A0-9E31-CE1067791310}" srcId="{741A76B5-1D52-4507-8E70-6B4B0750BDC2}" destId="{086AE52B-44BF-4A92-9FB6-38AC6BE3EC09}" srcOrd="7" destOrd="0" parTransId="{5787A222-BA11-4CB6-A691-BBC6734EE845}" sibTransId="{00100048-7A45-4335-9924-8D64ABE04A4D}"/>
    <dgm:cxn modelId="{20CCA9E1-ED76-4195-9B3B-C1B8D8AA009E}" type="presOf" srcId="{83A26182-9F66-41AC-93F9-3A7054AA8EF6}" destId="{AF094F3F-09D2-451D-993B-68C9D4F3AA55}" srcOrd="0" destOrd="0" presId="urn:microsoft.com/office/officeart/2005/8/layout/cycle1"/>
    <dgm:cxn modelId="{0BBB11E6-65A9-4FD2-BF54-716416B9BFF0}" srcId="{741A76B5-1D52-4507-8E70-6B4B0750BDC2}" destId="{0F19B5CC-5579-4AF6-A572-CA47844DB92D}" srcOrd="0" destOrd="0" parTransId="{E5C8F1DB-2B42-42A0-ABE0-3956D3A8CDAD}" sibTransId="{C1C2C479-FCDD-4212-82DE-C33D4860E666}"/>
    <dgm:cxn modelId="{D1BB83EA-2F0C-4FE8-8947-87AD915AF025}" type="presOf" srcId="{086AE52B-44BF-4A92-9FB6-38AC6BE3EC09}" destId="{158653F4-7C23-445F-A304-FAA5046831CF}" srcOrd="0" destOrd="0" presId="urn:microsoft.com/office/officeart/2005/8/layout/cycle1"/>
    <dgm:cxn modelId="{B7FBA5F1-847B-4DF8-8604-6711F8C502AC}" type="presOf" srcId="{741A76B5-1D52-4507-8E70-6B4B0750BDC2}" destId="{876A97D3-179C-4647-A464-16DCE2D91645}" srcOrd="0" destOrd="0" presId="urn:microsoft.com/office/officeart/2005/8/layout/cycle1"/>
    <dgm:cxn modelId="{BBB3B3D8-808D-4A69-B0FD-CFAF3E12579C}" type="presParOf" srcId="{876A97D3-179C-4647-A464-16DCE2D91645}" destId="{D9D25F05-8E19-4DE8-9D27-2E5422D984E4}" srcOrd="0" destOrd="0" presId="urn:microsoft.com/office/officeart/2005/8/layout/cycle1"/>
    <dgm:cxn modelId="{8FA12D89-5D76-406F-8DE8-8C623D94F25E}" type="presParOf" srcId="{876A97D3-179C-4647-A464-16DCE2D91645}" destId="{C168E216-A758-4D1B-8170-25B9F80AA87F}" srcOrd="1" destOrd="0" presId="urn:microsoft.com/office/officeart/2005/8/layout/cycle1"/>
    <dgm:cxn modelId="{A6CE42FF-41F4-4162-BC82-7490DD2E034B}" type="presParOf" srcId="{876A97D3-179C-4647-A464-16DCE2D91645}" destId="{0015D660-48C5-44C5-8874-6D39B9CFE4F1}" srcOrd="2" destOrd="0" presId="urn:microsoft.com/office/officeart/2005/8/layout/cycle1"/>
    <dgm:cxn modelId="{39F8AD90-2DF2-4318-A380-BEBC942967CF}" type="presParOf" srcId="{876A97D3-179C-4647-A464-16DCE2D91645}" destId="{471B5FF0-22B8-4F96-A79B-E5FB5090ED11}" srcOrd="3" destOrd="0" presId="urn:microsoft.com/office/officeart/2005/8/layout/cycle1"/>
    <dgm:cxn modelId="{A561C17B-EE56-4590-80E5-81E8ECBA3EFF}" type="presParOf" srcId="{876A97D3-179C-4647-A464-16DCE2D91645}" destId="{59DA796E-0D7B-411E-AC8C-DBE7EAB64737}" srcOrd="4" destOrd="0" presId="urn:microsoft.com/office/officeart/2005/8/layout/cycle1"/>
    <dgm:cxn modelId="{71099F78-7614-48FC-9FBD-11ECCA795144}" type="presParOf" srcId="{876A97D3-179C-4647-A464-16DCE2D91645}" destId="{AF094F3F-09D2-451D-993B-68C9D4F3AA55}" srcOrd="5" destOrd="0" presId="urn:microsoft.com/office/officeart/2005/8/layout/cycle1"/>
    <dgm:cxn modelId="{4B9380FA-B549-486E-9479-1D6EB0647578}" type="presParOf" srcId="{876A97D3-179C-4647-A464-16DCE2D91645}" destId="{A9EA73BE-122B-4018-AAD8-3FD54FEB195A}" srcOrd="6" destOrd="0" presId="urn:microsoft.com/office/officeart/2005/8/layout/cycle1"/>
    <dgm:cxn modelId="{55E2622D-E18F-4665-8D45-10F2739FB61F}" type="presParOf" srcId="{876A97D3-179C-4647-A464-16DCE2D91645}" destId="{EE4CE89A-9D3A-4706-9A8C-C5C96543E608}" srcOrd="7" destOrd="0" presId="urn:microsoft.com/office/officeart/2005/8/layout/cycle1"/>
    <dgm:cxn modelId="{153524C0-631F-4461-A42C-A79F68A38263}" type="presParOf" srcId="{876A97D3-179C-4647-A464-16DCE2D91645}" destId="{AAF6B010-71FB-45AE-8934-DBB1ACE10AD3}" srcOrd="8" destOrd="0" presId="urn:microsoft.com/office/officeart/2005/8/layout/cycle1"/>
    <dgm:cxn modelId="{FB3823B2-E2E7-44D9-ABFA-FFF1FB2AF63D}" type="presParOf" srcId="{876A97D3-179C-4647-A464-16DCE2D91645}" destId="{48D40278-D320-4473-9799-F4A8D0BDD5A3}" srcOrd="9" destOrd="0" presId="urn:microsoft.com/office/officeart/2005/8/layout/cycle1"/>
    <dgm:cxn modelId="{14163007-FAAC-491B-A192-70520253872D}" type="presParOf" srcId="{876A97D3-179C-4647-A464-16DCE2D91645}" destId="{A4BF3D40-07F6-43C1-81BC-4222715781AA}" srcOrd="10" destOrd="0" presId="urn:microsoft.com/office/officeart/2005/8/layout/cycle1"/>
    <dgm:cxn modelId="{57C3B87B-8F0E-46DC-9FCE-B3B092B5D9A9}" type="presParOf" srcId="{876A97D3-179C-4647-A464-16DCE2D91645}" destId="{D913EB77-D2B5-4B9A-B527-7DC567AD8F65}" srcOrd="11" destOrd="0" presId="urn:microsoft.com/office/officeart/2005/8/layout/cycle1"/>
    <dgm:cxn modelId="{D545FE9D-CEEA-4D0D-90C0-104FFAEDC247}" type="presParOf" srcId="{876A97D3-179C-4647-A464-16DCE2D91645}" destId="{5226FB9F-1957-4A31-AC69-FE91B4FFD3B2}" srcOrd="12" destOrd="0" presId="urn:microsoft.com/office/officeart/2005/8/layout/cycle1"/>
    <dgm:cxn modelId="{A0A18129-F243-4514-BCA5-3A4115DBCA8B}" type="presParOf" srcId="{876A97D3-179C-4647-A464-16DCE2D91645}" destId="{0474111F-7667-4689-A538-ED31B4B1BAE7}" srcOrd="13" destOrd="0" presId="urn:microsoft.com/office/officeart/2005/8/layout/cycle1"/>
    <dgm:cxn modelId="{B06DC3F8-72F6-4015-A804-5EFA310304D3}" type="presParOf" srcId="{876A97D3-179C-4647-A464-16DCE2D91645}" destId="{DBA6BB9F-1753-49C4-ADA9-5C4A66870623}" srcOrd="14" destOrd="0" presId="urn:microsoft.com/office/officeart/2005/8/layout/cycle1"/>
    <dgm:cxn modelId="{2EA1FA54-4E6C-452F-98C1-F5F842E2B1BD}" type="presParOf" srcId="{876A97D3-179C-4647-A464-16DCE2D91645}" destId="{EEFF27B1-AF8F-4B1D-B6E9-F06652FC455E}" srcOrd="15" destOrd="0" presId="urn:microsoft.com/office/officeart/2005/8/layout/cycle1"/>
    <dgm:cxn modelId="{4411CA0F-B7EE-4FDA-933B-20815FDC55A5}" type="presParOf" srcId="{876A97D3-179C-4647-A464-16DCE2D91645}" destId="{906657FF-88B7-44EA-A24E-5C6D62E631B3}" srcOrd="16" destOrd="0" presId="urn:microsoft.com/office/officeart/2005/8/layout/cycle1"/>
    <dgm:cxn modelId="{EE554467-FD3A-4854-B518-21DF98167572}" type="presParOf" srcId="{876A97D3-179C-4647-A464-16DCE2D91645}" destId="{6567C932-0126-46B2-BD56-9C1F95BACAEF}" srcOrd="17" destOrd="0" presId="urn:microsoft.com/office/officeart/2005/8/layout/cycle1"/>
    <dgm:cxn modelId="{202AEEDB-E07B-43DD-9489-BB0B6D73C729}" type="presParOf" srcId="{876A97D3-179C-4647-A464-16DCE2D91645}" destId="{8A094847-7FA5-43C9-93A2-EC8A606CBAD6}" srcOrd="18" destOrd="0" presId="urn:microsoft.com/office/officeart/2005/8/layout/cycle1"/>
    <dgm:cxn modelId="{E879EDAC-2E09-4A0C-9BFF-2EA06DC6A7E7}" type="presParOf" srcId="{876A97D3-179C-4647-A464-16DCE2D91645}" destId="{A29E181D-09B5-4052-9315-95E48E3551E5}" srcOrd="19" destOrd="0" presId="urn:microsoft.com/office/officeart/2005/8/layout/cycle1"/>
    <dgm:cxn modelId="{59C346F7-2C04-441D-902B-340E309C686C}" type="presParOf" srcId="{876A97D3-179C-4647-A464-16DCE2D91645}" destId="{DAE3A0F3-C1F0-4170-A9CF-74FCD950DE14}" srcOrd="20" destOrd="0" presId="urn:microsoft.com/office/officeart/2005/8/layout/cycle1"/>
    <dgm:cxn modelId="{220D27D8-F0C5-4630-8489-93AB58984D7F}" type="presParOf" srcId="{876A97D3-179C-4647-A464-16DCE2D91645}" destId="{8B7CC8C1-E624-498B-977D-06FC5B1B33B0}" srcOrd="21" destOrd="0" presId="urn:microsoft.com/office/officeart/2005/8/layout/cycle1"/>
    <dgm:cxn modelId="{66A2D215-BBA9-4FF3-94B1-7688052E6AD7}" type="presParOf" srcId="{876A97D3-179C-4647-A464-16DCE2D91645}" destId="{158653F4-7C23-445F-A304-FAA5046831CF}" srcOrd="22" destOrd="0" presId="urn:microsoft.com/office/officeart/2005/8/layout/cycle1"/>
    <dgm:cxn modelId="{CF635323-6EBF-4B32-8A8D-FBC2AC640D4D}" type="presParOf" srcId="{876A97D3-179C-4647-A464-16DCE2D91645}" destId="{E5CAA2A6-021D-4E82-AA74-964C8C06E873}" srcOrd="23" destOrd="0" presId="urn:microsoft.com/office/officeart/2005/8/layout/cycle1"/>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68E216-A758-4D1B-8170-25B9F80AA87F}">
      <dsp:nvSpPr>
        <dsp:cNvPr id="0" name=""/>
        <dsp:cNvSpPr/>
      </dsp:nvSpPr>
      <dsp:spPr>
        <a:xfrm>
          <a:off x="5483397" y="4478"/>
          <a:ext cx="1189347" cy="1189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Styrelse</a:t>
          </a:r>
        </a:p>
      </dsp:txBody>
      <dsp:txXfrm>
        <a:off x="5483397" y="4478"/>
        <a:ext cx="1189347" cy="1189347"/>
      </dsp:txXfrm>
    </dsp:sp>
    <dsp:sp modelId="{0015D660-48C5-44C5-8874-6D39B9CFE4F1}">
      <dsp:nvSpPr>
        <dsp:cNvPr id="0" name=""/>
        <dsp:cNvSpPr/>
      </dsp:nvSpPr>
      <dsp:spPr>
        <a:xfrm>
          <a:off x="1591655" y="114745"/>
          <a:ext cx="6628508" cy="6628508"/>
        </a:xfrm>
        <a:prstGeom prst="circularArrow">
          <a:avLst>
            <a:gd name="adj1" fmla="val 3499"/>
            <a:gd name="adj2" fmla="val 216950"/>
            <a:gd name="adj3" fmla="val 19269373"/>
            <a:gd name="adj4" fmla="val 18313676"/>
            <a:gd name="adj5" fmla="val 4082"/>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DA796E-0D7B-411E-AC8C-DBE7EAB64737}">
      <dsp:nvSpPr>
        <dsp:cNvPr id="0" name=""/>
        <dsp:cNvSpPr/>
      </dsp:nvSpPr>
      <dsp:spPr>
        <a:xfrm>
          <a:off x="7141083" y="1662165"/>
          <a:ext cx="1189347" cy="1189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Tränare/Ledare</a:t>
          </a:r>
        </a:p>
      </dsp:txBody>
      <dsp:txXfrm>
        <a:off x="7141083" y="1662165"/>
        <a:ext cx="1189347" cy="1189347"/>
      </dsp:txXfrm>
    </dsp:sp>
    <dsp:sp modelId="{AF094F3F-09D2-451D-993B-68C9D4F3AA55}">
      <dsp:nvSpPr>
        <dsp:cNvPr id="0" name=""/>
        <dsp:cNvSpPr/>
      </dsp:nvSpPr>
      <dsp:spPr>
        <a:xfrm>
          <a:off x="1591655" y="114745"/>
          <a:ext cx="6628508" cy="6628508"/>
        </a:xfrm>
        <a:prstGeom prst="circularArrow">
          <a:avLst>
            <a:gd name="adj1" fmla="val 3499"/>
            <a:gd name="adj2" fmla="val 216950"/>
            <a:gd name="adj3" fmla="val 435092"/>
            <a:gd name="adj4" fmla="val 20947958"/>
            <a:gd name="adj5" fmla="val 4082"/>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4CE89A-9D3A-4706-9A8C-C5C96543E608}">
      <dsp:nvSpPr>
        <dsp:cNvPr id="0" name=""/>
        <dsp:cNvSpPr/>
      </dsp:nvSpPr>
      <dsp:spPr>
        <a:xfrm>
          <a:off x="7141083" y="4006487"/>
          <a:ext cx="1189347" cy="1189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err="1"/>
            <a:t>Fotbollsgrupper</a:t>
          </a:r>
          <a:endParaRPr lang="sv-SE" sz="1400" kern="1200" dirty="0"/>
        </a:p>
      </dsp:txBody>
      <dsp:txXfrm>
        <a:off x="7141083" y="4006487"/>
        <a:ext cx="1189347" cy="1189347"/>
      </dsp:txXfrm>
    </dsp:sp>
    <dsp:sp modelId="{AAF6B010-71FB-45AE-8934-DBB1ACE10AD3}">
      <dsp:nvSpPr>
        <dsp:cNvPr id="0" name=""/>
        <dsp:cNvSpPr/>
      </dsp:nvSpPr>
      <dsp:spPr>
        <a:xfrm>
          <a:off x="1591655" y="114745"/>
          <a:ext cx="6628508" cy="6628508"/>
        </a:xfrm>
        <a:prstGeom prst="circularArrow">
          <a:avLst>
            <a:gd name="adj1" fmla="val 3499"/>
            <a:gd name="adj2" fmla="val 216950"/>
            <a:gd name="adj3" fmla="val 3069373"/>
            <a:gd name="adj4" fmla="val 2113676"/>
            <a:gd name="adj5" fmla="val 4082"/>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BF3D40-07F6-43C1-81BC-4222715781AA}">
      <dsp:nvSpPr>
        <dsp:cNvPr id="0" name=""/>
        <dsp:cNvSpPr/>
      </dsp:nvSpPr>
      <dsp:spPr>
        <a:xfrm>
          <a:off x="5483397" y="5664173"/>
          <a:ext cx="1189347" cy="1189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Mediegrupp</a:t>
          </a:r>
        </a:p>
      </dsp:txBody>
      <dsp:txXfrm>
        <a:off x="5483397" y="5664173"/>
        <a:ext cx="1189347" cy="1189347"/>
      </dsp:txXfrm>
    </dsp:sp>
    <dsp:sp modelId="{D913EB77-D2B5-4B9A-B527-7DC567AD8F65}">
      <dsp:nvSpPr>
        <dsp:cNvPr id="0" name=""/>
        <dsp:cNvSpPr/>
      </dsp:nvSpPr>
      <dsp:spPr>
        <a:xfrm>
          <a:off x="1591655" y="114745"/>
          <a:ext cx="6628508" cy="6628508"/>
        </a:xfrm>
        <a:prstGeom prst="circularArrow">
          <a:avLst>
            <a:gd name="adj1" fmla="val 3499"/>
            <a:gd name="adj2" fmla="val 216950"/>
            <a:gd name="adj3" fmla="val 5835092"/>
            <a:gd name="adj4" fmla="val 4747958"/>
            <a:gd name="adj5" fmla="val 4082"/>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74111F-7667-4689-A538-ED31B4B1BAE7}">
      <dsp:nvSpPr>
        <dsp:cNvPr id="0" name=""/>
        <dsp:cNvSpPr/>
      </dsp:nvSpPr>
      <dsp:spPr>
        <a:xfrm>
          <a:off x="3139075" y="5664173"/>
          <a:ext cx="1189347" cy="1189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Anläggnings-grupp</a:t>
          </a:r>
        </a:p>
      </dsp:txBody>
      <dsp:txXfrm>
        <a:off x="3139075" y="5664173"/>
        <a:ext cx="1189347" cy="1189347"/>
      </dsp:txXfrm>
    </dsp:sp>
    <dsp:sp modelId="{DBA6BB9F-1753-49C4-ADA9-5C4A66870623}">
      <dsp:nvSpPr>
        <dsp:cNvPr id="0" name=""/>
        <dsp:cNvSpPr/>
      </dsp:nvSpPr>
      <dsp:spPr>
        <a:xfrm>
          <a:off x="1591655" y="114745"/>
          <a:ext cx="6628508" cy="6628508"/>
        </a:xfrm>
        <a:prstGeom prst="circularArrow">
          <a:avLst>
            <a:gd name="adj1" fmla="val 3499"/>
            <a:gd name="adj2" fmla="val 216950"/>
            <a:gd name="adj3" fmla="val 8469373"/>
            <a:gd name="adj4" fmla="val 7513676"/>
            <a:gd name="adj5" fmla="val 4082"/>
          </a:avLst>
        </a:prstGeom>
        <a:solidFill>
          <a:srgbClr val="FA3CE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6657FF-88B7-44EA-A24E-5C6D62E631B3}">
      <dsp:nvSpPr>
        <dsp:cNvPr id="0" name=""/>
        <dsp:cNvSpPr/>
      </dsp:nvSpPr>
      <dsp:spPr>
        <a:xfrm>
          <a:off x="1481388" y="4006487"/>
          <a:ext cx="1189347" cy="1189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Marknadsgrupp</a:t>
          </a:r>
        </a:p>
      </dsp:txBody>
      <dsp:txXfrm>
        <a:off x="1481388" y="4006487"/>
        <a:ext cx="1189347" cy="1189347"/>
      </dsp:txXfrm>
    </dsp:sp>
    <dsp:sp modelId="{6567C932-0126-46B2-BD56-9C1F95BACAEF}">
      <dsp:nvSpPr>
        <dsp:cNvPr id="0" name=""/>
        <dsp:cNvSpPr/>
      </dsp:nvSpPr>
      <dsp:spPr>
        <a:xfrm>
          <a:off x="1591655" y="114745"/>
          <a:ext cx="6628508" cy="6628508"/>
        </a:xfrm>
        <a:prstGeom prst="circularArrow">
          <a:avLst>
            <a:gd name="adj1" fmla="val 3499"/>
            <a:gd name="adj2" fmla="val 216950"/>
            <a:gd name="adj3" fmla="val 11235092"/>
            <a:gd name="adj4" fmla="val 10147958"/>
            <a:gd name="adj5" fmla="val 4082"/>
          </a:avLst>
        </a:prstGeom>
        <a:solidFill>
          <a:srgbClr val="00CC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9E181D-09B5-4052-9315-95E48E3551E5}">
      <dsp:nvSpPr>
        <dsp:cNvPr id="0" name=""/>
        <dsp:cNvSpPr/>
      </dsp:nvSpPr>
      <dsp:spPr>
        <a:xfrm>
          <a:off x="1481388" y="1662165"/>
          <a:ext cx="1189347" cy="1189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Evenemangs-grupp</a:t>
          </a:r>
        </a:p>
      </dsp:txBody>
      <dsp:txXfrm>
        <a:off x="1481388" y="1662165"/>
        <a:ext cx="1189347" cy="1189347"/>
      </dsp:txXfrm>
    </dsp:sp>
    <dsp:sp modelId="{DAE3A0F3-C1F0-4170-A9CF-74FCD950DE14}">
      <dsp:nvSpPr>
        <dsp:cNvPr id="0" name=""/>
        <dsp:cNvSpPr/>
      </dsp:nvSpPr>
      <dsp:spPr>
        <a:xfrm>
          <a:off x="1591655" y="114745"/>
          <a:ext cx="6628508" cy="6628508"/>
        </a:xfrm>
        <a:prstGeom prst="circularArrow">
          <a:avLst>
            <a:gd name="adj1" fmla="val 3499"/>
            <a:gd name="adj2" fmla="val 216950"/>
            <a:gd name="adj3" fmla="val 13869373"/>
            <a:gd name="adj4" fmla="val 12913676"/>
            <a:gd name="adj5" fmla="val 4082"/>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8653F4-7C23-445F-A304-FAA5046831CF}">
      <dsp:nvSpPr>
        <dsp:cNvPr id="0" name=""/>
        <dsp:cNvSpPr/>
      </dsp:nvSpPr>
      <dsp:spPr>
        <a:xfrm>
          <a:off x="3139075" y="4478"/>
          <a:ext cx="1189347" cy="1189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err="1"/>
            <a:t>Outdoor</a:t>
          </a:r>
          <a:r>
            <a:rPr lang="sv-SE" sz="1400" kern="1200" dirty="0"/>
            <a:t> </a:t>
          </a:r>
          <a:r>
            <a:rPr lang="sv-SE" sz="1400" kern="1200" dirty="0" err="1"/>
            <a:t>Training</a:t>
          </a:r>
          <a:endParaRPr lang="sv-SE" sz="1400" kern="1200" dirty="0"/>
        </a:p>
      </dsp:txBody>
      <dsp:txXfrm>
        <a:off x="3139075" y="4478"/>
        <a:ext cx="1189347" cy="1189347"/>
      </dsp:txXfrm>
    </dsp:sp>
    <dsp:sp modelId="{E5CAA2A6-021D-4E82-AA74-964C8C06E873}">
      <dsp:nvSpPr>
        <dsp:cNvPr id="0" name=""/>
        <dsp:cNvSpPr/>
      </dsp:nvSpPr>
      <dsp:spPr>
        <a:xfrm>
          <a:off x="1591655" y="114745"/>
          <a:ext cx="6628508" cy="6628508"/>
        </a:xfrm>
        <a:prstGeom prst="circularArrow">
          <a:avLst>
            <a:gd name="adj1" fmla="val 3499"/>
            <a:gd name="adj2" fmla="val 216950"/>
            <a:gd name="adj3" fmla="val 16635092"/>
            <a:gd name="adj4" fmla="val 15547958"/>
            <a:gd name="adj5" fmla="val 4082"/>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DEC960-F9C2-4399-B75E-A6638655F3AF}" type="datetimeFigureOut">
              <a:rPr lang="sv-SE" smtClean="0"/>
              <a:t>2024-01-20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32B331-1664-40B3-A0E2-145D615F3AE5}" type="slidenum">
              <a:rPr lang="sv-SE" smtClean="0"/>
              <a:t>‹#›</a:t>
            </a:fld>
            <a:endParaRPr lang="sv-SE"/>
          </a:p>
        </p:txBody>
      </p:sp>
    </p:spTree>
    <p:extLst>
      <p:ext uri="{BB962C8B-B14F-4D97-AF65-F5344CB8AC3E}">
        <p14:creationId xmlns:p14="http://schemas.microsoft.com/office/powerpoint/2010/main" val="2203140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latin typeface="Arial" panose="020B0604020202020204" pitchFamily="34" charset="0"/>
                <a:cs typeface="Arial" panose="020B0604020202020204" pitchFamily="34" charset="0"/>
              </a:rPr>
              <a:t>Breddförening: </a:t>
            </a:r>
            <a:r>
              <a:rPr lang="sv-SE" dirty="0">
                <a:latin typeface="Arial" panose="020B0604020202020204" pitchFamily="34" charset="0"/>
                <a:cs typeface="Arial" panose="020B0604020202020204" pitchFamily="34" charset="0"/>
              </a:rPr>
              <a:t>innebär att alla är välkomna och att vi inte bedriver någon akademi. Jämjö </a:t>
            </a:r>
            <a:r>
              <a:rPr lang="sv-SE" dirty="0" err="1">
                <a:latin typeface="Arial" panose="020B0604020202020204" pitchFamily="34" charset="0"/>
                <a:cs typeface="Arial" panose="020B0604020202020204" pitchFamily="34" charset="0"/>
              </a:rPr>
              <a:t>GoIF:s</a:t>
            </a:r>
            <a:endParaRPr lang="sv-SE" dirty="0">
              <a:latin typeface="Arial" panose="020B0604020202020204" pitchFamily="34" charset="0"/>
              <a:cs typeface="Arial" panose="020B0604020202020204" pitchFamily="34" charset="0"/>
            </a:endParaRPr>
          </a:p>
          <a:p>
            <a:r>
              <a:rPr lang="sv-SE" dirty="0">
                <a:latin typeface="Arial" panose="020B0604020202020204" pitchFamily="34" charset="0"/>
                <a:cs typeface="Arial" panose="020B0604020202020204" pitchFamily="34" charset="0"/>
              </a:rPr>
              <a:t> vision är att vara en förening med en väl fungerande ungdomsverksamhet, för både pojkar och flickor i alla åldrar där egna talanger fostras för framtida seniorspel.</a:t>
            </a:r>
          </a:p>
          <a:p>
            <a:r>
              <a:rPr lang="sv-SE" b="1" dirty="0">
                <a:latin typeface="Arial" panose="020B0604020202020204" pitchFamily="34" charset="0"/>
                <a:cs typeface="Arial" panose="020B0604020202020204" pitchFamily="34" charset="0"/>
              </a:rPr>
              <a:t>Spontanfotboll: </a:t>
            </a:r>
            <a:r>
              <a:rPr lang="sv-SE" dirty="0">
                <a:latin typeface="Arial" panose="020B0604020202020204" pitchFamily="34" charset="0"/>
                <a:cs typeface="Arial" panose="020B0604020202020204" pitchFamily="34" charset="0"/>
              </a:rPr>
              <a:t>Vår fina idrottsanläggning som vi själva sköter om, står alltid öppen för spontanidrott och fungerar som social mötesplats för alla.</a:t>
            </a:r>
          </a:p>
        </p:txBody>
      </p:sp>
      <p:sp>
        <p:nvSpPr>
          <p:cNvPr id="4" name="Platshållare för bildnummer 3"/>
          <p:cNvSpPr>
            <a:spLocks noGrp="1"/>
          </p:cNvSpPr>
          <p:nvPr>
            <p:ph type="sldNum" sz="quarter" idx="5"/>
          </p:nvPr>
        </p:nvSpPr>
        <p:spPr/>
        <p:txBody>
          <a:bodyPr/>
          <a:lstStyle/>
          <a:p>
            <a:fld id="{3132B331-1664-40B3-A0E2-145D615F3AE5}" type="slidenum">
              <a:rPr lang="sv-SE" smtClean="0"/>
              <a:t>3</a:t>
            </a:fld>
            <a:endParaRPr lang="sv-SE"/>
          </a:p>
        </p:txBody>
      </p:sp>
    </p:spTree>
    <p:extLst>
      <p:ext uri="{BB962C8B-B14F-4D97-AF65-F5344CB8AC3E}">
        <p14:creationId xmlns:p14="http://schemas.microsoft.com/office/powerpoint/2010/main" val="1993372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latin typeface="Arial" panose="020B0604020202020204" pitchFamily="34" charset="0"/>
                <a:cs typeface="Arial" panose="020B0604020202020204" pitchFamily="34" charset="0"/>
              </a:rPr>
              <a:t>Kommunikationsvägar: </a:t>
            </a:r>
            <a:r>
              <a:rPr lang="sv-SE" dirty="0">
                <a:latin typeface="Arial" panose="020B0604020202020204" pitchFamily="34" charset="0"/>
                <a:cs typeface="Arial" panose="020B0604020202020204" pitchFamily="34" charset="0"/>
              </a:rPr>
              <a:t>t.ex. laget.se, sms, </a:t>
            </a:r>
            <a:r>
              <a:rPr lang="sv-SE" dirty="0" err="1">
                <a:latin typeface="Arial" panose="020B0604020202020204" pitchFamily="34" charset="0"/>
                <a:cs typeface="Arial" panose="020B0604020202020204" pitchFamily="34" charset="0"/>
              </a:rPr>
              <a:t>facebook</a:t>
            </a:r>
            <a:r>
              <a:rPr lang="sv-SE" dirty="0">
                <a:latin typeface="Arial" panose="020B0604020202020204" pitchFamily="34" charset="0"/>
                <a:cs typeface="Arial" panose="020B0604020202020204" pitchFamily="34" charset="0"/>
              </a:rPr>
              <a:t>, </a:t>
            </a:r>
            <a:r>
              <a:rPr lang="sv-SE" dirty="0" err="1">
                <a:latin typeface="Arial" panose="020B0604020202020204" pitchFamily="34" charset="0"/>
                <a:cs typeface="Arial" panose="020B0604020202020204" pitchFamily="34" charset="0"/>
              </a:rPr>
              <a:t>whatsup</a:t>
            </a:r>
            <a:r>
              <a:rPr lang="sv-SE" dirty="0">
                <a:latin typeface="Arial" panose="020B0604020202020204" pitchFamily="34" charset="0"/>
                <a:cs typeface="Arial" panose="020B0604020202020204" pitchFamily="34" charset="0"/>
              </a:rPr>
              <a:t>, </a:t>
            </a:r>
            <a:r>
              <a:rPr lang="sv-SE" dirty="0" err="1">
                <a:latin typeface="Arial" panose="020B0604020202020204" pitchFamily="34" charset="0"/>
                <a:cs typeface="Arial" panose="020B0604020202020204" pitchFamily="34" charset="0"/>
              </a:rPr>
              <a:t>messenger</a:t>
            </a:r>
            <a:r>
              <a:rPr lang="sv-SE" dirty="0">
                <a:latin typeface="Arial" panose="020B0604020202020204" pitchFamily="34" charset="0"/>
                <a:cs typeface="Arial" panose="020B0604020202020204" pitchFamily="34" charset="0"/>
              </a:rPr>
              <a:t>.</a:t>
            </a:r>
          </a:p>
          <a:p>
            <a:r>
              <a:rPr lang="sv-SE" b="1" dirty="0">
                <a:latin typeface="Arial" panose="020B0604020202020204" pitchFamily="34" charset="0"/>
                <a:cs typeface="Arial" panose="020B0604020202020204" pitchFamily="34" charset="0"/>
              </a:rPr>
              <a:t>Ledare, föräldrar: </a:t>
            </a:r>
            <a:r>
              <a:rPr lang="sv-SE" b="0" dirty="0">
                <a:latin typeface="Arial" panose="020B0604020202020204" pitchFamily="34" charset="0"/>
                <a:cs typeface="Arial" panose="020B0604020202020204" pitchFamily="34" charset="0"/>
              </a:rPr>
              <a:t>T.ex. </a:t>
            </a:r>
            <a:r>
              <a:rPr lang="sv-SE" dirty="0">
                <a:latin typeface="Arial" panose="020B0604020202020204" pitchFamily="34" charset="0"/>
                <a:cs typeface="Arial" panose="020B0604020202020204" pitchFamily="34" charset="0"/>
              </a:rPr>
              <a:t>blir alla lyssnade på? Svarar alla på kallelser i laget.se?</a:t>
            </a:r>
          </a:p>
          <a:p>
            <a:r>
              <a:rPr lang="sv-SE" b="1" dirty="0">
                <a:latin typeface="Arial" panose="020B0604020202020204" pitchFamily="34" charset="0"/>
                <a:cs typeface="Arial" panose="020B0604020202020204" pitchFamily="34" charset="0"/>
              </a:rPr>
              <a:t>Ledare, spelare: </a:t>
            </a:r>
            <a:r>
              <a:rPr lang="sv-SE" b="0" dirty="0">
                <a:latin typeface="Arial" panose="020B0604020202020204" pitchFamily="34" charset="0"/>
                <a:cs typeface="Arial" panose="020B0604020202020204" pitchFamily="34" charset="0"/>
              </a:rPr>
              <a:t>T.ex. </a:t>
            </a:r>
            <a:r>
              <a:rPr lang="sv-SE" dirty="0">
                <a:latin typeface="Arial" panose="020B0604020202020204" pitchFamily="34" charset="0"/>
                <a:cs typeface="Arial" panose="020B0604020202020204" pitchFamily="34" charset="0"/>
              </a:rPr>
              <a:t>blir spelarna lyssnade på? Kommer det fram saker hemma som spelarna upplever är jobbiga på träningar/matcher?</a:t>
            </a:r>
          </a:p>
        </p:txBody>
      </p:sp>
      <p:sp>
        <p:nvSpPr>
          <p:cNvPr id="4" name="Platshållare för bildnummer 3"/>
          <p:cNvSpPr>
            <a:spLocks noGrp="1"/>
          </p:cNvSpPr>
          <p:nvPr>
            <p:ph type="sldNum" sz="quarter" idx="5"/>
          </p:nvPr>
        </p:nvSpPr>
        <p:spPr/>
        <p:txBody>
          <a:bodyPr/>
          <a:lstStyle/>
          <a:p>
            <a:fld id="{3132B331-1664-40B3-A0E2-145D615F3AE5}" type="slidenum">
              <a:rPr lang="sv-SE" smtClean="0"/>
              <a:t>12</a:t>
            </a:fld>
            <a:endParaRPr lang="sv-SE"/>
          </a:p>
        </p:txBody>
      </p:sp>
    </p:spTree>
    <p:extLst>
      <p:ext uri="{BB962C8B-B14F-4D97-AF65-F5344CB8AC3E}">
        <p14:creationId xmlns:p14="http://schemas.microsoft.com/office/powerpoint/2010/main" val="1290980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latin typeface="Arial" panose="020B0604020202020204" pitchFamily="34" charset="0"/>
                <a:cs typeface="Arial" panose="020B0604020202020204" pitchFamily="34" charset="0"/>
              </a:rPr>
              <a:t>Vid behov:</a:t>
            </a:r>
            <a:r>
              <a:rPr lang="sv-SE" dirty="0">
                <a:latin typeface="Arial" panose="020B0604020202020204" pitchFamily="34" charset="0"/>
                <a:cs typeface="Arial" panose="020B0604020202020204" pitchFamily="34" charset="0"/>
              </a:rPr>
              <a:t> påminn om att spelare ska komma med knutna skor med dubbelknut och kläder efter väder.</a:t>
            </a:r>
          </a:p>
          <a:p>
            <a:endParaRPr lang="sv-SE" dirty="0"/>
          </a:p>
        </p:txBody>
      </p:sp>
      <p:sp>
        <p:nvSpPr>
          <p:cNvPr id="4" name="Platshållare för bildnummer 3"/>
          <p:cNvSpPr>
            <a:spLocks noGrp="1"/>
          </p:cNvSpPr>
          <p:nvPr>
            <p:ph type="sldNum" sz="quarter" idx="5"/>
          </p:nvPr>
        </p:nvSpPr>
        <p:spPr/>
        <p:txBody>
          <a:bodyPr/>
          <a:lstStyle/>
          <a:p>
            <a:fld id="{3132B331-1664-40B3-A0E2-145D615F3AE5}" type="slidenum">
              <a:rPr lang="sv-SE" smtClean="0"/>
              <a:t>13</a:t>
            </a:fld>
            <a:endParaRPr lang="sv-SE"/>
          </a:p>
        </p:txBody>
      </p:sp>
    </p:spTree>
    <p:extLst>
      <p:ext uri="{BB962C8B-B14F-4D97-AF65-F5344CB8AC3E}">
        <p14:creationId xmlns:p14="http://schemas.microsoft.com/office/powerpoint/2010/main" val="23315238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latin typeface="Arial" panose="020B0604020202020204" pitchFamily="34" charset="0"/>
                <a:cs typeface="Arial" panose="020B0604020202020204" pitchFamily="34" charset="0"/>
              </a:rPr>
              <a:t>Nolltoleranskortet: </a:t>
            </a:r>
            <a:r>
              <a:rPr lang="sv-SE" dirty="0">
                <a:latin typeface="Arial" panose="020B0604020202020204" pitchFamily="34" charset="0"/>
                <a:cs typeface="Arial" panose="020B0604020202020204" pitchFamily="34" charset="0"/>
              </a:rPr>
              <a:t>visa kortet och berätta om hur det kommer att användas i ert lag, t.ex. att ni kommer att prata om det innan matchen och sedan på träningen efter matchen (om hur spelarna upplevde matchen)</a:t>
            </a:r>
          </a:p>
          <a:p>
            <a:endParaRPr lang="sv-SE" dirty="0"/>
          </a:p>
        </p:txBody>
      </p:sp>
      <p:sp>
        <p:nvSpPr>
          <p:cNvPr id="4" name="Platshållare för bildnummer 3"/>
          <p:cNvSpPr>
            <a:spLocks noGrp="1"/>
          </p:cNvSpPr>
          <p:nvPr>
            <p:ph type="sldNum" sz="quarter" idx="5"/>
          </p:nvPr>
        </p:nvSpPr>
        <p:spPr/>
        <p:txBody>
          <a:bodyPr/>
          <a:lstStyle/>
          <a:p>
            <a:fld id="{3132B331-1664-40B3-A0E2-145D615F3AE5}" type="slidenum">
              <a:rPr lang="sv-SE" smtClean="0"/>
              <a:t>14</a:t>
            </a:fld>
            <a:endParaRPr lang="sv-SE"/>
          </a:p>
        </p:txBody>
      </p:sp>
    </p:spTree>
    <p:extLst>
      <p:ext uri="{BB962C8B-B14F-4D97-AF65-F5344CB8AC3E}">
        <p14:creationId xmlns:p14="http://schemas.microsoft.com/office/powerpoint/2010/main" val="2799179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latin typeface="Arial" panose="020B0604020202020204" pitchFamily="34" charset="0"/>
                <a:cs typeface="Arial" panose="020B0604020202020204" pitchFamily="34" charset="0"/>
              </a:rPr>
              <a:t>Diskutera ev. försäljning under året. Ansvariga för planering mm vid en försäljning kan t.ex. vara administratörer och ansvariga för lagkassan.</a:t>
            </a:r>
          </a:p>
        </p:txBody>
      </p:sp>
      <p:sp>
        <p:nvSpPr>
          <p:cNvPr id="4" name="Platshållare för bildnummer 3"/>
          <p:cNvSpPr>
            <a:spLocks noGrp="1"/>
          </p:cNvSpPr>
          <p:nvPr>
            <p:ph type="sldNum" sz="quarter" idx="5"/>
          </p:nvPr>
        </p:nvSpPr>
        <p:spPr/>
        <p:txBody>
          <a:bodyPr/>
          <a:lstStyle/>
          <a:p>
            <a:fld id="{3132B331-1664-40B3-A0E2-145D615F3AE5}" type="slidenum">
              <a:rPr lang="sv-SE" smtClean="0"/>
              <a:t>17</a:t>
            </a:fld>
            <a:endParaRPr lang="sv-SE"/>
          </a:p>
        </p:txBody>
      </p:sp>
    </p:spTree>
    <p:extLst>
      <p:ext uri="{BB962C8B-B14F-4D97-AF65-F5344CB8AC3E}">
        <p14:creationId xmlns:p14="http://schemas.microsoft.com/office/powerpoint/2010/main" val="4184256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latin typeface="Arial" panose="020B0604020202020204" pitchFamily="34" charset="0"/>
                <a:cs typeface="Arial" panose="020B0604020202020204" pitchFamily="34" charset="0"/>
              </a:rPr>
              <a:t>Diskutera eventuella lagaktiviteter och om enbart lagkassan ska användas till dessa eller om spelare även kan betala en del saker ur egen kassa.</a:t>
            </a:r>
          </a:p>
        </p:txBody>
      </p:sp>
      <p:sp>
        <p:nvSpPr>
          <p:cNvPr id="4" name="Platshållare för bildnummer 3"/>
          <p:cNvSpPr>
            <a:spLocks noGrp="1"/>
          </p:cNvSpPr>
          <p:nvPr>
            <p:ph type="sldNum" sz="quarter" idx="5"/>
          </p:nvPr>
        </p:nvSpPr>
        <p:spPr/>
        <p:txBody>
          <a:bodyPr/>
          <a:lstStyle/>
          <a:p>
            <a:fld id="{3132B331-1664-40B3-A0E2-145D615F3AE5}" type="slidenum">
              <a:rPr lang="sv-SE" smtClean="0"/>
              <a:t>18</a:t>
            </a:fld>
            <a:endParaRPr lang="sv-SE"/>
          </a:p>
        </p:txBody>
      </p:sp>
    </p:spTree>
    <p:extLst>
      <p:ext uri="{BB962C8B-B14F-4D97-AF65-F5344CB8AC3E}">
        <p14:creationId xmlns:p14="http://schemas.microsoft.com/office/powerpoint/2010/main" val="3118668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err="1">
                <a:latin typeface="Arial" panose="020B0604020202020204" pitchFamily="34" charset="0"/>
                <a:cs typeface="Arial" panose="020B0604020202020204" pitchFamily="34" charset="0"/>
              </a:rPr>
              <a:t>Fotbollsgrupp</a:t>
            </a:r>
            <a:r>
              <a:rPr lang="sv-SE" b="1" dirty="0">
                <a:latin typeface="Arial" panose="020B0604020202020204" pitchFamily="34" charset="0"/>
                <a:cs typeface="Arial" panose="020B0604020202020204" pitchFamily="34" charset="0"/>
              </a:rPr>
              <a:t> Senior/Junior: </a:t>
            </a:r>
            <a:r>
              <a:rPr lang="sv-SE" b="0" dirty="0">
                <a:latin typeface="Arial" panose="020B0604020202020204" pitchFamily="34" charset="0"/>
                <a:cs typeface="Arial" panose="020B0604020202020204" pitchFamily="34" charset="0"/>
              </a:rPr>
              <a:t>frågor som rör tränare/ledare, träningar, seriespel, </a:t>
            </a:r>
            <a:r>
              <a:rPr lang="sv-SE" b="0" dirty="0" err="1">
                <a:latin typeface="Arial" panose="020B0604020202020204" pitchFamily="34" charset="0"/>
                <a:cs typeface="Arial" panose="020B0604020202020204" pitchFamily="34" charset="0"/>
              </a:rPr>
              <a:t>Höstcup</a:t>
            </a:r>
            <a:r>
              <a:rPr lang="sv-SE" b="0" dirty="0">
                <a:latin typeface="Arial" panose="020B0604020202020204" pitchFamily="34" charset="0"/>
                <a:cs typeface="Arial" panose="020B0604020202020204" pitchFamily="34" charset="0"/>
              </a:rPr>
              <a:t>, fotbollsskola mm.</a:t>
            </a:r>
          </a:p>
          <a:p>
            <a:r>
              <a:rPr lang="sv-SE" b="1" dirty="0">
                <a:latin typeface="Arial" panose="020B0604020202020204" pitchFamily="34" charset="0"/>
                <a:cs typeface="Arial" panose="020B0604020202020204" pitchFamily="34" charset="0"/>
              </a:rPr>
              <a:t>Mediegrupp: </a:t>
            </a:r>
            <a:r>
              <a:rPr lang="sv-SE" b="0" dirty="0">
                <a:latin typeface="Arial" panose="020B0604020202020204" pitchFamily="34" charset="0"/>
                <a:cs typeface="Arial" panose="020B0604020202020204" pitchFamily="34" charset="0"/>
              </a:rPr>
              <a:t>T.ex. sociala medier, uppmärksamma/marknadsföra evenemang.</a:t>
            </a:r>
          </a:p>
          <a:p>
            <a:r>
              <a:rPr lang="sv-SE" b="1" dirty="0">
                <a:latin typeface="Arial" panose="020B0604020202020204" pitchFamily="34" charset="0"/>
                <a:cs typeface="Arial" panose="020B0604020202020204" pitchFamily="34" charset="0"/>
              </a:rPr>
              <a:t>Anläggningsgrupp: </a:t>
            </a:r>
            <a:r>
              <a:rPr lang="sv-SE" b="0" dirty="0">
                <a:latin typeface="Arial" panose="020B0604020202020204" pitchFamily="34" charset="0"/>
                <a:cs typeface="Arial" panose="020B0604020202020204" pitchFamily="34" charset="0"/>
              </a:rPr>
              <a:t>frågor som rör vår anläggning.</a:t>
            </a:r>
          </a:p>
          <a:p>
            <a:r>
              <a:rPr lang="sv-SE" b="1" dirty="0">
                <a:latin typeface="Arial" panose="020B0604020202020204" pitchFamily="34" charset="0"/>
                <a:cs typeface="Arial" panose="020B0604020202020204" pitchFamily="34" charset="0"/>
              </a:rPr>
              <a:t>Marknads/sponsringsgrupp: </a:t>
            </a:r>
            <a:r>
              <a:rPr lang="sv-SE" b="0" dirty="0">
                <a:latin typeface="Arial" panose="020B0604020202020204" pitchFamily="34" charset="0"/>
                <a:cs typeface="Arial" panose="020B0604020202020204" pitchFamily="34" charset="0"/>
              </a:rPr>
              <a:t>jobbar bl.a. med sponsring.</a:t>
            </a:r>
          </a:p>
          <a:p>
            <a:r>
              <a:rPr lang="sv-SE" b="1" dirty="0">
                <a:latin typeface="Arial" panose="020B0604020202020204" pitchFamily="34" charset="0"/>
                <a:cs typeface="Arial" panose="020B0604020202020204" pitchFamily="34" charset="0"/>
              </a:rPr>
              <a:t>Evenemangsgrupp: </a:t>
            </a:r>
            <a:r>
              <a:rPr lang="sv-SE" b="0" dirty="0">
                <a:latin typeface="Arial" panose="020B0604020202020204" pitchFamily="34" charset="0"/>
                <a:cs typeface="Arial" panose="020B0604020202020204" pitchFamily="34" charset="0"/>
              </a:rPr>
              <a:t>T.ex. Jämjödagen, </a:t>
            </a:r>
            <a:r>
              <a:rPr lang="sv-SE" b="0" dirty="0" err="1">
                <a:latin typeface="Arial" panose="020B0604020202020204" pitchFamily="34" charset="0"/>
                <a:cs typeface="Arial" panose="020B0604020202020204" pitchFamily="34" charset="0"/>
              </a:rPr>
              <a:t>Bakluckeloppis</a:t>
            </a:r>
            <a:r>
              <a:rPr lang="sv-SE" b="0" dirty="0">
                <a:latin typeface="Arial" panose="020B0604020202020204" pitchFamily="34" charset="0"/>
                <a:cs typeface="Arial" panose="020B0604020202020204" pitchFamily="34" charset="0"/>
              </a:rPr>
              <a:t>, Lövmarknaden</a:t>
            </a:r>
          </a:p>
          <a:p>
            <a:r>
              <a:rPr lang="sv-SE" b="1" dirty="0" err="1">
                <a:latin typeface="Arial" panose="020B0604020202020204" pitchFamily="34" charset="0"/>
                <a:cs typeface="Arial" panose="020B0604020202020204" pitchFamily="34" charset="0"/>
              </a:rPr>
              <a:t>Outdoor</a:t>
            </a:r>
            <a:r>
              <a:rPr lang="sv-SE" b="1" dirty="0">
                <a:latin typeface="Arial" panose="020B0604020202020204" pitchFamily="34" charset="0"/>
                <a:cs typeface="Arial" panose="020B0604020202020204" pitchFamily="34" charset="0"/>
              </a:rPr>
              <a:t> </a:t>
            </a:r>
            <a:r>
              <a:rPr lang="sv-SE" b="1" dirty="0" err="1">
                <a:latin typeface="Arial" panose="020B0604020202020204" pitchFamily="34" charset="0"/>
                <a:cs typeface="Arial" panose="020B0604020202020204" pitchFamily="34" charset="0"/>
              </a:rPr>
              <a:t>training</a:t>
            </a:r>
            <a:r>
              <a:rPr lang="sv-SE" b="1" dirty="0">
                <a:latin typeface="Arial" panose="020B0604020202020204" pitchFamily="34" charset="0"/>
                <a:cs typeface="Arial" panose="020B0604020202020204" pitchFamily="34" charset="0"/>
              </a:rPr>
              <a:t>: </a:t>
            </a:r>
            <a:r>
              <a:rPr lang="sv-SE" b="0" dirty="0">
                <a:latin typeface="Arial" panose="020B0604020202020204" pitchFamily="34" charset="0"/>
                <a:cs typeface="Arial" panose="020B0604020202020204" pitchFamily="34" charset="0"/>
              </a:rPr>
              <a:t>gruppträning</a:t>
            </a:r>
            <a:r>
              <a:rPr lang="sv-SE" b="1" dirty="0">
                <a:latin typeface="Arial" panose="020B0604020202020204" pitchFamily="34" charset="0"/>
                <a:cs typeface="Arial" panose="020B0604020202020204" pitchFamily="34" charset="0"/>
              </a:rPr>
              <a:t> (</a:t>
            </a:r>
            <a:r>
              <a:rPr lang="sv-SE" b="0" dirty="0">
                <a:latin typeface="Arial" panose="020B0604020202020204" pitchFamily="34" charset="0"/>
                <a:cs typeface="Arial" panose="020B0604020202020204" pitchFamily="34" charset="0"/>
              </a:rPr>
              <a:t>styrketräning, kondition, cirkelträning).</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132B331-1664-40B3-A0E2-145D615F3AE5}"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3506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err="1">
                <a:latin typeface="Arial" panose="020B0604020202020204" pitchFamily="34" charset="0"/>
                <a:cs typeface="Arial" panose="020B0604020202020204" pitchFamily="34" charset="0"/>
              </a:rPr>
              <a:t>Årshjul</a:t>
            </a:r>
            <a:r>
              <a:rPr lang="sv-SE" b="1" dirty="0">
                <a:latin typeface="Arial" panose="020B0604020202020204" pitchFamily="34" charset="0"/>
                <a:cs typeface="Arial" panose="020B0604020202020204" pitchFamily="34" charset="0"/>
              </a:rPr>
              <a:t>: </a:t>
            </a:r>
            <a:r>
              <a:rPr lang="sv-SE" b="0" dirty="0">
                <a:latin typeface="Arial" panose="020B0604020202020204" pitchFamily="34" charset="0"/>
                <a:cs typeface="Arial" panose="020B0604020202020204" pitchFamily="34" charset="0"/>
              </a:rPr>
              <a:t>Jämjö GoIF använder sig av ett </a:t>
            </a:r>
            <a:r>
              <a:rPr lang="sv-SE" b="0" dirty="0" err="1">
                <a:latin typeface="Arial" panose="020B0604020202020204" pitchFamily="34" charset="0"/>
                <a:cs typeface="Arial" panose="020B0604020202020204" pitchFamily="34" charset="0"/>
              </a:rPr>
              <a:t>årshjul</a:t>
            </a:r>
            <a:r>
              <a:rPr lang="sv-SE" b="0" dirty="0">
                <a:latin typeface="Arial" panose="020B0604020202020204" pitchFamily="34" charset="0"/>
                <a:cs typeface="Arial" panose="020B0604020202020204" pitchFamily="34" charset="0"/>
              </a:rPr>
              <a:t> vid utförande av olika aktiviteter, ansökningar mm. Årshjulet är ett levande dokument, som fylls på och utvärderas årligen eller vid behov.</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132B331-1664-40B3-A0E2-145D615F3AE5}"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1580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latin typeface="Arial" panose="020B0604020202020204" pitchFamily="34" charset="0"/>
                <a:cs typeface="Arial" panose="020B0604020202020204" pitchFamily="34" charset="0"/>
              </a:rPr>
              <a:t>Seniorgrupp: </a:t>
            </a:r>
            <a:r>
              <a:rPr lang="sv-SE" b="0" dirty="0">
                <a:latin typeface="Arial" panose="020B0604020202020204" pitchFamily="34" charset="0"/>
                <a:cs typeface="Arial" panose="020B0604020202020204" pitchFamily="34" charset="0"/>
              </a:rPr>
              <a:t>hjälpa till med anläggningen, matcher mm. Fånga upp seniorers olika intressen och hur de kan bidra till föreningen.</a:t>
            </a:r>
          </a:p>
          <a:p>
            <a:r>
              <a:rPr lang="sv-SE" b="1" dirty="0">
                <a:latin typeface="Arial" panose="020B0604020202020204" pitchFamily="34" charset="0"/>
                <a:cs typeface="Arial" panose="020B0604020202020204" pitchFamily="34" charset="0"/>
              </a:rPr>
              <a:t>Kvalitetsansvarig: </a:t>
            </a:r>
            <a:r>
              <a:rPr lang="sv-SE" b="0" dirty="0">
                <a:latin typeface="Arial" panose="020B0604020202020204" pitchFamily="34" charset="0"/>
                <a:cs typeface="Arial" panose="020B0604020202020204" pitchFamily="34" charset="0"/>
              </a:rPr>
              <a:t>kommer vara den som ansvarar för att driva värdegrundsarbetet framåt. </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132B331-1664-40B3-A0E2-145D615F3AE5}"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9924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latin typeface="Arial" panose="020B0604020202020204" pitchFamily="34" charset="0"/>
                <a:cs typeface="Arial" panose="020B0604020202020204" pitchFamily="34" charset="0"/>
              </a:rPr>
              <a:t>I Jämjö GoIF kan man lösa ett stödmedlemskap eller ett aktivt medlemskap med träningsavgift. </a:t>
            </a:r>
            <a:r>
              <a:rPr lang="sv-SE" dirty="0">
                <a:solidFill>
                  <a:srgbClr val="00B050"/>
                </a:solidFill>
                <a:latin typeface="Arial" panose="020B0604020202020204" pitchFamily="34" charset="0"/>
                <a:cs typeface="Arial" panose="020B0604020202020204" pitchFamily="34" charset="0"/>
              </a:rPr>
              <a:t>Avgifterna används till drift och underhåll av anläggningen, cuper, evenemang mm. Beslut om nya avgifter tas på årsmötet i mars varje år.</a:t>
            </a:r>
          </a:p>
          <a:p>
            <a:endParaRPr lang="sv-SE" dirty="0"/>
          </a:p>
        </p:txBody>
      </p:sp>
      <p:sp>
        <p:nvSpPr>
          <p:cNvPr id="4" name="Platshållare för bildnummer 3"/>
          <p:cNvSpPr>
            <a:spLocks noGrp="1"/>
          </p:cNvSpPr>
          <p:nvPr>
            <p:ph type="sldNum" sz="quarter" idx="5"/>
          </p:nvPr>
        </p:nvSpPr>
        <p:spPr/>
        <p:txBody>
          <a:bodyPr/>
          <a:lstStyle/>
          <a:p>
            <a:fld id="{3132B331-1664-40B3-A0E2-145D615F3AE5}" type="slidenum">
              <a:rPr lang="sv-SE" smtClean="0"/>
              <a:t>7</a:t>
            </a:fld>
            <a:endParaRPr lang="sv-SE"/>
          </a:p>
        </p:txBody>
      </p:sp>
    </p:spTree>
    <p:extLst>
      <p:ext uri="{BB962C8B-B14F-4D97-AF65-F5344CB8AC3E}">
        <p14:creationId xmlns:p14="http://schemas.microsoft.com/office/powerpoint/2010/main" val="3459081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dirty="0">
                <a:latin typeface="Arial" panose="020B0604020202020204" pitchFamily="34" charset="0"/>
                <a:cs typeface="Arial" panose="020B0604020202020204" pitchFamily="34" charset="0"/>
              </a:rPr>
              <a:t>Vissa sponsorer köper en plats på nya matchställ, andra sponsrar matchbollar, andra har inte specifika sponsorplatser och såna pengar går till exempel materialinköp, träningsbollar mm. Från 2024 har vi en ny grupp på 3 personer som jobbar med sponsring.</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132B331-1664-40B3-A0E2-145D615F3AE5}"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0845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latin typeface="Arial" panose="020B0604020202020204" pitchFamily="34" charset="0"/>
                <a:cs typeface="Arial" panose="020B0604020202020204" pitchFamily="34" charset="0"/>
              </a:rPr>
              <a:t>Policydokument: </a:t>
            </a:r>
            <a:r>
              <a:rPr lang="sv-SE" b="0" dirty="0">
                <a:latin typeface="Arial" panose="020B0604020202020204" pitchFamily="34" charset="0"/>
                <a:cs typeface="Arial" panose="020B0604020202020204" pitchFamily="34" charset="0"/>
              </a:rPr>
              <a:t>de uppdaterade kommer att läggas ut på hemsidan inom kort.</a:t>
            </a:r>
          </a:p>
          <a:p>
            <a:r>
              <a:rPr lang="sv-SE" b="1" dirty="0">
                <a:latin typeface="Arial" panose="020B0604020202020204" pitchFamily="34" charset="0"/>
                <a:cs typeface="Arial" panose="020B0604020202020204" pitchFamily="34" charset="0"/>
              </a:rPr>
              <a:t>Dokument kring matcher och träningar: </a:t>
            </a:r>
            <a:r>
              <a:rPr lang="sv-SE" b="0" dirty="0">
                <a:latin typeface="Arial" panose="020B0604020202020204" pitchFamily="34" charset="0"/>
                <a:cs typeface="Arial" panose="020B0604020202020204" pitchFamily="34" charset="0"/>
              </a:rPr>
              <a:t>instruktioner för ledare om vad som ska göras innan, under och efter match.</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132B331-1664-40B3-A0E2-145D615F3AE5}"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0852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latin typeface="Arial" panose="020B0604020202020204" pitchFamily="34" charset="0"/>
                <a:cs typeface="Arial" panose="020B0604020202020204" pitchFamily="34" charset="0"/>
              </a:rPr>
              <a:t>Obligatoriska uppgifter: </a:t>
            </a:r>
            <a:r>
              <a:rPr lang="sv-SE" dirty="0">
                <a:latin typeface="Arial" panose="020B0604020202020204" pitchFamily="34" charset="0"/>
                <a:cs typeface="Arial" panose="020B0604020202020204" pitchFamily="34" charset="0"/>
              </a:rPr>
              <a:t>Varje lag får tider och uppgifter tilldelade och görs sedan ett schema över bemanningen. Schemat lämnas in till ansvarig i föreningen för respektive uppdrag. Scheman kan göras av ledare eller administratörer. Uppdrag/försäljning kan tillkomma under året.</a:t>
            </a:r>
          </a:p>
          <a:p>
            <a:r>
              <a:rPr lang="sv-SE" b="1" dirty="0">
                <a:latin typeface="Arial" panose="020B0604020202020204" pitchFamily="34" charset="0"/>
                <a:cs typeface="Arial" panose="020B0604020202020204" pitchFamily="34" charset="0"/>
              </a:rPr>
              <a:t>Bingolotter: </a:t>
            </a:r>
            <a:r>
              <a:rPr lang="sv-SE" dirty="0">
                <a:latin typeface="Arial" panose="020B0604020202020204" pitchFamily="34" charset="0"/>
                <a:cs typeface="Arial" panose="020B0604020202020204" pitchFamily="34" charset="0"/>
              </a:rPr>
              <a:t>alla ska sälja minst ett grundpaket. Grundpaketen kan variera, men t.ex. 1 uppesittarlott, 1 nyårslott och en adventskalender.</a:t>
            </a:r>
          </a:p>
          <a:p>
            <a:r>
              <a:rPr lang="sv-SE" b="1" dirty="0">
                <a:latin typeface="Arial" panose="020B0604020202020204" pitchFamily="34" charset="0"/>
                <a:cs typeface="Arial" panose="020B0604020202020204" pitchFamily="34" charset="0"/>
              </a:rPr>
              <a:t>Statistik: </a:t>
            </a:r>
            <a:r>
              <a:rPr lang="sv-SE" dirty="0">
                <a:latin typeface="Arial" panose="020B0604020202020204" pitchFamily="34" charset="0"/>
                <a:cs typeface="Arial" panose="020B0604020202020204" pitchFamily="34" charset="0"/>
              </a:rPr>
              <a:t>förs för att fördela uppdragen jämt mellan alla föräldrar.</a:t>
            </a:r>
          </a:p>
          <a:p>
            <a:endParaRPr lang="sv-SE" dirty="0"/>
          </a:p>
        </p:txBody>
      </p:sp>
      <p:sp>
        <p:nvSpPr>
          <p:cNvPr id="4" name="Platshållare för bildnummer 3"/>
          <p:cNvSpPr>
            <a:spLocks noGrp="1"/>
          </p:cNvSpPr>
          <p:nvPr>
            <p:ph type="sldNum" sz="quarter" idx="5"/>
          </p:nvPr>
        </p:nvSpPr>
        <p:spPr/>
        <p:txBody>
          <a:bodyPr/>
          <a:lstStyle/>
          <a:p>
            <a:fld id="{3132B331-1664-40B3-A0E2-145D615F3AE5}" type="slidenum">
              <a:rPr lang="sv-SE" smtClean="0"/>
              <a:t>10</a:t>
            </a:fld>
            <a:endParaRPr lang="sv-SE"/>
          </a:p>
        </p:txBody>
      </p:sp>
    </p:spTree>
    <p:extLst>
      <p:ext uri="{BB962C8B-B14F-4D97-AF65-F5344CB8AC3E}">
        <p14:creationId xmlns:p14="http://schemas.microsoft.com/office/powerpoint/2010/main" val="3287875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latin typeface="Arial" panose="020B0604020202020204" pitchFamily="34" charset="0"/>
                <a:cs typeface="Arial" panose="020B0604020202020204" pitchFamily="34" charset="0"/>
              </a:rPr>
              <a:t>Statistik: </a:t>
            </a:r>
            <a:r>
              <a:rPr lang="sv-SE" dirty="0">
                <a:latin typeface="Arial" panose="020B0604020202020204" pitchFamily="34" charset="0"/>
                <a:cs typeface="Arial" panose="020B0604020202020204" pitchFamily="34" charset="0"/>
              </a:rPr>
              <a:t>förs för att fördela uppdragen jämt mellan alla föräldrar.</a:t>
            </a:r>
          </a:p>
        </p:txBody>
      </p:sp>
      <p:sp>
        <p:nvSpPr>
          <p:cNvPr id="4" name="Platshållare för bildnummer 3"/>
          <p:cNvSpPr>
            <a:spLocks noGrp="1"/>
          </p:cNvSpPr>
          <p:nvPr>
            <p:ph type="sldNum" sz="quarter" idx="5"/>
          </p:nvPr>
        </p:nvSpPr>
        <p:spPr/>
        <p:txBody>
          <a:bodyPr/>
          <a:lstStyle/>
          <a:p>
            <a:fld id="{3132B331-1664-40B3-A0E2-145D615F3AE5}" type="slidenum">
              <a:rPr lang="sv-SE" smtClean="0"/>
              <a:t>11</a:t>
            </a:fld>
            <a:endParaRPr lang="sv-SE"/>
          </a:p>
        </p:txBody>
      </p:sp>
    </p:spTree>
    <p:extLst>
      <p:ext uri="{BB962C8B-B14F-4D97-AF65-F5344CB8AC3E}">
        <p14:creationId xmlns:p14="http://schemas.microsoft.com/office/powerpoint/2010/main" val="1101894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4AC8D7-8191-748A-A9DB-9B60E96F3A8E}"/>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447ECADF-F4AE-8840-374D-A895872A24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1C6DFE4-9F45-0989-EA33-483266635468}"/>
              </a:ext>
            </a:extLst>
          </p:cNvPr>
          <p:cNvSpPr>
            <a:spLocks noGrp="1"/>
          </p:cNvSpPr>
          <p:nvPr>
            <p:ph type="dt" sz="half" idx="10"/>
          </p:nvPr>
        </p:nvSpPr>
        <p:spPr/>
        <p:txBody>
          <a:bodyPr/>
          <a:lstStyle/>
          <a:p>
            <a:fld id="{B04305CF-8867-49A1-9371-F084EE9F3486}" type="datetimeFigureOut">
              <a:rPr lang="sv-SE" smtClean="0"/>
              <a:t>2024-01-20</a:t>
            </a:fld>
            <a:endParaRPr lang="sv-SE"/>
          </a:p>
        </p:txBody>
      </p:sp>
      <p:sp>
        <p:nvSpPr>
          <p:cNvPr id="5" name="Platshållare för sidfot 4">
            <a:extLst>
              <a:ext uri="{FF2B5EF4-FFF2-40B4-BE49-F238E27FC236}">
                <a16:creationId xmlns:a16="http://schemas.microsoft.com/office/drawing/2014/main" id="{D9197E63-25AD-3705-73C0-73FB9318CF4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3057F72-1581-26BD-3FB5-B1B81F97E8D8}"/>
              </a:ext>
            </a:extLst>
          </p:cNvPr>
          <p:cNvSpPr>
            <a:spLocks noGrp="1"/>
          </p:cNvSpPr>
          <p:nvPr>
            <p:ph type="sldNum" sz="quarter" idx="12"/>
          </p:nvPr>
        </p:nvSpPr>
        <p:spPr/>
        <p:txBody>
          <a:bodyPr/>
          <a:lstStyle/>
          <a:p>
            <a:fld id="{3AD75107-86F9-4510-9158-423116F57696}" type="slidenum">
              <a:rPr lang="sv-SE" smtClean="0"/>
              <a:t>‹#›</a:t>
            </a:fld>
            <a:endParaRPr lang="sv-SE"/>
          </a:p>
        </p:txBody>
      </p:sp>
    </p:spTree>
    <p:extLst>
      <p:ext uri="{BB962C8B-B14F-4D97-AF65-F5344CB8AC3E}">
        <p14:creationId xmlns:p14="http://schemas.microsoft.com/office/powerpoint/2010/main" val="3750799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90766C-D178-B447-C5CD-0576ADB429C6}"/>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601B834-8DF0-1124-BCBA-5548651F6B94}"/>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D3CEB01-D656-DC5C-EB21-A13FD1F50E49}"/>
              </a:ext>
            </a:extLst>
          </p:cNvPr>
          <p:cNvSpPr>
            <a:spLocks noGrp="1"/>
          </p:cNvSpPr>
          <p:nvPr>
            <p:ph type="dt" sz="half" idx="10"/>
          </p:nvPr>
        </p:nvSpPr>
        <p:spPr/>
        <p:txBody>
          <a:bodyPr/>
          <a:lstStyle/>
          <a:p>
            <a:fld id="{B04305CF-8867-49A1-9371-F084EE9F3486}" type="datetimeFigureOut">
              <a:rPr lang="sv-SE" smtClean="0"/>
              <a:t>2024-01-20</a:t>
            </a:fld>
            <a:endParaRPr lang="sv-SE"/>
          </a:p>
        </p:txBody>
      </p:sp>
      <p:sp>
        <p:nvSpPr>
          <p:cNvPr id="5" name="Platshållare för sidfot 4">
            <a:extLst>
              <a:ext uri="{FF2B5EF4-FFF2-40B4-BE49-F238E27FC236}">
                <a16:creationId xmlns:a16="http://schemas.microsoft.com/office/drawing/2014/main" id="{CAA8AE8C-4AC6-5725-8972-B9EC98C29BA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39B7D1D-DFB3-E479-8A89-01645660C7AD}"/>
              </a:ext>
            </a:extLst>
          </p:cNvPr>
          <p:cNvSpPr>
            <a:spLocks noGrp="1"/>
          </p:cNvSpPr>
          <p:nvPr>
            <p:ph type="sldNum" sz="quarter" idx="12"/>
          </p:nvPr>
        </p:nvSpPr>
        <p:spPr/>
        <p:txBody>
          <a:bodyPr/>
          <a:lstStyle/>
          <a:p>
            <a:fld id="{3AD75107-86F9-4510-9158-423116F57696}" type="slidenum">
              <a:rPr lang="sv-SE" smtClean="0"/>
              <a:t>‹#›</a:t>
            </a:fld>
            <a:endParaRPr lang="sv-SE"/>
          </a:p>
        </p:txBody>
      </p:sp>
    </p:spTree>
    <p:extLst>
      <p:ext uri="{BB962C8B-B14F-4D97-AF65-F5344CB8AC3E}">
        <p14:creationId xmlns:p14="http://schemas.microsoft.com/office/powerpoint/2010/main" val="2797180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98307A9-747A-E9D3-6EAC-185A1264FF18}"/>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0029D629-C385-A3AB-5766-42C97A9D648E}"/>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7E2BFE4-2625-3D6A-4C2B-72D52D34C125}"/>
              </a:ext>
            </a:extLst>
          </p:cNvPr>
          <p:cNvSpPr>
            <a:spLocks noGrp="1"/>
          </p:cNvSpPr>
          <p:nvPr>
            <p:ph type="dt" sz="half" idx="10"/>
          </p:nvPr>
        </p:nvSpPr>
        <p:spPr/>
        <p:txBody>
          <a:bodyPr/>
          <a:lstStyle/>
          <a:p>
            <a:fld id="{B04305CF-8867-49A1-9371-F084EE9F3486}" type="datetimeFigureOut">
              <a:rPr lang="sv-SE" smtClean="0"/>
              <a:t>2024-01-20</a:t>
            </a:fld>
            <a:endParaRPr lang="sv-SE"/>
          </a:p>
        </p:txBody>
      </p:sp>
      <p:sp>
        <p:nvSpPr>
          <p:cNvPr id="5" name="Platshållare för sidfot 4">
            <a:extLst>
              <a:ext uri="{FF2B5EF4-FFF2-40B4-BE49-F238E27FC236}">
                <a16:creationId xmlns:a16="http://schemas.microsoft.com/office/drawing/2014/main" id="{525E0F54-45F3-A081-AD99-BF6FB54A1C4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57E89FB-7F71-291D-B52D-37983136A2F6}"/>
              </a:ext>
            </a:extLst>
          </p:cNvPr>
          <p:cNvSpPr>
            <a:spLocks noGrp="1"/>
          </p:cNvSpPr>
          <p:nvPr>
            <p:ph type="sldNum" sz="quarter" idx="12"/>
          </p:nvPr>
        </p:nvSpPr>
        <p:spPr/>
        <p:txBody>
          <a:bodyPr/>
          <a:lstStyle/>
          <a:p>
            <a:fld id="{3AD75107-86F9-4510-9158-423116F57696}" type="slidenum">
              <a:rPr lang="sv-SE" smtClean="0"/>
              <a:t>‹#›</a:t>
            </a:fld>
            <a:endParaRPr lang="sv-SE"/>
          </a:p>
        </p:txBody>
      </p:sp>
    </p:spTree>
    <p:extLst>
      <p:ext uri="{BB962C8B-B14F-4D97-AF65-F5344CB8AC3E}">
        <p14:creationId xmlns:p14="http://schemas.microsoft.com/office/powerpoint/2010/main" val="330776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926E6F-EFA6-A733-E2F9-32FE01F6509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49559E5-DE8A-3F79-E96A-80BB330885B8}"/>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FE7AB21-1AE4-E0B8-1550-01A4ADD62F4E}"/>
              </a:ext>
            </a:extLst>
          </p:cNvPr>
          <p:cNvSpPr>
            <a:spLocks noGrp="1"/>
          </p:cNvSpPr>
          <p:nvPr>
            <p:ph type="dt" sz="half" idx="10"/>
          </p:nvPr>
        </p:nvSpPr>
        <p:spPr/>
        <p:txBody>
          <a:bodyPr/>
          <a:lstStyle/>
          <a:p>
            <a:fld id="{B04305CF-8867-49A1-9371-F084EE9F3486}" type="datetimeFigureOut">
              <a:rPr lang="sv-SE" smtClean="0"/>
              <a:t>2024-01-20</a:t>
            </a:fld>
            <a:endParaRPr lang="sv-SE"/>
          </a:p>
        </p:txBody>
      </p:sp>
      <p:sp>
        <p:nvSpPr>
          <p:cNvPr id="5" name="Platshållare för sidfot 4">
            <a:extLst>
              <a:ext uri="{FF2B5EF4-FFF2-40B4-BE49-F238E27FC236}">
                <a16:creationId xmlns:a16="http://schemas.microsoft.com/office/drawing/2014/main" id="{A639ECE1-3E73-E9BF-2E44-6A45374D377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52568E9-2533-87FA-0336-BDA38EA0AB06}"/>
              </a:ext>
            </a:extLst>
          </p:cNvPr>
          <p:cNvSpPr>
            <a:spLocks noGrp="1"/>
          </p:cNvSpPr>
          <p:nvPr>
            <p:ph type="sldNum" sz="quarter" idx="12"/>
          </p:nvPr>
        </p:nvSpPr>
        <p:spPr/>
        <p:txBody>
          <a:bodyPr/>
          <a:lstStyle/>
          <a:p>
            <a:fld id="{3AD75107-86F9-4510-9158-423116F57696}" type="slidenum">
              <a:rPr lang="sv-SE" smtClean="0"/>
              <a:t>‹#›</a:t>
            </a:fld>
            <a:endParaRPr lang="sv-SE"/>
          </a:p>
        </p:txBody>
      </p:sp>
    </p:spTree>
    <p:extLst>
      <p:ext uri="{BB962C8B-B14F-4D97-AF65-F5344CB8AC3E}">
        <p14:creationId xmlns:p14="http://schemas.microsoft.com/office/powerpoint/2010/main" val="1148606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43314B1-3F3D-7685-9FCF-0B5EF29A339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DC6385E8-0B0D-D5DE-A901-5B72E1616D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84D1D94-8979-7CA7-9499-93C0CE833C72}"/>
              </a:ext>
            </a:extLst>
          </p:cNvPr>
          <p:cNvSpPr>
            <a:spLocks noGrp="1"/>
          </p:cNvSpPr>
          <p:nvPr>
            <p:ph type="dt" sz="half" idx="10"/>
          </p:nvPr>
        </p:nvSpPr>
        <p:spPr/>
        <p:txBody>
          <a:bodyPr/>
          <a:lstStyle/>
          <a:p>
            <a:fld id="{B04305CF-8867-49A1-9371-F084EE9F3486}" type="datetimeFigureOut">
              <a:rPr lang="sv-SE" smtClean="0"/>
              <a:t>2024-01-20</a:t>
            </a:fld>
            <a:endParaRPr lang="sv-SE"/>
          </a:p>
        </p:txBody>
      </p:sp>
      <p:sp>
        <p:nvSpPr>
          <p:cNvPr id="5" name="Platshållare för sidfot 4">
            <a:extLst>
              <a:ext uri="{FF2B5EF4-FFF2-40B4-BE49-F238E27FC236}">
                <a16:creationId xmlns:a16="http://schemas.microsoft.com/office/drawing/2014/main" id="{54A7A19C-93B9-F856-7639-D47915189D9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EE55544-75B2-B8B5-3207-15B4BA0D2A19}"/>
              </a:ext>
            </a:extLst>
          </p:cNvPr>
          <p:cNvSpPr>
            <a:spLocks noGrp="1"/>
          </p:cNvSpPr>
          <p:nvPr>
            <p:ph type="sldNum" sz="quarter" idx="12"/>
          </p:nvPr>
        </p:nvSpPr>
        <p:spPr/>
        <p:txBody>
          <a:bodyPr/>
          <a:lstStyle/>
          <a:p>
            <a:fld id="{3AD75107-86F9-4510-9158-423116F57696}" type="slidenum">
              <a:rPr lang="sv-SE" smtClean="0"/>
              <a:t>‹#›</a:t>
            </a:fld>
            <a:endParaRPr lang="sv-SE"/>
          </a:p>
        </p:txBody>
      </p:sp>
    </p:spTree>
    <p:extLst>
      <p:ext uri="{BB962C8B-B14F-4D97-AF65-F5344CB8AC3E}">
        <p14:creationId xmlns:p14="http://schemas.microsoft.com/office/powerpoint/2010/main" val="225611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4F1D31-BA63-354B-C6E5-4AE63123DCD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DF77F0C-E2CA-DEC1-429A-6DEBEB3E2709}"/>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87D04283-BEDB-E2A3-949D-1F63D6A118AB}"/>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C0542C0A-FF6D-70E7-A2D1-2C1F474DBC1F}"/>
              </a:ext>
            </a:extLst>
          </p:cNvPr>
          <p:cNvSpPr>
            <a:spLocks noGrp="1"/>
          </p:cNvSpPr>
          <p:nvPr>
            <p:ph type="dt" sz="half" idx="10"/>
          </p:nvPr>
        </p:nvSpPr>
        <p:spPr/>
        <p:txBody>
          <a:bodyPr/>
          <a:lstStyle/>
          <a:p>
            <a:fld id="{B04305CF-8867-49A1-9371-F084EE9F3486}" type="datetimeFigureOut">
              <a:rPr lang="sv-SE" smtClean="0"/>
              <a:t>2024-01-20</a:t>
            </a:fld>
            <a:endParaRPr lang="sv-SE"/>
          </a:p>
        </p:txBody>
      </p:sp>
      <p:sp>
        <p:nvSpPr>
          <p:cNvPr id="6" name="Platshållare för sidfot 5">
            <a:extLst>
              <a:ext uri="{FF2B5EF4-FFF2-40B4-BE49-F238E27FC236}">
                <a16:creationId xmlns:a16="http://schemas.microsoft.com/office/drawing/2014/main" id="{3C46411D-9989-0E08-AC66-14796446706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189BB05-A2CD-61FB-4FC4-99904F97471F}"/>
              </a:ext>
            </a:extLst>
          </p:cNvPr>
          <p:cNvSpPr>
            <a:spLocks noGrp="1"/>
          </p:cNvSpPr>
          <p:nvPr>
            <p:ph type="sldNum" sz="quarter" idx="12"/>
          </p:nvPr>
        </p:nvSpPr>
        <p:spPr/>
        <p:txBody>
          <a:bodyPr/>
          <a:lstStyle/>
          <a:p>
            <a:fld id="{3AD75107-86F9-4510-9158-423116F57696}" type="slidenum">
              <a:rPr lang="sv-SE" smtClean="0"/>
              <a:t>‹#›</a:t>
            </a:fld>
            <a:endParaRPr lang="sv-SE"/>
          </a:p>
        </p:txBody>
      </p:sp>
    </p:spTree>
    <p:extLst>
      <p:ext uri="{BB962C8B-B14F-4D97-AF65-F5344CB8AC3E}">
        <p14:creationId xmlns:p14="http://schemas.microsoft.com/office/powerpoint/2010/main" val="3455350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AEC2A6-42CB-D9B3-1C2A-58C76725F3EA}"/>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07D4DAC-FA36-F4F7-11D3-CBB21DD6D2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E9F41C57-CD4F-CA8F-9DA9-F1BE2E5B11B3}"/>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5FE4504A-3274-55DC-43CE-F47564500E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731B5544-D6B4-A4E4-4670-7D6A1E2FC931}"/>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12A9243A-9CCF-7575-27B1-F3045C78EEB2}"/>
              </a:ext>
            </a:extLst>
          </p:cNvPr>
          <p:cNvSpPr>
            <a:spLocks noGrp="1"/>
          </p:cNvSpPr>
          <p:nvPr>
            <p:ph type="dt" sz="half" idx="10"/>
          </p:nvPr>
        </p:nvSpPr>
        <p:spPr/>
        <p:txBody>
          <a:bodyPr/>
          <a:lstStyle/>
          <a:p>
            <a:fld id="{B04305CF-8867-49A1-9371-F084EE9F3486}" type="datetimeFigureOut">
              <a:rPr lang="sv-SE" smtClean="0"/>
              <a:t>2024-01-20</a:t>
            </a:fld>
            <a:endParaRPr lang="sv-SE"/>
          </a:p>
        </p:txBody>
      </p:sp>
      <p:sp>
        <p:nvSpPr>
          <p:cNvPr id="8" name="Platshållare för sidfot 7">
            <a:extLst>
              <a:ext uri="{FF2B5EF4-FFF2-40B4-BE49-F238E27FC236}">
                <a16:creationId xmlns:a16="http://schemas.microsoft.com/office/drawing/2014/main" id="{F1AB468A-6BAB-E4F6-46D2-035B4AD73B06}"/>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2BFF51CE-BE41-866F-6E0D-0B5F07624FCC}"/>
              </a:ext>
            </a:extLst>
          </p:cNvPr>
          <p:cNvSpPr>
            <a:spLocks noGrp="1"/>
          </p:cNvSpPr>
          <p:nvPr>
            <p:ph type="sldNum" sz="quarter" idx="12"/>
          </p:nvPr>
        </p:nvSpPr>
        <p:spPr/>
        <p:txBody>
          <a:bodyPr/>
          <a:lstStyle/>
          <a:p>
            <a:fld id="{3AD75107-86F9-4510-9158-423116F57696}" type="slidenum">
              <a:rPr lang="sv-SE" smtClean="0"/>
              <a:t>‹#›</a:t>
            </a:fld>
            <a:endParaRPr lang="sv-SE"/>
          </a:p>
        </p:txBody>
      </p:sp>
    </p:spTree>
    <p:extLst>
      <p:ext uri="{BB962C8B-B14F-4D97-AF65-F5344CB8AC3E}">
        <p14:creationId xmlns:p14="http://schemas.microsoft.com/office/powerpoint/2010/main" val="280534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A1D879-1585-105B-D9E6-DFB280C107A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449F63C7-2A4A-B8D7-A5B9-04AAD7A18C3E}"/>
              </a:ext>
            </a:extLst>
          </p:cNvPr>
          <p:cNvSpPr>
            <a:spLocks noGrp="1"/>
          </p:cNvSpPr>
          <p:nvPr>
            <p:ph type="dt" sz="half" idx="10"/>
          </p:nvPr>
        </p:nvSpPr>
        <p:spPr/>
        <p:txBody>
          <a:bodyPr/>
          <a:lstStyle/>
          <a:p>
            <a:fld id="{B04305CF-8867-49A1-9371-F084EE9F3486}" type="datetimeFigureOut">
              <a:rPr lang="sv-SE" smtClean="0"/>
              <a:t>2024-01-20</a:t>
            </a:fld>
            <a:endParaRPr lang="sv-SE"/>
          </a:p>
        </p:txBody>
      </p:sp>
      <p:sp>
        <p:nvSpPr>
          <p:cNvPr id="4" name="Platshållare för sidfot 3">
            <a:extLst>
              <a:ext uri="{FF2B5EF4-FFF2-40B4-BE49-F238E27FC236}">
                <a16:creationId xmlns:a16="http://schemas.microsoft.com/office/drawing/2014/main" id="{0F2D6D2E-46DF-96D7-F398-B3D59721210E}"/>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14BF3030-DC01-E4EF-B222-0BAEE50ACEDD}"/>
              </a:ext>
            </a:extLst>
          </p:cNvPr>
          <p:cNvSpPr>
            <a:spLocks noGrp="1"/>
          </p:cNvSpPr>
          <p:nvPr>
            <p:ph type="sldNum" sz="quarter" idx="12"/>
          </p:nvPr>
        </p:nvSpPr>
        <p:spPr/>
        <p:txBody>
          <a:bodyPr/>
          <a:lstStyle/>
          <a:p>
            <a:fld id="{3AD75107-86F9-4510-9158-423116F57696}" type="slidenum">
              <a:rPr lang="sv-SE" smtClean="0"/>
              <a:t>‹#›</a:t>
            </a:fld>
            <a:endParaRPr lang="sv-SE"/>
          </a:p>
        </p:txBody>
      </p:sp>
    </p:spTree>
    <p:extLst>
      <p:ext uri="{BB962C8B-B14F-4D97-AF65-F5344CB8AC3E}">
        <p14:creationId xmlns:p14="http://schemas.microsoft.com/office/powerpoint/2010/main" val="3679709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82640ADC-C56E-CFE6-7800-E14D3DFD64AC}"/>
              </a:ext>
            </a:extLst>
          </p:cNvPr>
          <p:cNvSpPr>
            <a:spLocks noGrp="1"/>
          </p:cNvSpPr>
          <p:nvPr>
            <p:ph type="dt" sz="half" idx="10"/>
          </p:nvPr>
        </p:nvSpPr>
        <p:spPr/>
        <p:txBody>
          <a:bodyPr/>
          <a:lstStyle/>
          <a:p>
            <a:fld id="{B04305CF-8867-49A1-9371-F084EE9F3486}" type="datetimeFigureOut">
              <a:rPr lang="sv-SE" smtClean="0"/>
              <a:t>2024-01-20</a:t>
            </a:fld>
            <a:endParaRPr lang="sv-SE"/>
          </a:p>
        </p:txBody>
      </p:sp>
      <p:sp>
        <p:nvSpPr>
          <p:cNvPr id="3" name="Platshållare för sidfot 2">
            <a:extLst>
              <a:ext uri="{FF2B5EF4-FFF2-40B4-BE49-F238E27FC236}">
                <a16:creationId xmlns:a16="http://schemas.microsoft.com/office/drawing/2014/main" id="{F0D4ABAD-352E-32DC-95E4-B446A8FB5447}"/>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17C57AE8-6370-E267-85AB-BF41A328A671}"/>
              </a:ext>
            </a:extLst>
          </p:cNvPr>
          <p:cNvSpPr>
            <a:spLocks noGrp="1"/>
          </p:cNvSpPr>
          <p:nvPr>
            <p:ph type="sldNum" sz="quarter" idx="12"/>
          </p:nvPr>
        </p:nvSpPr>
        <p:spPr/>
        <p:txBody>
          <a:bodyPr/>
          <a:lstStyle/>
          <a:p>
            <a:fld id="{3AD75107-86F9-4510-9158-423116F57696}" type="slidenum">
              <a:rPr lang="sv-SE" smtClean="0"/>
              <a:t>‹#›</a:t>
            </a:fld>
            <a:endParaRPr lang="sv-SE"/>
          </a:p>
        </p:txBody>
      </p:sp>
    </p:spTree>
    <p:extLst>
      <p:ext uri="{BB962C8B-B14F-4D97-AF65-F5344CB8AC3E}">
        <p14:creationId xmlns:p14="http://schemas.microsoft.com/office/powerpoint/2010/main" val="2024359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9D88121-5F47-4FFF-885D-6BFCE5CF9C0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1D479CF-73A8-9411-C087-F52ECE8362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7F9008E0-C6F0-5F07-2236-BF7266FE53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90460F4-32D4-3E06-7713-A5A4143F4350}"/>
              </a:ext>
            </a:extLst>
          </p:cNvPr>
          <p:cNvSpPr>
            <a:spLocks noGrp="1"/>
          </p:cNvSpPr>
          <p:nvPr>
            <p:ph type="dt" sz="half" idx="10"/>
          </p:nvPr>
        </p:nvSpPr>
        <p:spPr/>
        <p:txBody>
          <a:bodyPr/>
          <a:lstStyle/>
          <a:p>
            <a:fld id="{B04305CF-8867-49A1-9371-F084EE9F3486}" type="datetimeFigureOut">
              <a:rPr lang="sv-SE" smtClean="0"/>
              <a:t>2024-01-20</a:t>
            </a:fld>
            <a:endParaRPr lang="sv-SE"/>
          </a:p>
        </p:txBody>
      </p:sp>
      <p:sp>
        <p:nvSpPr>
          <p:cNvPr id="6" name="Platshållare för sidfot 5">
            <a:extLst>
              <a:ext uri="{FF2B5EF4-FFF2-40B4-BE49-F238E27FC236}">
                <a16:creationId xmlns:a16="http://schemas.microsoft.com/office/drawing/2014/main" id="{FD57EE35-A615-E263-3900-6FF4541FD22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0454BE6-8D76-F9CC-BDAE-C5698B00C042}"/>
              </a:ext>
            </a:extLst>
          </p:cNvPr>
          <p:cNvSpPr>
            <a:spLocks noGrp="1"/>
          </p:cNvSpPr>
          <p:nvPr>
            <p:ph type="sldNum" sz="quarter" idx="12"/>
          </p:nvPr>
        </p:nvSpPr>
        <p:spPr/>
        <p:txBody>
          <a:bodyPr/>
          <a:lstStyle/>
          <a:p>
            <a:fld id="{3AD75107-86F9-4510-9158-423116F57696}" type="slidenum">
              <a:rPr lang="sv-SE" smtClean="0"/>
              <a:t>‹#›</a:t>
            </a:fld>
            <a:endParaRPr lang="sv-SE"/>
          </a:p>
        </p:txBody>
      </p:sp>
    </p:spTree>
    <p:extLst>
      <p:ext uri="{BB962C8B-B14F-4D97-AF65-F5344CB8AC3E}">
        <p14:creationId xmlns:p14="http://schemas.microsoft.com/office/powerpoint/2010/main" val="380211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F1DAFF-2672-845E-C83D-5C93CDF1785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F72489DC-5C27-B1EC-9EC0-45B7786D47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5C77BA4-F597-7485-61F0-400DC8EBC4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E454171-2AC0-CC90-5C6F-67DD26639D40}"/>
              </a:ext>
            </a:extLst>
          </p:cNvPr>
          <p:cNvSpPr>
            <a:spLocks noGrp="1"/>
          </p:cNvSpPr>
          <p:nvPr>
            <p:ph type="dt" sz="half" idx="10"/>
          </p:nvPr>
        </p:nvSpPr>
        <p:spPr/>
        <p:txBody>
          <a:bodyPr/>
          <a:lstStyle/>
          <a:p>
            <a:fld id="{B04305CF-8867-49A1-9371-F084EE9F3486}" type="datetimeFigureOut">
              <a:rPr lang="sv-SE" smtClean="0"/>
              <a:t>2024-01-20</a:t>
            </a:fld>
            <a:endParaRPr lang="sv-SE"/>
          </a:p>
        </p:txBody>
      </p:sp>
      <p:sp>
        <p:nvSpPr>
          <p:cNvPr id="6" name="Platshållare för sidfot 5">
            <a:extLst>
              <a:ext uri="{FF2B5EF4-FFF2-40B4-BE49-F238E27FC236}">
                <a16:creationId xmlns:a16="http://schemas.microsoft.com/office/drawing/2014/main" id="{618FE578-3E05-159E-9089-E5DEAE692AC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84223A8-F627-8D6B-F132-46C542D7F23E}"/>
              </a:ext>
            </a:extLst>
          </p:cNvPr>
          <p:cNvSpPr>
            <a:spLocks noGrp="1"/>
          </p:cNvSpPr>
          <p:nvPr>
            <p:ph type="sldNum" sz="quarter" idx="12"/>
          </p:nvPr>
        </p:nvSpPr>
        <p:spPr/>
        <p:txBody>
          <a:bodyPr/>
          <a:lstStyle/>
          <a:p>
            <a:fld id="{3AD75107-86F9-4510-9158-423116F57696}" type="slidenum">
              <a:rPr lang="sv-SE" smtClean="0"/>
              <a:t>‹#›</a:t>
            </a:fld>
            <a:endParaRPr lang="sv-SE"/>
          </a:p>
        </p:txBody>
      </p:sp>
    </p:spTree>
    <p:extLst>
      <p:ext uri="{BB962C8B-B14F-4D97-AF65-F5344CB8AC3E}">
        <p14:creationId xmlns:p14="http://schemas.microsoft.com/office/powerpoint/2010/main" val="1345376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0000">
            <a:alpha val="73000"/>
          </a:srgbClr>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6401B026-7124-58FC-36D1-F2893D08F6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9DB198F-DB09-B5CC-5DF4-9817676B49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1941EC3-4AB7-3BD0-C21D-DB1DFC2945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4305CF-8867-49A1-9371-F084EE9F3486}" type="datetimeFigureOut">
              <a:rPr lang="sv-SE" smtClean="0"/>
              <a:t>2024-01-20</a:t>
            </a:fld>
            <a:endParaRPr lang="sv-SE"/>
          </a:p>
        </p:txBody>
      </p:sp>
      <p:sp>
        <p:nvSpPr>
          <p:cNvPr id="5" name="Platshållare för sidfot 4">
            <a:extLst>
              <a:ext uri="{FF2B5EF4-FFF2-40B4-BE49-F238E27FC236}">
                <a16:creationId xmlns:a16="http://schemas.microsoft.com/office/drawing/2014/main" id="{A3FEBC62-A4C6-B996-14A5-B7470B6808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1473537D-E51C-DC71-7E5D-B73593E47F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D75107-86F9-4510-9158-423116F57696}" type="slidenum">
              <a:rPr lang="sv-SE" smtClean="0"/>
              <a:t>‹#›</a:t>
            </a:fld>
            <a:endParaRPr lang="sv-SE"/>
          </a:p>
        </p:txBody>
      </p:sp>
      <p:sp>
        <p:nvSpPr>
          <p:cNvPr id="8" name="textruta 7">
            <a:extLst>
              <a:ext uri="{FF2B5EF4-FFF2-40B4-BE49-F238E27FC236}">
                <a16:creationId xmlns:a16="http://schemas.microsoft.com/office/drawing/2014/main" id="{2093A13E-6343-AE1C-ED61-F988C95212C0}"/>
              </a:ext>
            </a:extLst>
          </p:cNvPr>
          <p:cNvSpPr txBox="1"/>
          <p:nvPr userDrawn="1">
            <p:extLst>
              <p:ext uri="{1162E1C5-73C7-4A58-AE30-91384D911F3F}">
                <p184:classification xmlns:p184="http://schemas.microsoft.com/office/powerpoint/2018/4/main" val="hdr"/>
              </p:ext>
            </p:extLst>
          </p:nvPr>
        </p:nvSpPr>
        <p:spPr>
          <a:xfrm>
            <a:off x="11141075" y="63500"/>
            <a:ext cx="1016000" cy="152400"/>
          </a:xfrm>
          <a:prstGeom prst="rect">
            <a:avLst/>
          </a:prstGeom>
        </p:spPr>
        <p:txBody>
          <a:bodyPr horzOverflow="overflow" lIns="0" tIns="0" rIns="0" bIns="0">
            <a:spAutoFit/>
          </a:bodyPr>
          <a:lstStyle/>
          <a:p>
            <a:pPr algn="l"/>
            <a:r>
              <a:rPr lang="sv-SE" sz="1000">
                <a:solidFill>
                  <a:srgbClr val="000000"/>
                </a:solidFill>
                <a:latin typeface="Calibri" panose="020F0502020204030204" pitchFamily="34" charset="0"/>
                <a:cs typeface="Calibri" panose="020F0502020204030204" pitchFamily="34" charset="0"/>
              </a:rPr>
              <a:t>Öppen information</a:t>
            </a:r>
          </a:p>
        </p:txBody>
      </p:sp>
    </p:spTree>
    <p:extLst>
      <p:ext uri="{BB962C8B-B14F-4D97-AF65-F5344CB8AC3E}">
        <p14:creationId xmlns:p14="http://schemas.microsoft.com/office/powerpoint/2010/main" val="219208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hemeOverride" Target="../theme/themeOverride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6.jpeg"/><Relationship Id="rId7"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hyperlink" Target="https://www.laget.se/JamjoGoIF/Documen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1" name="Group 10">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5" name="Freeform: Shape 14">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2" name="Group 11">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3" name="Freeform: Shape 12">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3">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Rubrik 1">
            <a:extLst>
              <a:ext uri="{FF2B5EF4-FFF2-40B4-BE49-F238E27FC236}">
                <a16:creationId xmlns:a16="http://schemas.microsoft.com/office/drawing/2014/main" id="{5C6F1562-5670-6D2C-FFAD-19A122C9475A}"/>
              </a:ext>
            </a:extLst>
          </p:cNvPr>
          <p:cNvSpPr>
            <a:spLocks noGrp="1"/>
          </p:cNvSpPr>
          <p:nvPr>
            <p:ph type="ctrTitle"/>
          </p:nvPr>
        </p:nvSpPr>
        <p:spPr>
          <a:xfrm>
            <a:off x="1498599" y="288453"/>
            <a:ext cx="7021513" cy="2308324"/>
          </a:xfrm>
        </p:spPr>
        <p:txBody>
          <a:bodyPr>
            <a:normAutofit/>
          </a:bodyPr>
          <a:lstStyle/>
          <a:p>
            <a:pPr algn="l"/>
            <a:r>
              <a:rPr lang="sv-SE" sz="7200" dirty="0">
                <a:solidFill>
                  <a:schemeClr val="bg1"/>
                </a:solidFill>
                <a:latin typeface="Arial" panose="020B0604020202020204" pitchFamily="34" charset="0"/>
                <a:cs typeface="Arial" panose="020B0604020202020204" pitchFamily="34" charset="0"/>
              </a:rPr>
              <a:t>Föräldramöte</a:t>
            </a:r>
          </a:p>
        </p:txBody>
      </p:sp>
      <p:sp>
        <p:nvSpPr>
          <p:cNvPr id="3" name="Underrubrik 2">
            <a:extLst>
              <a:ext uri="{FF2B5EF4-FFF2-40B4-BE49-F238E27FC236}">
                <a16:creationId xmlns:a16="http://schemas.microsoft.com/office/drawing/2014/main" id="{41956ED8-0538-D79B-5142-41A838F9156D}"/>
              </a:ext>
            </a:extLst>
          </p:cNvPr>
          <p:cNvSpPr>
            <a:spLocks noGrp="1"/>
          </p:cNvSpPr>
          <p:nvPr>
            <p:ph type="subTitle" idx="1"/>
          </p:nvPr>
        </p:nvSpPr>
        <p:spPr>
          <a:xfrm>
            <a:off x="2450464" y="2609905"/>
            <a:ext cx="7025753" cy="1012778"/>
          </a:xfrm>
        </p:spPr>
        <p:txBody>
          <a:bodyPr>
            <a:normAutofit/>
          </a:bodyPr>
          <a:lstStyle/>
          <a:p>
            <a:pPr algn="l"/>
            <a:r>
              <a:rPr lang="sv-SE" dirty="0">
                <a:solidFill>
                  <a:schemeClr val="bg1"/>
                </a:solidFill>
                <a:latin typeface="Arial" panose="020B0604020202020204" pitchFamily="34" charset="0"/>
                <a:cs typeface="Arial" panose="020B0604020202020204" pitchFamily="34" charset="0"/>
              </a:rPr>
              <a:t>        Säsongen 2024</a:t>
            </a:r>
          </a:p>
        </p:txBody>
      </p:sp>
      <p:pic>
        <p:nvPicPr>
          <p:cNvPr id="4" name="Bildobjekt 3">
            <a:extLst>
              <a:ext uri="{FF2B5EF4-FFF2-40B4-BE49-F238E27FC236}">
                <a16:creationId xmlns:a16="http://schemas.microsoft.com/office/drawing/2014/main" id="{FC1FDE3D-4212-A7B0-214C-88AF27F6F7BD}"/>
              </a:ext>
            </a:extLst>
          </p:cNvPr>
          <p:cNvPicPr>
            <a:picLocks noChangeAspect="1"/>
          </p:cNvPicPr>
          <p:nvPr/>
        </p:nvPicPr>
        <p:blipFill>
          <a:blip r:embed="rId4"/>
          <a:stretch>
            <a:fillRect/>
          </a:stretch>
        </p:blipFill>
        <p:spPr>
          <a:xfrm>
            <a:off x="8870950" y="1312409"/>
            <a:ext cx="1905000" cy="2543175"/>
          </a:xfrm>
          <a:prstGeom prst="rect">
            <a:avLst/>
          </a:prstGeom>
        </p:spPr>
      </p:pic>
    </p:spTree>
    <p:extLst>
      <p:ext uri="{BB962C8B-B14F-4D97-AF65-F5344CB8AC3E}">
        <p14:creationId xmlns:p14="http://schemas.microsoft.com/office/powerpoint/2010/main" val="278616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733388" y="347472"/>
            <a:ext cx="3529953" cy="2980944"/>
          </a:xfrm>
        </p:spPr>
        <p:txBody>
          <a:bodyPr vert="horz" lIns="91440" tIns="45720" rIns="91440" bIns="45720" rtlCol="0">
            <a:normAutofit/>
          </a:bodyPr>
          <a:lstStyle/>
          <a:p>
            <a:r>
              <a:rPr lang="en-US" kern="1200" dirty="0" err="1">
                <a:solidFill>
                  <a:schemeClr val="bg1"/>
                </a:solidFill>
                <a:latin typeface="Arial" panose="020B0604020202020204" pitchFamily="34" charset="0"/>
                <a:cs typeface="Arial" panose="020B0604020202020204" pitchFamily="34" charset="0"/>
              </a:rPr>
              <a:t>Uppdrag</a:t>
            </a:r>
            <a:r>
              <a:rPr lang="en-US" kern="1200" dirty="0">
                <a:solidFill>
                  <a:schemeClr val="bg1"/>
                </a:solidFill>
                <a:latin typeface="Arial" panose="020B0604020202020204" pitchFamily="34" charset="0"/>
                <a:cs typeface="Arial" panose="020B0604020202020204" pitchFamily="34" charset="0"/>
              </a:rPr>
              <a:t> </a:t>
            </a:r>
            <a:r>
              <a:rPr lang="en-US" kern="1200" dirty="0" err="1">
                <a:solidFill>
                  <a:schemeClr val="bg1"/>
                </a:solidFill>
                <a:latin typeface="Arial" panose="020B0604020202020204" pitchFamily="34" charset="0"/>
                <a:cs typeface="Arial" panose="020B0604020202020204" pitchFamily="34" charset="0"/>
              </a:rPr>
              <a:t>från</a:t>
            </a:r>
            <a:r>
              <a:rPr lang="en-US" kern="1200" dirty="0">
                <a:solidFill>
                  <a:schemeClr val="bg1"/>
                </a:solidFill>
                <a:latin typeface="Arial" panose="020B0604020202020204" pitchFamily="34" charset="0"/>
                <a:cs typeface="Arial" panose="020B0604020202020204" pitchFamily="34" charset="0"/>
              </a:rPr>
              <a:t> </a:t>
            </a:r>
            <a:r>
              <a:rPr lang="en-US" kern="1200" dirty="0" err="1">
                <a:solidFill>
                  <a:schemeClr val="bg1"/>
                </a:solidFill>
                <a:latin typeface="Arial" panose="020B0604020202020204" pitchFamily="34" charset="0"/>
                <a:cs typeface="Arial" panose="020B0604020202020204" pitchFamily="34" charset="0"/>
              </a:rPr>
              <a:t>föreningen</a:t>
            </a:r>
            <a:endParaRPr lang="en-US" kern="1200" dirty="0">
              <a:solidFill>
                <a:schemeClr val="bg1"/>
              </a:solidFill>
              <a:latin typeface="Arial" panose="020B0604020202020204" pitchFamily="34" charset="0"/>
              <a:cs typeface="Arial" panose="020B0604020202020204" pitchFamily="34" charset="0"/>
            </a:endParaRPr>
          </a:p>
        </p:txBody>
      </p: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6229605" y="1582219"/>
            <a:ext cx="5834126" cy="4798033"/>
          </a:xfrm>
        </p:spPr>
        <p:txBody>
          <a:bodyPr anchor="ctr">
            <a:normAutofit fontScale="25000" lnSpcReduction="20000"/>
          </a:bodyPr>
          <a:lstStyle/>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2900" b="1" dirty="0"/>
          </a:p>
          <a:p>
            <a:pPr marL="0" indent="0">
              <a:buNone/>
            </a:pPr>
            <a:endParaRPr lang="sv-SE" sz="2900" b="1" dirty="0"/>
          </a:p>
          <a:p>
            <a:pPr marL="0" indent="0">
              <a:buNone/>
            </a:pPr>
            <a:endParaRPr lang="sv-SE" sz="2900" b="1" dirty="0">
              <a:latin typeface="Arial" panose="020B0604020202020204" pitchFamily="34" charset="0"/>
              <a:cs typeface="Arial" panose="020B0604020202020204" pitchFamily="34" charset="0"/>
            </a:endParaRPr>
          </a:p>
          <a:p>
            <a:r>
              <a:rPr lang="sv-SE" sz="8800" dirty="0">
                <a:latin typeface="Arial" panose="020B0604020202020204" pitchFamily="34" charset="0"/>
                <a:cs typeface="Arial" panose="020B0604020202020204" pitchFamily="34" charset="0"/>
              </a:rPr>
              <a:t>Obligatoriska uppgifter för alla lag i föreningen:</a:t>
            </a:r>
          </a:p>
          <a:p>
            <a:pPr marL="0" indent="0">
              <a:buNone/>
            </a:pPr>
            <a:r>
              <a:rPr lang="sv-SE" sz="8800" dirty="0">
                <a:latin typeface="Arial" panose="020B0604020202020204" pitchFamily="34" charset="0"/>
                <a:cs typeface="Arial" panose="020B0604020202020204" pitchFamily="34" charset="0"/>
              </a:rPr>
              <a:t>     - Kiosk vid varje match</a:t>
            </a:r>
          </a:p>
          <a:p>
            <a:pPr marL="0" indent="0">
              <a:buNone/>
            </a:pPr>
            <a:r>
              <a:rPr lang="sv-SE" sz="8800" dirty="0">
                <a:latin typeface="Arial" panose="020B0604020202020204" pitchFamily="34" charset="0"/>
                <a:cs typeface="Arial" panose="020B0604020202020204" pitchFamily="34" charset="0"/>
              </a:rPr>
              <a:t>     - Jämjödagen (maj)</a:t>
            </a:r>
          </a:p>
          <a:p>
            <a:pPr marL="0" indent="0">
              <a:buNone/>
            </a:pPr>
            <a:r>
              <a:rPr lang="sv-SE" sz="8800" dirty="0">
                <a:latin typeface="Arial" panose="020B0604020202020204" pitchFamily="34" charset="0"/>
                <a:cs typeface="Arial" panose="020B0604020202020204" pitchFamily="34" charset="0"/>
              </a:rPr>
              <a:t>     - Lövmarknaden (juni)</a:t>
            </a:r>
          </a:p>
          <a:p>
            <a:pPr marL="0" indent="0">
              <a:buNone/>
            </a:pPr>
            <a:r>
              <a:rPr lang="sv-SE" sz="8800" dirty="0">
                <a:latin typeface="Arial" panose="020B0604020202020204" pitchFamily="34" charset="0"/>
                <a:cs typeface="Arial" panose="020B0604020202020204" pitchFamily="34" charset="0"/>
              </a:rPr>
              <a:t>     - Höstcupen (september)</a:t>
            </a:r>
          </a:p>
          <a:p>
            <a:pPr marL="0" indent="0">
              <a:buNone/>
            </a:pPr>
            <a:r>
              <a:rPr lang="sv-SE" sz="8800" dirty="0">
                <a:latin typeface="Arial" panose="020B0604020202020204" pitchFamily="34" charset="0"/>
                <a:cs typeface="Arial" panose="020B0604020202020204" pitchFamily="34" charset="0"/>
              </a:rPr>
              <a:t>     - KM (26-27 december)</a:t>
            </a:r>
          </a:p>
          <a:p>
            <a:pPr marL="0" indent="0">
              <a:buNone/>
            </a:pPr>
            <a:r>
              <a:rPr lang="sv-SE" sz="8800" dirty="0">
                <a:latin typeface="Arial" panose="020B0604020202020204" pitchFamily="34" charset="0"/>
                <a:cs typeface="Arial" panose="020B0604020202020204" pitchFamily="34" charset="0"/>
              </a:rPr>
              <a:t>     - Bingolotter, kalendrar (påsk, jul och nyår)</a:t>
            </a:r>
          </a:p>
          <a:p>
            <a:pPr marL="0" indent="0">
              <a:buNone/>
            </a:pPr>
            <a:r>
              <a:rPr lang="sv-SE" sz="8800" dirty="0">
                <a:latin typeface="Arial" panose="020B0604020202020204" pitchFamily="34" charset="0"/>
                <a:cs typeface="Arial" panose="020B0604020202020204" pitchFamily="34" charset="0"/>
              </a:rPr>
              <a:t>     - </a:t>
            </a:r>
            <a:r>
              <a:rPr lang="sv-SE" sz="8800" i="1" dirty="0">
                <a:latin typeface="Arial" panose="020B0604020202020204" pitchFamily="34" charset="0"/>
                <a:cs typeface="Arial" panose="020B0604020202020204" pitchFamily="34" charset="0"/>
              </a:rPr>
              <a:t>Mer uppdrag/försäljning kan tillkomma </a:t>
            </a:r>
          </a:p>
          <a:p>
            <a:pPr marL="0" indent="0">
              <a:buNone/>
            </a:pPr>
            <a:endParaRPr lang="sv-SE" sz="8800" dirty="0">
              <a:latin typeface="Arial" panose="020B0604020202020204" pitchFamily="34" charset="0"/>
              <a:cs typeface="Arial" panose="020B0604020202020204" pitchFamily="34" charset="0"/>
            </a:endParaRPr>
          </a:p>
          <a:p>
            <a:r>
              <a:rPr lang="sv-SE" sz="8800" dirty="0">
                <a:latin typeface="Arial" panose="020B0604020202020204" pitchFamily="34" charset="0"/>
                <a:cs typeface="Arial" panose="020B0604020202020204" pitchFamily="34" charset="0"/>
              </a:rPr>
              <a:t>Tider och uppgifter tilldelas varje lag av ansvarig i föreningen för respektive uppdrag. </a:t>
            </a:r>
          </a:p>
          <a:p>
            <a:pPr marL="0" indent="0">
              <a:buNone/>
            </a:pPr>
            <a:endParaRPr lang="sv-SE" sz="8800" dirty="0">
              <a:latin typeface="Arial" panose="020B0604020202020204" pitchFamily="34" charset="0"/>
              <a:cs typeface="Arial" panose="020B0604020202020204" pitchFamily="34" charset="0"/>
            </a:endParaRPr>
          </a:p>
          <a:p>
            <a:r>
              <a:rPr lang="sv-SE" sz="8800" dirty="0">
                <a:latin typeface="Arial" panose="020B0604020202020204" pitchFamily="34" charset="0"/>
                <a:cs typeface="Arial" panose="020B0604020202020204" pitchFamily="34" charset="0"/>
              </a:rPr>
              <a:t>Om spelare/förälder ej kan tilldelad tid, så ansvarar denne själv för att byta med någon annan.</a:t>
            </a:r>
          </a:p>
          <a:p>
            <a:pPr marL="0" indent="0">
              <a:buNone/>
            </a:pPr>
            <a:endParaRPr lang="sv-SE" sz="8800" dirty="0">
              <a:latin typeface="Arial" panose="020B0604020202020204" pitchFamily="34" charset="0"/>
              <a:cs typeface="Arial" panose="020B0604020202020204" pitchFamily="34" charset="0"/>
            </a:endParaRPr>
          </a:p>
          <a:p>
            <a:r>
              <a:rPr lang="sv-SE" sz="8800" dirty="0">
                <a:latin typeface="Arial" panose="020B0604020202020204" pitchFamily="34" charset="0"/>
                <a:cs typeface="Arial" panose="020B0604020202020204" pitchFamily="34" charset="0"/>
              </a:rPr>
              <a:t>Statistik förs i laget över vilka föräldrar som hjälper till.</a:t>
            </a:r>
          </a:p>
          <a:p>
            <a:pPr marL="0" indent="0">
              <a:buNone/>
            </a:pPr>
            <a:endParaRPr lang="sv-SE" sz="8800" dirty="0">
              <a:latin typeface="Arial" panose="020B0604020202020204" pitchFamily="34" charset="0"/>
              <a:cs typeface="Arial" panose="020B0604020202020204" pitchFamily="34" charset="0"/>
            </a:endParaRPr>
          </a:p>
          <a:p>
            <a:pPr marL="0" indent="0">
              <a:buNone/>
            </a:pPr>
            <a:endParaRPr lang="sv-SE" sz="6000" dirty="0"/>
          </a:p>
          <a:p>
            <a:pPr marL="0" indent="0">
              <a:buNone/>
            </a:pPr>
            <a:endParaRPr lang="sv-SE" sz="8300" b="1" dirty="0"/>
          </a:p>
          <a:p>
            <a:endParaRPr lang="sv-SE" sz="2400" dirty="0"/>
          </a:p>
          <a:p>
            <a:endParaRPr lang="sv-SE" sz="2400" dirty="0"/>
          </a:p>
          <a:p>
            <a:pPr marL="0" indent="0">
              <a:buNone/>
            </a:pPr>
            <a:endParaRPr lang="sv-SE" sz="12000" dirty="0"/>
          </a:p>
          <a:p>
            <a:endParaRPr lang="sv-SE" sz="2400" dirty="0"/>
          </a:p>
          <a:p>
            <a:endParaRPr lang="sv-SE" sz="2400" dirty="0"/>
          </a:p>
          <a:p>
            <a:endParaRPr lang="sv-SE" sz="2400" dirty="0"/>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3"/>
          <a:stretch>
            <a:fillRect/>
          </a:stretch>
        </p:blipFill>
        <p:spPr>
          <a:xfrm>
            <a:off x="935653" y="3328416"/>
            <a:ext cx="1908213" cy="2542252"/>
          </a:xfrm>
          <a:prstGeom prst="rect">
            <a:avLst/>
          </a:prstGeom>
        </p:spPr>
      </p:pic>
    </p:spTree>
    <p:extLst>
      <p:ext uri="{BB962C8B-B14F-4D97-AF65-F5344CB8AC3E}">
        <p14:creationId xmlns:p14="http://schemas.microsoft.com/office/powerpoint/2010/main" val="1107753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844297" y="448056"/>
            <a:ext cx="3529953" cy="2980944"/>
          </a:xfrm>
        </p:spPr>
        <p:txBody>
          <a:bodyPr vert="horz" lIns="91440" tIns="45720" rIns="91440" bIns="45720" rtlCol="0">
            <a:normAutofit/>
          </a:bodyPr>
          <a:lstStyle/>
          <a:p>
            <a:r>
              <a:rPr lang="en-US" kern="1200" dirty="0" err="1">
                <a:solidFill>
                  <a:schemeClr val="bg1"/>
                </a:solidFill>
                <a:latin typeface="Arial" panose="020B0604020202020204" pitchFamily="34" charset="0"/>
                <a:cs typeface="Arial" panose="020B0604020202020204" pitchFamily="34" charset="0"/>
              </a:rPr>
              <a:t>Uppdrag</a:t>
            </a:r>
            <a:r>
              <a:rPr lang="en-US" kern="1200" dirty="0">
                <a:solidFill>
                  <a:schemeClr val="bg1"/>
                </a:solidFill>
                <a:latin typeface="Arial" panose="020B0604020202020204" pitchFamily="34" charset="0"/>
                <a:cs typeface="Arial" panose="020B0604020202020204" pitchFamily="34" charset="0"/>
              </a:rPr>
              <a:t> </a:t>
            </a:r>
            <a:r>
              <a:rPr lang="en-US" kern="1200" dirty="0" err="1">
                <a:solidFill>
                  <a:schemeClr val="bg1"/>
                </a:solidFill>
                <a:latin typeface="Arial" panose="020B0604020202020204" pitchFamily="34" charset="0"/>
                <a:cs typeface="Arial" panose="020B0604020202020204" pitchFamily="34" charset="0"/>
              </a:rPr>
              <a:t>från</a:t>
            </a:r>
            <a:r>
              <a:rPr lang="en-US" kern="1200" dirty="0">
                <a:solidFill>
                  <a:schemeClr val="bg1"/>
                </a:solidFill>
                <a:latin typeface="Arial" panose="020B0604020202020204" pitchFamily="34" charset="0"/>
                <a:cs typeface="Arial" panose="020B0604020202020204" pitchFamily="34" charset="0"/>
              </a:rPr>
              <a:t> </a:t>
            </a:r>
            <a:r>
              <a:rPr lang="en-US" kern="1200" dirty="0" err="1">
                <a:solidFill>
                  <a:schemeClr val="bg1"/>
                </a:solidFill>
                <a:latin typeface="Arial" panose="020B0604020202020204" pitchFamily="34" charset="0"/>
                <a:cs typeface="Arial" panose="020B0604020202020204" pitchFamily="34" charset="0"/>
              </a:rPr>
              <a:t>laget</a:t>
            </a:r>
            <a:endParaRPr lang="en-US" kern="1200" dirty="0">
              <a:solidFill>
                <a:schemeClr val="bg1"/>
              </a:solidFill>
              <a:latin typeface="Arial" panose="020B0604020202020204" pitchFamily="34" charset="0"/>
              <a:cs typeface="Arial" panose="020B0604020202020204" pitchFamily="34" charset="0"/>
            </a:endParaRPr>
          </a:p>
        </p:txBody>
      </p: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6356349" y="704088"/>
            <a:ext cx="5135293" cy="5066792"/>
          </a:xfrm>
        </p:spPr>
        <p:txBody>
          <a:bodyPr anchor="ctr">
            <a:normAutofit fontScale="32500" lnSpcReduction="20000"/>
          </a:bodyPr>
          <a:lstStyle/>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2900" b="1" dirty="0"/>
          </a:p>
          <a:p>
            <a:pPr marL="0" indent="0">
              <a:buNone/>
            </a:pPr>
            <a:endParaRPr lang="sv-SE" sz="2900" b="1" dirty="0">
              <a:latin typeface="Arial" panose="020B0604020202020204" pitchFamily="34" charset="0"/>
              <a:cs typeface="Arial" panose="020B0604020202020204" pitchFamily="34" charset="0"/>
            </a:endParaRPr>
          </a:p>
          <a:p>
            <a:pPr marL="0" indent="0">
              <a:buNone/>
            </a:pPr>
            <a:endParaRPr lang="sv-SE" sz="2900" b="1" dirty="0">
              <a:latin typeface="Arial" panose="020B0604020202020204" pitchFamily="34" charset="0"/>
              <a:cs typeface="Arial" panose="020B0604020202020204" pitchFamily="34" charset="0"/>
            </a:endParaRPr>
          </a:p>
          <a:p>
            <a:r>
              <a:rPr lang="sv-SE" sz="7400" dirty="0">
                <a:latin typeface="Arial" panose="020B0604020202020204" pitchFamily="34" charset="0"/>
                <a:cs typeface="Arial" panose="020B0604020202020204" pitchFamily="34" charset="0"/>
              </a:rPr>
              <a:t>Obligatoriska uppgifter, t.ex. tvätt,  försäljning till lagkassan mm.</a:t>
            </a:r>
          </a:p>
          <a:p>
            <a:endParaRPr lang="sv-SE" sz="7400" dirty="0">
              <a:latin typeface="Arial" panose="020B0604020202020204" pitchFamily="34" charset="0"/>
              <a:cs typeface="Arial" panose="020B0604020202020204" pitchFamily="34" charset="0"/>
            </a:endParaRPr>
          </a:p>
          <a:p>
            <a:r>
              <a:rPr lang="sv-SE" sz="7400" dirty="0">
                <a:latin typeface="Arial" panose="020B0604020202020204" pitchFamily="34" charset="0"/>
                <a:cs typeface="Arial" panose="020B0604020202020204" pitchFamily="34" charset="0"/>
              </a:rPr>
              <a:t>Statistik förs över vilka föräldrar som hjälper till.</a:t>
            </a:r>
          </a:p>
          <a:p>
            <a:pPr marL="0" indent="0">
              <a:buNone/>
            </a:pPr>
            <a:endParaRPr lang="sv-SE" sz="7400" dirty="0">
              <a:latin typeface="Arial" panose="020B0604020202020204" pitchFamily="34" charset="0"/>
              <a:cs typeface="Arial" panose="020B0604020202020204" pitchFamily="34" charset="0"/>
            </a:endParaRPr>
          </a:p>
          <a:p>
            <a:r>
              <a:rPr lang="sv-SE" sz="7400" dirty="0">
                <a:latin typeface="Arial" panose="020B0604020202020204" pitchFamily="34" charset="0"/>
                <a:cs typeface="Arial" panose="020B0604020202020204" pitchFamily="34" charset="0"/>
              </a:rPr>
              <a:t>Insatser vid lagaktiviteter, hjälp vid träningar/matcher mm.</a:t>
            </a:r>
          </a:p>
          <a:p>
            <a:pPr marL="0" indent="0">
              <a:buNone/>
            </a:pPr>
            <a:endParaRPr lang="sv-SE" sz="4400" dirty="0"/>
          </a:p>
          <a:p>
            <a:pPr marL="0" indent="0">
              <a:buNone/>
            </a:pPr>
            <a:endParaRPr lang="sv-SE" sz="8300" b="1" dirty="0"/>
          </a:p>
          <a:p>
            <a:endParaRPr lang="sv-SE" sz="2400" dirty="0"/>
          </a:p>
          <a:p>
            <a:endParaRPr lang="sv-SE" sz="2400" dirty="0"/>
          </a:p>
          <a:p>
            <a:pPr marL="0" indent="0">
              <a:buNone/>
            </a:pPr>
            <a:endParaRPr lang="sv-SE" sz="12000" dirty="0"/>
          </a:p>
          <a:p>
            <a:endParaRPr lang="sv-SE" sz="2400" dirty="0"/>
          </a:p>
          <a:p>
            <a:endParaRPr lang="sv-SE" sz="2400" dirty="0"/>
          </a:p>
          <a:p>
            <a:endParaRPr lang="sv-SE" sz="2400" dirty="0"/>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3"/>
          <a:stretch>
            <a:fillRect/>
          </a:stretch>
        </p:blipFill>
        <p:spPr>
          <a:xfrm>
            <a:off x="935653" y="3328416"/>
            <a:ext cx="1908213" cy="2542252"/>
          </a:xfrm>
          <a:prstGeom prst="rect">
            <a:avLst/>
          </a:prstGeom>
        </p:spPr>
      </p:pic>
    </p:spTree>
    <p:extLst>
      <p:ext uri="{BB962C8B-B14F-4D97-AF65-F5344CB8AC3E}">
        <p14:creationId xmlns:p14="http://schemas.microsoft.com/office/powerpoint/2010/main" val="28825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554805" y="448055"/>
            <a:ext cx="4079590" cy="2980944"/>
          </a:xfrm>
        </p:spPr>
        <p:txBody>
          <a:bodyPr vert="horz" lIns="91440" tIns="45720" rIns="91440" bIns="45720" rtlCol="0">
            <a:normAutofit/>
          </a:bodyPr>
          <a:lstStyle/>
          <a:p>
            <a:r>
              <a:rPr lang="en-US" dirty="0" err="1">
                <a:solidFill>
                  <a:schemeClr val="bg1"/>
                </a:solidFill>
                <a:latin typeface="Arial" panose="020B0604020202020204" pitchFamily="34" charset="0"/>
                <a:cs typeface="Arial" panose="020B0604020202020204" pitchFamily="34" charset="0"/>
              </a:rPr>
              <a:t>Kommunikation</a:t>
            </a:r>
            <a:endParaRPr lang="en-US" kern="1200" dirty="0">
              <a:solidFill>
                <a:schemeClr val="bg1"/>
              </a:solidFill>
              <a:latin typeface="Arial" panose="020B0604020202020204" pitchFamily="34" charset="0"/>
              <a:cs typeface="Arial" panose="020B0604020202020204" pitchFamily="34" charset="0"/>
            </a:endParaRPr>
          </a:p>
        </p:txBody>
      </p: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6352895" y="788855"/>
            <a:ext cx="5135293" cy="5896737"/>
          </a:xfrm>
        </p:spPr>
        <p:txBody>
          <a:bodyPr anchor="ctr">
            <a:normAutofit/>
          </a:bodyPr>
          <a:lstStyle/>
          <a:p>
            <a:r>
              <a:rPr lang="sv-SE" sz="2400" dirty="0">
                <a:latin typeface="Arial" panose="020B0604020202020204" pitchFamily="34" charset="0"/>
                <a:cs typeface="Arial" panose="020B0604020202020204" pitchFamily="34" charset="0"/>
              </a:rPr>
              <a:t>Är det bra kommunikationsvägar för information? </a:t>
            </a:r>
          </a:p>
          <a:p>
            <a:pPr marL="0" indent="0">
              <a:buNone/>
            </a:pPr>
            <a:endParaRPr lang="sv-SE" sz="2400" dirty="0">
              <a:latin typeface="Arial" panose="020B0604020202020204" pitchFamily="34" charset="0"/>
              <a:cs typeface="Arial" panose="020B0604020202020204" pitchFamily="34" charset="0"/>
            </a:endParaRPr>
          </a:p>
          <a:p>
            <a:r>
              <a:rPr lang="sv-SE" sz="2400" dirty="0">
                <a:latin typeface="Arial" panose="020B0604020202020204" pitchFamily="34" charset="0"/>
                <a:cs typeface="Arial" panose="020B0604020202020204" pitchFamily="34" charset="0"/>
              </a:rPr>
              <a:t>Kommunikation – ledare och föräldrar.</a:t>
            </a:r>
          </a:p>
          <a:p>
            <a:endParaRPr lang="sv-SE" sz="2400" dirty="0">
              <a:latin typeface="Arial" panose="020B0604020202020204" pitchFamily="34" charset="0"/>
              <a:cs typeface="Arial" panose="020B0604020202020204" pitchFamily="34" charset="0"/>
            </a:endParaRPr>
          </a:p>
          <a:p>
            <a:r>
              <a:rPr lang="sv-SE" sz="2400" dirty="0">
                <a:latin typeface="Arial" panose="020B0604020202020204" pitchFamily="34" charset="0"/>
                <a:cs typeface="Arial" panose="020B0604020202020204" pitchFamily="34" charset="0"/>
              </a:rPr>
              <a:t>Kommunikation – ledare och spelare.</a:t>
            </a:r>
          </a:p>
          <a:p>
            <a:endParaRPr lang="sv-SE" sz="2400" dirty="0">
              <a:latin typeface="Arial" panose="020B0604020202020204" pitchFamily="34" charset="0"/>
              <a:cs typeface="Arial" panose="020B0604020202020204" pitchFamily="34" charset="0"/>
            </a:endParaRPr>
          </a:p>
          <a:p>
            <a:endParaRPr lang="sv-SE" sz="2400" dirty="0"/>
          </a:p>
          <a:p>
            <a:endParaRPr lang="sv-SE" sz="2400" dirty="0"/>
          </a:p>
          <a:p>
            <a:endParaRPr lang="sv-SE" sz="2400" dirty="0"/>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3"/>
          <a:stretch>
            <a:fillRect/>
          </a:stretch>
        </p:blipFill>
        <p:spPr>
          <a:xfrm>
            <a:off x="935653" y="3328416"/>
            <a:ext cx="1908213" cy="2542252"/>
          </a:xfrm>
          <a:prstGeom prst="rect">
            <a:avLst/>
          </a:prstGeom>
        </p:spPr>
      </p:pic>
    </p:spTree>
    <p:extLst>
      <p:ext uri="{BB962C8B-B14F-4D97-AF65-F5344CB8AC3E}">
        <p14:creationId xmlns:p14="http://schemas.microsoft.com/office/powerpoint/2010/main" val="2098529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838200" y="704088"/>
            <a:ext cx="3529953" cy="2980944"/>
          </a:xfrm>
        </p:spPr>
        <p:txBody>
          <a:bodyPr vert="horz" lIns="91440" tIns="45720" rIns="91440" bIns="45720" rtlCol="0">
            <a:normAutofit/>
          </a:bodyPr>
          <a:lstStyle/>
          <a:p>
            <a:r>
              <a:rPr lang="en-US" dirty="0" err="1">
                <a:solidFill>
                  <a:schemeClr val="bg1"/>
                </a:solidFill>
                <a:latin typeface="Arial" panose="020B0604020202020204" pitchFamily="34" charset="0"/>
                <a:cs typeface="Arial" panose="020B0604020202020204" pitchFamily="34" charset="0"/>
              </a:rPr>
              <a:t>Träningar</a:t>
            </a:r>
            <a:br>
              <a:rPr lang="en-US" dirty="0">
                <a:solidFill>
                  <a:schemeClr val="bg1"/>
                </a:solidFill>
                <a:latin typeface="Arial" panose="020B0604020202020204" pitchFamily="34" charset="0"/>
                <a:cs typeface="Arial" panose="020B0604020202020204" pitchFamily="34" charset="0"/>
              </a:rPr>
            </a:br>
            <a:endParaRPr lang="en-US" kern="1200" dirty="0">
              <a:solidFill>
                <a:schemeClr val="bg1"/>
              </a:solidFill>
              <a:latin typeface="Arial" panose="020B0604020202020204" pitchFamily="34" charset="0"/>
              <a:cs typeface="Arial" panose="020B0604020202020204" pitchFamily="34" charset="0"/>
            </a:endParaRPr>
          </a:p>
        </p:txBody>
      </p: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6218507" y="1151636"/>
            <a:ext cx="5135293" cy="5066792"/>
          </a:xfrm>
        </p:spPr>
        <p:txBody>
          <a:bodyPr anchor="ctr">
            <a:normAutofit fontScale="62500" lnSpcReduction="20000"/>
          </a:bodyPr>
          <a:lstStyle/>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3200" b="1" dirty="0"/>
          </a:p>
          <a:p>
            <a:r>
              <a:rPr lang="sv-SE" sz="3800" dirty="0">
                <a:solidFill>
                  <a:srgbClr val="FF0000"/>
                </a:solidFill>
                <a:latin typeface="Arial" panose="020B0604020202020204" pitchFamily="34" charset="0"/>
                <a:cs typeface="Arial" panose="020B0604020202020204" pitchFamily="34" charset="0"/>
              </a:rPr>
              <a:t>Fyll i vilka dagar och tider ni har träningar.</a:t>
            </a:r>
          </a:p>
          <a:p>
            <a:endParaRPr lang="sv-SE" sz="3800" dirty="0">
              <a:solidFill>
                <a:srgbClr val="FF0000"/>
              </a:solidFill>
              <a:latin typeface="Arial" panose="020B0604020202020204" pitchFamily="34" charset="0"/>
              <a:cs typeface="Arial" panose="020B0604020202020204" pitchFamily="34" charset="0"/>
            </a:endParaRPr>
          </a:p>
          <a:p>
            <a:r>
              <a:rPr lang="sv-SE" sz="3800" dirty="0">
                <a:solidFill>
                  <a:srgbClr val="FF0000"/>
                </a:solidFill>
                <a:latin typeface="Arial" panose="020B0604020202020204" pitchFamily="34" charset="0"/>
                <a:cs typeface="Arial" panose="020B0604020202020204" pitchFamily="34" charset="0"/>
              </a:rPr>
              <a:t>Berätta om ev. träningsupplägg mm.</a:t>
            </a:r>
          </a:p>
          <a:p>
            <a:pPr marL="0" indent="0">
              <a:buNone/>
            </a:pPr>
            <a:endParaRPr lang="sv-SE" sz="3800" dirty="0">
              <a:latin typeface="Arial" panose="020B0604020202020204" pitchFamily="34" charset="0"/>
              <a:cs typeface="Arial" panose="020B0604020202020204" pitchFamily="34" charset="0"/>
            </a:endParaRPr>
          </a:p>
          <a:p>
            <a:r>
              <a:rPr lang="sv-SE" sz="3800" dirty="0">
                <a:latin typeface="Arial" panose="020B0604020202020204" pitchFamily="34" charset="0"/>
                <a:cs typeface="Arial" panose="020B0604020202020204" pitchFamily="34" charset="0"/>
              </a:rPr>
              <a:t>Kom i tid eller meddela sen ankomst innan.</a:t>
            </a:r>
          </a:p>
          <a:p>
            <a:pPr marL="0" indent="0">
              <a:buNone/>
            </a:pPr>
            <a:endParaRPr lang="sv-SE" sz="3800" dirty="0">
              <a:latin typeface="Arial" panose="020B0604020202020204" pitchFamily="34" charset="0"/>
              <a:cs typeface="Arial" panose="020B0604020202020204" pitchFamily="34" charset="0"/>
            </a:endParaRPr>
          </a:p>
          <a:p>
            <a:r>
              <a:rPr lang="sv-SE" sz="3800" dirty="0">
                <a:latin typeface="Arial" panose="020B0604020202020204" pitchFamily="34" charset="0"/>
                <a:cs typeface="Arial" panose="020B0604020202020204" pitchFamily="34" charset="0"/>
              </a:rPr>
              <a:t>Viktigt att alla svarar på kallelser i laget.se.</a:t>
            </a:r>
          </a:p>
          <a:p>
            <a:pPr marL="0" indent="0">
              <a:buNone/>
            </a:pPr>
            <a:endParaRPr lang="sv-SE" sz="9600" dirty="0">
              <a:latin typeface="Arial" panose="020B0604020202020204" pitchFamily="34" charset="0"/>
              <a:cs typeface="Arial" panose="020B0604020202020204" pitchFamily="34" charset="0"/>
            </a:endParaRPr>
          </a:p>
          <a:p>
            <a:pPr marL="0" indent="0">
              <a:buNone/>
            </a:pPr>
            <a:endParaRPr lang="sv-SE" sz="12000" dirty="0"/>
          </a:p>
          <a:p>
            <a:endParaRPr lang="sv-SE" sz="2400" dirty="0"/>
          </a:p>
          <a:p>
            <a:endParaRPr lang="sv-SE" sz="2400" dirty="0"/>
          </a:p>
          <a:p>
            <a:endParaRPr lang="sv-SE" sz="2400" dirty="0"/>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3"/>
          <a:stretch>
            <a:fillRect/>
          </a:stretch>
        </p:blipFill>
        <p:spPr>
          <a:xfrm>
            <a:off x="935653" y="3328416"/>
            <a:ext cx="1908213" cy="2542252"/>
          </a:xfrm>
          <a:prstGeom prst="rect">
            <a:avLst/>
          </a:prstGeom>
        </p:spPr>
      </p:pic>
    </p:spTree>
    <p:extLst>
      <p:ext uri="{BB962C8B-B14F-4D97-AF65-F5344CB8AC3E}">
        <p14:creationId xmlns:p14="http://schemas.microsoft.com/office/powerpoint/2010/main" val="714524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844297" y="325999"/>
            <a:ext cx="3529953" cy="2980944"/>
          </a:xfrm>
        </p:spPr>
        <p:txBody>
          <a:bodyPr vert="horz" lIns="91440" tIns="45720" rIns="91440" bIns="45720" rtlCol="0">
            <a:normAutofit/>
          </a:bodyPr>
          <a:lstStyle/>
          <a:p>
            <a:br>
              <a:rPr lang="en-US" dirty="0">
                <a:solidFill>
                  <a:schemeClr val="bg1"/>
                </a:solidFill>
                <a:latin typeface="Arial" panose="020B0604020202020204" pitchFamily="34" charset="0"/>
                <a:cs typeface="Arial" panose="020B0604020202020204" pitchFamily="34" charset="0"/>
              </a:rPr>
            </a:br>
            <a:r>
              <a:rPr lang="en-US" dirty="0">
                <a:solidFill>
                  <a:schemeClr val="bg1"/>
                </a:solidFill>
                <a:latin typeface="Arial" panose="020B0604020202020204" pitchFamily="34" charset="0"/>
                <a:cs typeface="Arial" panose="020B0604020202020204" pitchFamily="34" charset="0"/>
              </a:rPr>
              <a:t>Matcher</a:t>
            </a:r>
            <a:br>
              <a:rPr lang="en-US" dirty="0">
                <a:solidFill>
                  <a:schemeClr val="bg1"/>
                </a:solidFill>
                <a:latin typeface="Arial" panose="020B0604020202020204" pitchFamily="34" charset="0"/>
                <a:cs typeface="Arial" panose="020B0604020202020204" pitchFamily="34" charset="0"/>
              </a:rPr>
            </a:br>
            <a:endParaRPr lang="en-US" kern="1200" dirty="0">
              <a:solidFill>
                <a:schemeClr val="bg1"/>
              </a:solidFill>
              <a:latin typeface="Arial" panose="020B0604020202020204" pitchFamily="34" charset="0"/>
              <a:cs typeface="Arial" panose="020B0604020202020204" pitchFamily="34" charset="0"/>
            </a:endParaRPr>
          </a:p>
        </p:txBody>
      </p: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6212410" y="704088"/>
            <a:ext cx="5135293" cy="5753862"/>
          </a:xfrm>
        </p:spPr>
        <p:txBody>
          <a:bodyPr anchor="ctr">
            <a:normAutofit fontScale="25000" lnSpcReduction="20000"/>
          </a:bodyPr>
          <a:lstStyle/>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3200" b="1" dirty="0"/>
          </a:p>
          <a:p>
            <a:r>
              <a:rPr lang="sv-SE" sz="9600" dirty="0">
                <a:solidFill>
                  <a:srgbClr val="FF0000"/>
                </a:solidFill>
                <a:latin typeface="Arial" panose="020B0604020202020204" pitchFamily="34" charset="0"/>
                <a:cs typeface="Arial" panose="020B0604020202020204" pitchFamily="34" charset="0"/>
              </a:rPr>
              <a:t>Seriespel – fyll i hur serien ser ut för ert lag, t.ex. nivå och antal lag i seriespel eller SUH och när det börjar.</a:t>
            </a:r>
          </a:p>
          <a:p>
            <a:pPr marL="0" indent="0">
              <a:buNone/>
            </a:pPr>
            <a:endParaRPr lang="sv-SE" sz="9600" dirty="0">
              <a:solidFill>
                <a:srgbClr val="FF0000"/>
              </a:solidFill>
              <a:latin typeface="Arial" panose="020B0604020202020204" pitchFamily="34" charset="0"/>
              <a:cs typeface="Arial" panose="020B0604020202020204" pitchFamily="34" charset="0"/>
            </a:endParaRPr>
          </a:p>
          <a:p>
            <a:r>
              <a:rPr lang="sv-SE" sz="9600" dirty="0">
                <a:solidFill>
                  <a:srgbClr val="FF0000"/>
                </a:solidFill>
                <a:latin typeface="Arial" panose="020B0604020202020204" pitchFamily="34" charset="0"/>
                <a:cs typeface="Arial" panose="020B0604020202020204" pitchFamily="34" charset="0"/>
              </a:rPr>
              <a:t>Träningsmatcher – fyll i när träningsmatcherna börjar.</a:t>
            </a:r>
          </a:p>
          <a:p>
            <a:pPr marL="0" indent="0">
              <a:buNone/>
            </a:pPr>
            <a:endParaRPr lang="sv-SE" sz="9600" dirty="0">
              <a:latin typeface="Arial" panose="020B0604020202020204" pitchFamily="34" charset="0"/>
              <a:cs typeface="Arial" panose="020B0604020202020204" pitchFamily="34" charset="0"/>
            </a:endParaRPr>
          </a:p>
          <a:p>
            <a:r>
              <a:rPr lang="sv-SE" sz="9600" dirty="0">
                <a:solidFill>
                  <a:srgbClr val="FF0000"/>
                </a:solidFill>
                <a:latin typeface="Arial" panose="020B0604020202020204" pitchFamily="34" charset="0"/>
                <a:cs typeface="Arial" panose="020B0604020202020204" pitchFamily="34" charset="0"/>
              </a:rPr>
              <a:t>Fyll i hur många som kommer att kallas till varje match, om några kommer få stå över mm.</a:t>
            </a:r>
          </a:p>
          <a:p>
            <a:endParaRPr lang="sv-SE" sz="9600" dirty="0">
              <a:latin typeface="Arial" panose="020B0604020202020204" pitchFamily="34" charset="0"/>
              <a:cs typeface="Arial" panose="020B0604020202020204" pitchFamily="34" charset="0"/>
            </a:endParaRPr>
          </a:p>
          <a:p>
            <a:r>
              <a:rPr lang="sv-SE" sz="9600" dirty="0">
                <a:latin typeface="Arial" panose="020B0604020202020204" pitchFamily="34" charset="0"/>
                <a:cs typeface="Arial" panose="020B0604020202020204" pitchFamily="34" charset="0"/>
              </a:rPr>
              <a:t>Nolltoleranskortet.</a:t>
            </a:r>
          </a:p>
          <a:p>
            <a:endParaRPr lang="sv-SE" sz="9600" dirty="0">
              <a:latin typeface="Arial" panose="020B0604020202020204" pitchFamily="34" charset="0"/>
              <a:cs typeface="Arial" panose="020B0604020202020204" pitchFamily="34" charset="0"/>
            </a:endParaRPr>
          </a:p>
          <a:p>
            <a:endParaRPr lang="sv-SE" sz="2400" dirty="0"/>
          </a:p>
          <a:p>
            <a:pPr marL="0" indent="0">
              <a:buNone/>
            </a:pPr>
            <a:endParaRPr lang="sv-SE" sz="8300" b="1" dirty="0"/>
          </a:p>
          <a:p>
            <a:endParaRPr lang="sv-SE" sz="2400" dirty="0"/>
          </a:p>
          <a:p>
            <a:endParaRPr lang="sv-SE" sz="2400" dirty="0"/>
          </a:p>
          <a:p>
            <a:pPr marL="0" indent="0">
              <a:buNone/>
            </a:pPr>
            <a:endParaRPr lang="sv-SE" sz="12000" dirty="0"/>
          </a:p>
          <a:p>
            <a:endParaRPr lang="sv-SE" sz="2400" dirty="0"/>
          </a:p>
          <a:p>
            <a:endParaRPr lang="sv-SE" sz="2400" dirty="0"/>
          </a:p>
          <a:p>
            <a:endParaRPr lang="sv-SE" sz="2400" dirty="0"/>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3"/>
          <a:stretch>
            <a:fillRect/>
          </a:stretch>
        </p:blipFill>
        <p:spPr>
          <a:xfrm>
            <a:off x="935653" y="3328416"/>
            <a:ext cx="1908213" cy="2542252"/>
          </a:xfrm>
          <a:prstGeom prst="rect">
            <a:avLst/>
          </a:prstGeom>
        </p:spPr>
      </p:pic>
    </p:spTree>
    <p:extLst>
      <p:ext uri="{BB962C8B-B14F-4D97-AF65-F5344CB8AC3E}">
        <p14:creationId xmlns:p14="http://schemas.microsoft.com/office/powerpoint/2010/main" val="2867763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801071" y="347472"/>
            <a:ext cx="3529953" cy="2980944"/>
          </a:xfrm>
        </p:spPr>
        <p:txBody>
          <a:bodyPr vert="horz" lIns="91440" tIns="45720" rIns="91440" bIns="45720" rtlCol="0">
            <a:normAutofit/>
          </a:bodyPr>
          <a:lstStyle/>
          <a:p>
            <a:r>
              <a:rPr lang="en-US" dirty="0">
                <a:solidFill>
                  <a:schemeClr val="bg1"/>
                </a:solidFill>
                <a:latin typeface="Arial" panose="020B0604020202020204" pitchFamily="34" charset="0"/>
                <a:cs typeface="Arial" panose="020B0604020202020204" pitchFamily="34" charset="0"/>
              </a:rPr>
              <a:t>Cuper</a:t>
            </a:r>
            <a:endParaRPr lang="en-US" kern="1200" dirty="0">
              <a:solidFill>
                <a:schemeClr val="bg1"/>
              </a:solidFill>
              <a:latin typeface="Arial" panose="020B0604020202020204" pitchFamily="34" charset="0"/>
              <a:cs typeface="Arial" panose="020B0604020202020204" pitchFamily="34" charset="0"/>
            </a:endParaRPr>
          </a:p>
        </p:txBody>
      </p: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6508025" y="795020"/>
            <a:ext cx="5135293" cy="5066792"/>
          </a:xfrm>
        </p:spPr>
        <p:txBody>
          <a:bodyPr anchor="ctr">
            <a:normAutofit fontScale="77500" lnSpcReduction="20000"/>
          </a:bodyPr>
          <a:lstStyle/>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2900" b="1" dirty="0"/>
          </a:p>
          <a:p>
            <a:pPr marL="0" indent="0">
              <a:buNone/>
            </a:pPr>
            <a:endParaRPr lang="sv-SE" sz="2900" b="1" dirty="0"/>
          </a:p>
          <a:p>
            <a:r>
              <a:rPr lang="sv-SE" sz="3100" dirty="0">
                <a:solidFill>
                  <a:srgbClr val="FF0000"/>
                </a:solidFill>
                <a:latin typeface="Arial" panose="020B0604020202020204" pitchFamily="34" charset="0"/>
                <a:cs typeface="Arial" panose="020B0604020202020204" pitchFamily="34" charset="0"/>
              </a:rPr>
              <a:t>Fyll i om ni har några cuper planerade under året och vad som behöver göras innan t.ex. försäljning.</a:t>
            </a:r>
          </a:p>
          <a:p>
            <a:pPr marL="0" indent="0">
              <a:buNone/>
            </a:pPr>
            <a:endParaRPr lang="sv-SE" sz="3100" dirty="0">
              <a:latin typeface="Arial" panose="020B0604020202020204" pitchFamily="34" charset="0"/>
              <a:cs typeface="Arial" panose="020B0604020202020204" pitchFamily="34" charset="0"/>
            </a:endParaRPr>
          </a:p>
          <a:p>
            <a:r>
              <a:rPr lang="sv-SE" sz="3100" dirty="0">
                <a:latin typeface="Arial" panose="020B0604020202020204" pitchFamily="34" charset="0"/>
                <a:cs typeface="Arial" panose="020B0604020202020204" pitchFamily="34" charset="0"/>
              </a:rPr>
              <a:t>Föreningen står för en anmälningsavgift per lag och år, upp till 1500 kr. Resterande får lagen betala för själva.</a:t>
            </a:r>
          </a:p>
          <a:p>
            <a:pPr marL="0" indent="0">
              <a:buNone/>
            </a:pPr>
            <a:endParaRPr lang="sv-SE" dirty="0">
              <a:latin typeface="Arial" panose="020B0604020202020204" pitchFamily="34" charset="0"/>
              <a:cs typeface="Arial" panose="020B0604020202020204" pitchFamily="34" charset="0"/>
            </a:endParaRPr>
          </a:p>
          <a:p>
            <a:pPr marL="0" indent="0">
              <a:buNone/>
            </a:pPr>
            <a:endParaRPr lang="sv-SE" sz="8300" b="1" dirty="0"/>
          </a:p>
          <a:p>
            <a:endParaRPr lang="sv-SE" sz="2400" dirty="0"/>
          </a:p>
          <a:p>
            <a:endParaRPr lang="sv-SE" sz="2400" dirty="0"/>
          </a:p>
          <a:p>
            <a:pPr marL="0" indent="0">
              <a:buNone/>
            </a:pPr>
            <a:endParaRPr lang="sv-SE" sz="12000" dirty="0"/>
          </a:p>
          <a:p>
            <a:endParaRPr lang="sv-SE" sz="2400" dirty="0"/>
          </a:p>
          <a:p>
            <a:endParaRPr lang="sv-SE" sz="2400" dirty="0"/>
          </a:p>
          <a:p>
            <a:endParaRPr lang="sv-SE" sz="2400" dirty="0"/>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2"/>
          <a:stretch>
            <a:fillRect/>
          </a:stretch>
        </p:blipFill>
        <p:spPr>
          <a:xfrm>
            <a:off x="935653" y="3328416"/>
            <a:ext cx="1908213" cy="2542252"/>
          </a:xfrm>
          <a:prstGeom prst="rect">
            <a:avLst/>
          </a:prstGeom>
        </p:spPr>
      </p:pic>
    </p:spTree>
    <p:extLst>
      <p:ext uri="{BB962C8B-B14F-4D97-AF65-F5344CB8AC3E}">
        <p14:creationId xmlns:p14="http://schemas.microsoft.com/office/powerpoint/2010/main" val="2563826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523983" y="474050"/>
            <a:ext cx="4105168" cy="2980944"/>
          </a:xfrm>
        </p:spPr>
        <p:txBody>
          <a:bodyPr vert="horz" lIns="91440" tIns="45720" rIns="91440" bIns="45720" rtlCol="0">
            <a:normAutofit/>
          </a:bodyPr>
          <a:lstStyle/>
          <a:p>
            <a:r>
              <a:rPr lang="en-US" kern="1200" dirty="0" err="1">
                <a:solidFill>
                  <a:schemeClr val="bg1"/>
                </a:solidFill>
                <a:latin typeface="Arial" panose="020B0604020202020204" pitchFamily="34" charset="0"/>
                <a:cs typeface="Arial" panose="020B0604020202020204" pitchFamily="34" charset="0"/>
              </a:rPr>
              <a:t>Administratörer</a:t>
            </a:r>
            <a:endParaRPr lang="en-US" kern="1200" dirty="0">
              <a:solidFill>
                <a:schemeClr val="bg1"/>
              </a:solidFill>
              <a:latin typeface="Arial" panose="020B0604020202020204" pitchFamily="34" charset="0"/>
              <a:cs typeface="Arial" panose="020B0604020202020204" pitchFamily="34" charset="0"/>
            </a:endParaRPr>
          </a:p>
        </p:txBody>
      </p: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6136247" y="1541123"/>
            <a:ext cx="6468493" cy="4959221"/>
          </a:xfrm>
        </p:spPr>
        <p:txBody>
          <a:bodyPr anchor="ctr">
            <a:normAutofit fontScale="25000" lnSpcReduction="20000"/>
          </a:bodyPr>
          <a:lstStyle/>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2900" b="1" dirty="0"/>
          </a:p>
          <a:p>
            <a:pPr marL="0" indent="0">
              <a:buNone/>
            </a:pPr>
            <a:endParaRPr lang="sv-SE" sz="2900" b="1" dirty="0"/>
          </a:p>
          <a:p>
            <a:endParaRPr lang="sv-SE" sz="2600" dirty="0"/>
          </a:p>
          <a:p>
            <a:endParaRPr lang="sv-SE" sz="2600" dirty="0"/>
          </a:p>
          <a:p>
            <a:endParaRPr lang="sv-SE" sz="2600" dirty="0"/>
          </a:p>
          <a:p>
            <a:r>
              <a:rPr lang="sv-SE" sz="9600" dirty="0">
                <a:latin typeface="Arial" panose="020B0604020202020204" pitchFamily="34" charset="0"/>
                <a:cs typeface="Arial" panose="020B0604020202020204" pitchFamily="34" charset="0"/>
              </a:rPr>
              <a:t>Varje lag har egna administratörer. </a:t>
            </a:r>
          </a:p>
          <a:p>
            <a:endParaRPr lang="sv-SE" sz="9600" dirty="0">
              <a:latin typeface="Arial" panose="020B0604020202020204" pitchFamily="34" charset="0"/>
              <a:cs typeface="Arial" panose="020B0604020202020204" pitchFamily="34" charset="0"/>
            </a:endParaRPr>
          </a:p>
          <a:p>
            <a:r>
              <a:rPr lang="sv-SE" sz="9600" dirty="0">
                <a:latin typeface="Arial" panose="020B0604020202020204" pitchFamily="34" charset="0"/>
                <a:cs typeface="Arial" panose="020B0604020202020204" pitchFamily="34" charset="0"/>
              </a:rPr>
              <a:t>Uppgifterna kan delas in i olika ansvarsområden för olika administratörer.</a:t>
            </a:r>
          </a:p>
          <a:p>
            <a:pPr marL="0" indent="0">
              <a:buNone/>
            </a:pPr>
            <a:endParaRPr lang="sv-SE" sz="9600" dirty="0">
              <a:latin typeface="Arial" panose="020B0604020202020204" pitchFamily="34" charset="0"/>
              <a:cs typeface="Arial" panose="020B0604020202020204" pitchFamily="34" charset="0"/>
            </a:endParaRPr>
          </a:p>
          <a:p>
            <a:r>
              <a:rPr lang="sv-SE" sz="9600" dirty="0">
                <a:latin typeface="Arial" panose="020B0604020202020204" pitchFamily="34" charset="0"/>
                <a:cs typeface="Arial" panose="020B0604020202020204" pitchFamily="34" charset="0"/>
              </a:rPr>
              <a:t>Samordna uppdrag från föreningen, </a:t>
            </a:r>
            <a:r>
              <a:rPr lang="sv-SE" sz="9600" dirty="0" err="1">
                <a:latin typeface="Arial" panose="020B0604020202020204" pitchFamily="34" charset="0"/>
                <a:cs typeface="Arial" panose="020B0604020202020204" pitchFamily="34" charset="0"/>
              </a:rPr>
              <a:t>t.ex</a:t>
            </a:r>
            <a:r>
              <a:rPr lang="sv-SE" sz="9600" dirty="0">
                <a:latin typeface="Arial" panose="020B0604020202020204" pitchFamily="34" charset="0"/>
                <a:cs typeface="Arial" panose="020B0604020202020204" pitchFamily="34" charset="0"/>
              </a:rPr>
              <a:t>: </a:t>
            </a:r>
          </a:p>
          <a:p>
            <a:pPr marL="0" indent="0">
              <a:buNone/>
            </a:pPr>
            <a:r>
              <a:rPr lang="sv-SE" sz="9600" dirty="0">
                <a:latin typeface="Arial" panose="020B0604020202020204" pitchFamily="34" charset="0"/>
                <a:cs typeface="Arial" panose="020B0604020202020204" pitchFamily="34" charset="0"/>
              </a:rPr>
              <a:t>    - Scheman kiosk, KM, </a:t>
            </a:r>
            <a:r>
              <a:rPr lang="sv-SE" sz="9600" dirty="0" err="1">
                <a:latin typeface="Arial" panose="020B0604020202020204" pitchFamily="34" charset="0"/>
                <a:cs typeface="Arial" panose="020B0604020202020204" pitchFamily="34" charset="0"/>
              </a:rPr>
              <a:t>höstcup</a:t>
            </a:r>
            <a:r>
              <a:rPr lang="sv-SE" sz="9600" dirty="0">
                <a:latin typeface="Arial" panose="020B0604020202020204" pitchFamily="34" charset="0"/>
                <a:cs typeface="Arial" panose="020B0604020202020204" pitchFamily="34" charset="0"/>
              </a:rPr>
              <a:t> mm.</a:t>
            </a:r>
          </a:p>
          <a:p>
            <a:pPr marL="0" indent="0">
              <a:buNone/>
            </a:pPr>
            <a:r>
              <a:rPr lang="sv-SE" sz="9600" dirty="0">
                <a:latin typeface="Arial" panose="020B0604020202020204" pitchFamily="34" charset="0"/>
                <a:cs typeface="Arial" panose="020B0604020202020204" pitchFamily="34" charset="0"/>
              </a:rPr>
              <a:t>    - Bingolotter</a:t>
            </a:r>
          </a:p>
          <a:p>
            <a:pPr marL="0" indent="0">
              <a:buNone/>
            </a:pPr>
            <a:endParaRPr lang="sv-SE" sz="9600" dirty="0">
              <a:latin typeface="Arial" panose="020B0604020202020204" pitchFamily="34" charset="0"/>
              <a:cs typeface="Arial" panose="020B0604020202020204" pitchFamily="34" charset="0"/>
            </a:endParaRPr>
          </a:p>
          <a:p>
            <a:r>
              <a:rPr lang="sv-SE" sz="9600" dirty="0">
                <a:latin typeface="Arial" panose="020B0604020202020204" pitchFamily="34" charset="0"/>
                <a:cs typeface="Arial" panose="020B0604020202020204" pitchFamily="34" charset="0"/>
              </a:rPr>
              <a:t>Samordna uppdrag kring egna laget, t.ex.</a:t>
            </a:r>
          </a:p>
          <a:p>
            <a:pPr marL="0" indent="0">
              <a:buNone/>
            </a:pPr>
            <a:r>
              <a:rPr lang="sv-SE" sz="9600" dirty="0">
                <a:latin typeface="Arial" panose="020B0604020202020204" pitchFamily="34" charset="0"/>
                <a:cs typeface="Arial" panose="020B0604020202020204" pitchFamily="34" charset="0"/>
              </a:rPr>
              <a:t>    - Med ledare ordna lagaktiviteter</a:t>
            </a:r>
          </a:p>
          <a:p>
            <a:pPr marL="0" indent="0">
              <a:buNone/>
            </a:pPr>
            <a:r>
              <a:rPr lang="sv-SE" sz="9600" dirty="0">
                <a:latin typeface="Arial" panose="020B0604020202020204" pitchFamily="34" charset="0"/>
                <a:cs typeface="Arial" panose="020B0604020202020204" pitchFamily="34" charset="0"/>
              </a:rPr>
              <a:t>    - Försäljning till lagkassan</a:t>
            </a:r>
          </a:p>
          <a:p>
            <a:pPr marL="0" indent="0">
              <a:buNone/>
            </a:pPr>
            <a:r>
              <a:rPr lang="sv-SE" sz="9600" dirty="0">
                <a:latin typeface="Arial" panose="020B0604020202020204" pitchFamily="34" charset="0"/>
                <a:cs typeface="Arial" panose="020B0604020202020204" pitchFamily="34" charset="0"/>
              </a:rPr>
              <a:t>    - </a:t>
            </a:r>
            <a:r>
              <a:rPr lang="sv-SE" sz="9600" dirty="0">
                <a:solidFill>
                  <a:srgbClr val="FF0000"/>
                </a:solidFill>
                <a:latin typeface="Arial" panose="020B0604020202020204" pitchFamily="34" charset="0"/>
                <a:cs typeface="Arial" panose="020B0604020202020204" pitchFamily="34" charset="0"/>
              </a:rPr>
              <a:t>Fyll i om ni har fler saker inom ert lag</a:t>
            </a:r>
          </a:p>
          <a:p>
            <a:pPr marL="0" indent="0">
              <a:buNone/>
            </a:pPr>
            <a:endParaRPr lang="sv-SE" sz="9600" dirty="0">
              <a:solidFill>
                <a:srgbClr val="FF0000"/>
              </a:solidFill>
              <a:latin typeface="Arial" panose="020B0604020202020204" pitchFamily="34" charset="0"/>
              <a:cs typeface="Arial" panose="020B0604020202020204" pitchFamily="34" charset="0"/>
            </a:endParaRPr>
          </a:p>
          <a:p>
            <a:r>
              <a:rPr lang="sv-SE" sz="9600" dirty="0">
                <a:solidFill>
                  <a:srgbClr val="FF0000"/>
                </a:solidFill>
                <a:latin typeface="Arial" panose="020B0604020202020204" pitchFamily="34" charset="0"/>
                <a:cs typeface="Arial" panose="020B0604020202020204" pitchFamily="34" charset="0"/>
              </a:rPr>
              <a:t>Fyll i om ni behöver välja nya administratörer.</a:t>
            </a:r>
            <a:endParaRPr lang="sv-SE" sz="9600" dirty="0">
              <a:latin typeface="Arial" panose="020B0604020202020204" pitchFamily="34" charset="0"/>
              <a:cs typeface="Arial" panose="020B0604020202020204" pitchFamily="34" charset="0"/>
            </a:endParaRPr>
          </a:p>
          <a:p>
            <a:endParaRPr lang="sv-SE" sz="5100" dirty="0">
              <a:latin typeface="Arial" panose="020B0604020202020204" pitchFamily="34" charset="0"/>
              <a:cs typeface="Arial" panose="020B0604020202020204" pitchFamily="34" charset="0"/>
            </a:endParaRPr>
          </a:p>
          <a:p>
            <a:pPr marL="0" indent="0">
              <a:buNone/>
            </a:pPr>
            <a:endParaRPr lang="sv-SE" sz="2600" dirty="0"/>
          </a:p>
          <a:p>
            <a:pPr marL="0" indent="0">
              <a:buNone/>
            </a:pPr>
            <a:endParaRPr lang="sv-SE" sz="2600" dirty="0"/>
          </a:p>
          <a:p>
            <a:pPr marL="0" indent="0">
              <a:buNone/>
            </a:pPr>
            <a:endParaRPr lang="sv-SE" sz="8300" b="1" dirty="0"/>
          </a:p>
          <a:p>
            <a:endParaRPr lang="sv-SE" sz="2400" dirty="0"/>
          </a:p>
          <a:p>
            <a:endParaRPr lang="sv-SE" sz="2400" dirty="0"/>
          </a:p>
          <a:p>
            <a:pPr marL="0" indent="0">
              <a:buNone/>
            </a:pPr>
            <a:endParaRPr lang="sv-SE" sz="12000" dirty="0"/>
          </a:p>
          <a:p>
            <a:endParaRPr lang="sv-SE" sz="2400" dirty="0"/>
          </a:p>
          <a:p>
            <a:endParaRPr lang="sv-SE" sz="2400" dirty="0"/>
          </a:p>
          <a:p>
            <a:endParaRPr lang="sv-SE" sz="2400" dirty="0"/>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2"/>
          <a:stretch>
            <a:fillRect/>
          </a:stretch>
        </p:blipFill>
        <p:spPr>
          <a:xfrm>
            <a:off x="935653" y="3328416"/>
            <a:ext cx="1908213" cy="2542252"/>
          </a:xfrm>
          <a:prstGeom prst="rect">
            <a:avLst/>
          </a:prstGeom>
        </p:spPr>
      </p:pic>
    </p:spTree>
    <p:extLst>
      <p:ext uri="{BB962C8B-B14F-4D97-AF65-F5344CB8AC3E}">
        <p14:creationId xmlns:p14="http://schemas.microsoft.com/office/powerpoint/2010/main" val="656830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844297" y="448056"/>
            <a:ext cx="3529953" cy="2980944"/>
          </a:xfrm>
        </p:spPr>
        <p:txBody>
          <a:bodyPr vert="horz" lIns="91440" tIns="45720" rIns="91440" bIns="45720" rtlCol="0">
            <a:normAutofit/>
          </a:bodyPr>
          <a:lstStyle/>
          <a:p>
            <a:r>
              <a:rPr lang="en-US" dirty="0" err="1">
                <a:solidFill>
                  <a:schemeClr val="bg1"/>
                </a:solidFill>
                <a:latin typeface="Arial" panose="020B0604020202020204" pitchFamily="34" charset="0"/>
                <a:cs typeface="Arial" panose="020B0604020202020204" pitchFamily="34" charset="0"/>
              </a:rPr>
              <a:t>Lagkassa</a:t>
            </a:r>
            <a:endParaRPr lang="en-US" kern="1200" dirty="0">
              <a:solidFill>
                <a:schemeClr val="bg1"/>
              </a:solidFill>
              <a:latin typeface="Arial" panose="020B0604020202020204" pitchFamily="34" charset="0"/>
              <a:cs typeface="Arial" panose="020B0604020202020204" pitchFamily="34" charset="0"/>
            </a:endParaRPr>
          </a:p>
        </p:txBody>
      </p: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6592554" y="971216"/>
            <a:ext cx="5135293" cy="5066792"/>
          </a:xfrm>
        </p:spPr>
        <p:txBody>
          <a:bodyPr anchor="ctr">
            <a:normAutofit fontScale="25000" lnSpcReduction="20000"/>
          </a:bodyPr>
          <a:lstStyle/>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2900" b="1" dirty="0"/>
          </a:p>
          <a:p>
            <a:pPr marL="0" indent="0">
              <a:buNone/>
            </a:pPr>
            <a:endParaRPr lang="sv-SE" sz="5700" b="1" dirty="0"/>
          </a:p>
          <a:p>
            <a:pPr marL="0" indent="0">
              <a:buNone/>
            </a:pPr>
            <a:endParaRPr lang="sv-SE" sz="2900" b="1" dirty="0"/>
          </a:p>
          <a:p>
            <a:pPr marL="0" indent="0">
              <a:buNone/>
            </a:pPr>
            <a:endParaRPr lang="sv-SE" sz="2900" b="1" dirty="0"/>
          </a:p>
          <a:p>
            <a:r>
              <a:rPr lang="sv-SE" sz="9600" dirty="0">
                <a:latin typeface="Arial" panose="020B0604020202020204" pitchFamily="34" charset="0"/>
                <a:cs typeface="Arial" panose="020B0604020202020204" pitchFamily="34" charset="0"/>
              </a:rPr>
              <a:t>2 </a:t>
            </a:r>
            <a:r>
              <a:rPr lang="sv-SE" sz="9600" dirty="0" err="1">
                <a:latin typeface="Arial" panose="020B0604020202020204" pitchFamily="34" charset="0"/>
                <a:cs typeface="Arial" panose="020B0604020202020204" pitchFamily="34" charset="0"/>
              </a:rPr>
              <a:t>st</a:t>
            </a:r>
            <a:r>
              <a:rPr lang="sv-SE" sz="9600" dirty="0">
                <a:latin typeface="Arial" panose="020B0604020202020204" pitchFamily="34" charset="0"/>
                <a:cs typeface="Arial" panose="020B0604020202020204" pitchFamily="34" charset="0"/>
              </a:rPr>
              <a:t> som är ansvariga för lagkontot. </a:t>
            </a:r>
            <a:r>
              <a:rPr lang="sv-SE" sz="9600" dirty="0">
                <a:solidFill>
                  <a:srgbClr val="FF0000"/>
                </a:solidFill>
                <a:latin typeface="Arial" panose="020B0604020202020204" pitchFamily="34" charset="0"/>
                <a:cs typeface="Arial" panose="020B0604020202020204" pitchFamily="34" charset="0"/>
              </a:rPr>
              <a:t>Fyll i om ni behöver välja nya eller starta ett konto.</a:t>
            </a:r>
          </a:p>
          <a:p>
            <a:endParaRPr lang="sv-SE" sz="9600" dirty="0">
              <a:latin typeface="Arial" panose="020B0604020202020204" pitchFamily="34" charset="0"/>
              <a:cs typeface="Arial" panose="020B0604020202020204" pitchFamily="34" charset="0"/>
            </a:endParaRPr>
          </a:p>
          <a:p>
            <a:r>
              <a:rPr lang="sv-SE" sz="9600" dirty="0">
                <a:latin typeface="Arial" panose="020B0604020202020204" pitchFamily="34" charset="0"/>
                <a:cs typeface="Arial" panose="020B0604020202020204" pitchFamily="34" charset="0"/>
              </a:rPr>
              <a:t>Att använda till olika aktiviteter, cuper, avslutningar mm.</a:t>
            </a:r>
          </a:p>
          <a:p>
            <a:pPr marL="0" indent="0">
              <a:buNone/>
            </a:pPr>
            <a:endParaRPr lang="sv-SE" sz="9600" dirty="0">
              <a:latin typeface="Arial" panose="020B0604020202020204" pitchFamily="34" charset="0"/>
              <a:cs typeface="Arial" panose="020B0604020202020204" pitchFamily="34" charset="0"/>
            </a:endParaRPr>
          </a:p>
          <a:p>
            <a:r>
              <a:rPr lang="sv-SE" sz="9600" dirty="0">
                <a:latin typeface="Arial" panose="020B0604020202020204" pitchFamily="34" charset="0"/>
                <a:cs typeface="Arial" panose="020B0604020202020204" pitchFamily="34" charset="0"/>
              </a:rPr>
              <a:t>Gemensam försäljning, för att få in pengar till lagkassan. </a:t>
            </a:r>
          </a:p>
          <a:p>
            <a:endParaRPr lang="sv-SE" sz="9600" dirty="0">
              <a:latin typeface="Arial" panose="020B0604020202020204" pitchFamily="34" charset="0"/>
              <a:cs typeface="Arial" panose="020B0604020202020204" pitchFamily="34" charset="0"/>
            </a:endParaRPr>
          </a:p>
          <a:p>
            <a:r>
              <a:rPr lang="sv-SE" sz="9600" dirty="0">
                <a:latin typeface="Arial" panose="020B0604020202020204" pitchFamily="34" charset="0"/>
                <a:cs typeface="Arial" panose="020B0604020202020204" pitchFamily="34" charset="0"/>
              </a:rPr>
              <a:t>Spelarna och ledarna väljer tillsammans vilka aktiviteter som ska göras för lagkassan.</a:t>
            </a:r>
          </a:p>
          <a:p>
            <a:endParaRPr lang="sv-SE" sz="9600" dirty="0">
              <a:latin typeface="Arial" panose="020B0604020202020204" pitchFamily="34" charset="0"/>
              <a:cs typeface="Arial" panose="020B0604020202020204" pitchFamily="34" charset="0"/>
            </a:endParaRPr>
          </a:p>
          <a:p>
            <a:pPr marL="0" indent="0">
              <a:buNone/>
            </a:pPr>
            <a:endParaRPr lang="sv-SE" sz="5100" dirty="0">
              <a:latin typeface="Arial" panose="020B0604020202020204" pitchFamily="34" charset="0"/>
              <a:cs typeface="Arial" panose="020B0604020202020204" pitchFamily="34" charset="0"/>
            </a:endParaRPr>
          </a:p>
          <a:p>
            <a:pPr marL="0" indent="0">
              <a:buNone/>
            </a:pPr>
            <a:endParaRPr lang="sv-SE" sz="4400" dirty="0"/>
          </a:p>
          <a:p>
            <a:pPr marL="0" indent="0">
              <a:buNone/>
            </a:pPr>
            <a:endParaRPr lang="sv-SE" sz="8300" b="1" dirty="0"/>
          </a:p>
          <a:p>
            <a:endParaRPr lang="sv-SE" sz="2400" dirty="0"/>
          </a:p>
          <a:p>
            <a:endParaRPr lang="sv-SE" sz="2400" dirty="0"/>
          </a:p>
          <a:p>
            <a:pPr marL="0" indent="0">
              <a:buNone/>
            </a:pPr>
            <a:endParaRPr lang="sv-SE" sz="12000" dirty="0"/>
          </a:p>
          <a:p>
            <a:endParaRPr lang="sv-SE" sz="2400" dirty="0"/>
          </a:p>
          <a:p>
            <a:endParaRPr lang="sv-SE" sz="2400" dirty="0"/>
          </a:p>
          <a:p>
            <a:endParaRPr lang="sv-SE" sz="2400" dirty="0"/>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3"/>
          <a:stretch>
            <a:fillRect/>
          </a:stretch>
        </p:blipFill>
        <p:spPr>
          <a:xfrm>
            <a:off x="935653" y="3328416"/>
            <a:ext cx="1908213" cy="2542252"/>
          </a:xfrm>
          <a:prstGeom prst="rect">
            <a:avLst/>
          </a:prstGeom>
        </p:spPr>
      </p:pic>
    </p:spTree>
    <p:extLst>
      <p:ext uri="{BB962C8B-B14F-4D97-AF65-F5344CB8AC3E}">
        <p14:creationId xmlns:p14="http://schemas.microsoft.com/office/powerpoint/2010/main" val="801401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873041" y="474050"/>
            <a:ext cx="3529953" cy="2980944"/>
          </a:xfrm>
        </p:spPr>
        <p:txBody>
          <a:bodyPr vert="horz" lIns="91440" tIns="45720" rIns="91440" bIns="45720" rtlCol="0">
            <a:normAutofit/>
          </a:bodyPr>
          <a:lstStyle/>
          <a:p>
            <a:r>
              <a:rPr lang="en-US" dirty="0" err="1">
                <a:solidFill>
                  <a:schemeClr val="bg1"/>
                </a:solidFill>
                <a:latin typeface="Arial" panose="020B0604020202020204" pitchFamily="34" charset="0"/>
                <a:cs typeface="Arial" panose="020B0604020202020204" pitchFamily="34" charset="0"/>
              </a:rPr>
              <a:t>Lagaktiviteter</a:t>
            </a:r>
            <a:endParaRPr lang="en-US" kern="1200" dirty="0">
              <a:solidFill>
                <a:schemeClr val="bg1"/>
              </a:solidFill>
              <a:latin typeface="Arial" panose="020B0604020202020204" pitchFamily="34" charset="0"/>
              <a:cs typeface="Arial" panose="020B0604020202020204" pitchFamily="34" charset="0"/>
            </a:endParaRPr>
          </a:p>
        </p:txBody>
      </p: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6706528" y="683540"/>
            <a:ext cx="5135293" cy="5066792"/>
          </a:xfrm>
        </p:spPr>
        <p:txBody>
          <a:bodyPr anchor="ctr">
            <a:normAutofit fontScale="40000" lnSpcReduction="20000"/>
          </a:bodyPr>
          <a:lstStyle/>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2900" b="1" dirty="0"/>
          </a:p>
          <a:p>
            <a:pPr marL="0" indent="0">
              <a:buNone/>
            </a:pPr>
            <a:endParaRPr lang="sv-SE" sz="5700" b="1" dirty="0"/>
          </a:p>
          <a:p>
            <a:pPr marL="0" indent="0">
              <a:buNone/>
            </a:pPr>
            <a:endParaRPr lang="sv-SE" sz="5700" b="1" dirty="0"/>
          </a:p>
          <a:p>
            <a:pPr marL="0" indent="0">
              <a:buNone/>
            </a:pPr>
            <a:endParaRPr lang="sv-SE" sz="2900" b="1" dirty="0"/>
          </a:p>
          <a:p>
            <a:r>
              <a:rPr lang="sv-SE" sz="6000" dirty="0">
                <a:latin typeface="Arial" panose="020B0604020202020204" pitchFamily="34" charset="0"/>
                <a:cs typeface="Arial" panose="020B0604020202020204" pitchFamily="34" charset="0"/>
              </a:rPr>
              <a:t>Aktiviteter utöver träningar/matcher.</a:t>
            </a:r>
          </a:p>
          <a:p>
            <a:pPr marL="0" indent="0">
              <a:buNone/>
            </a:pPr>
            <a:endParaRPr lang="sv-SE" sz="6000" dirty="0">
              <a:latin typeface="Arial" panose="020B0604020202020204" pitchFamily="34" charset="0"/>
              <a:cs typeface="Arial" panose="020B0604020202020204" pitchFamily="34" charset="0"/>
            </a:endParaRPr>
          </a:p>
          <a:p>
            <a:r>
              <a:rPr lang="sv-SE" sz="6000" dirty="0">
                <a:latin typeface="Arial" panose="020B0604020202020204" pitchFamily="34" charset="0"/>
                <a:cs typeface="Arial" panose="020B0604020202020204" pitchFamily="34" charset="0"/>
              </a:rPr>
              <a:t>Betala själva vid aktiviteter? Summa?</a:t>
            </a:r>
          </a:p>
          <a:p>
            <a:endParaRPr lang="sv-SE" sz="6000" dirty="0">
              <a:latin typeface="Arial" panose="020B0604020202020204" pitchFamily="34" charset="0"/>
              <a:cs typeface="Arial" panose="020B0604020202020204" pitchFamily="34" charset="0"/>
            </a:endParaRPr>
          </a:p>
          <a:p>
            <a:r>
              <a:rPr lang="sv-SE" sz="6000" dirty="0">
                <a:latin typeface="Arial" panose="020B0604020202020204" pitchFamily="34" charset="0"/>
                <a:cs typeface="Arial" panose="020B0604020202020204" pitchFamily="34" charset="0"/>
              </a:rPr>
              <a:t>Lagkassa.</a:t>
            </a:r>
          </a:p>
          <a:p>
            <a:pPr marL="0" indent="0">
              <a:buNone/>
            </a:pPr>
            <a:endParaRPr lang="sv-SE" sz="5100" dirty="0"/>
          </a:p>
          <a:p>
            <a:pPr marL="0" indent="0">
              <a:buNone/>
            </a:pPr>
            <a:endParaRPr lang="sv-SE" sz="4400" dirty="0"/>
          </a:p>
          <a:p>
            <a:pPr marL="0" indent="0">
              <a:buNone/>
            </a:pPr>
            <a:endParaRPr lang="sv-SE" sz="8300" b="1" dirty="0"/>
          </a:p>
          <a:p>
            <a:endParaRPr lang="sv-SE" sz="2400" dirty="0"/>
          </a:p>
          <a:p>
            <a:endParaRPr lang="sv-SE" sz="2400" dirty="0"/>
          </a:p>
          <a:p>
            <a:pPr marL="0" indent="0">
              <a:buNone/>
            </a:pPr>
            <a:endParaRPr lang="sv-SE" sz="12000" dirty="0"/>
          </a:p>
          <a:p>
            <a:endParaRPr lang="sv-SE" sz="2400" dirty="0"/>
          </a:p>
          <a:p>
            <a:endParaRPr lang="sv-SE" sz="2400" dirty="0"/>
          </a:p>
          <a:p>
            <a:endParaRPr lang="sv-SE" sz="2400" dirty="0"/>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3"/>
          <a:stretch>
            <a:fillRect/>
          </a:stretch>
        </p:blipFill>
        <p:spPr>
          <a:xfrm>
            <a:off x="935653" y="3328416"/>
            <a:ext cx="1908213" cy="2542252"/>
          </a:xfrm>
          <a:prstGeom prst="rect">
            <a:avLst/>
          </a:prstGeom>
        </p:spPr>
      </p:pic>
    </p:spTree>
    <p:extLst>
      <p:ext uri="{BB962C8B-B14F-4D97-AF65-F5344CB8AC3E}">
        <p14:creationId xmlns:p14="http://schemas.microsoft.com/office/powerpoint/2010/main" val="3475530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844297" y="484324"/>
            <a:ext cx="3529953" cy="2980944"/>
          </a:xfrm>
        </p:spPr>
        <p:txBody>
          <a:bodyPr vert="horz" lIns="91440" tIns="45720" rIns="91440" bIns="45720" rtlCol="0">
            <a:normAutofit/>
          </a:bodyPr>
          <a:lstStyle/>
          <a:p>
            <a:r>
              <a:rPr lang="en-US" kern="1200" dirty="0" err="1">
                <a:solidFill>
                  <a:schemeClr val="bg1"/>
                </a:solidFill>
                <a:latin typeface="Arial" panose="020B0604020202020204" pitchFamily="34" charset="0"/>
                <a:cs typeface="Arial" panose="020B0604020202020204" pitchFamily="34" charset="0"/>
              </a:rPr>
              <a:t>Övrigt</a:t>
            </a:r>
            <a:endParaRPr lang="en-US" kern="1200" dirty="0">
              <a:solidFill>
                <a:schemeClr val="bg1"/>
              </a:solidFill>
              <a:latin typeface="Arial" panose="020B0604020202020204" pitchFamily="34" charset="0"/>
              <a:cs typeface="Arial" panose="020B0604020202020204" pitchFamily="34" charset="0"/>
            </a:endParaRPr>
          </a:p>
        </p:txBody>
      </p: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6921554" y="803876"/>
            <a:ext cx="4705241" cy="5066792"/>
          </a:xfrm>
        </p:spPr>
        <p:txBody>
          <a:bodyPr anchor="ctr">
            <a:normAutofit/>
          </a:bodyPr>
          <a:lstStyle/>
          <a:p>
            <a:pPr marL="0" indent="0">
              <a:buNone/>
            </a:pPr>
            <a:endParaRPr lang="sv-SE" sz="3200" b="1" dirty="0"/>
          </a:p>
          <a:p>
            <a:pPr marL="0" indent="0">
              <a:buNone/>
            </a:pPr>
            <a:endParaRPr lang="sv-SE" sz="3200" b="1" dirty="0"/>
          </a:p>
          <a:p>
            <a:pPr marL="0" indent="0">
              <a:buNone/>
            </a:pPr>
            <a:endParaRPr lang="sv-SE" sz="3200" b="1" dirty="0"/>
          </a:p>
          <a:p>
            <a:pPr marL="0" indent="0">
              <a:buNone/>
            </a:pPr>
            <a:endParaRPr lang="sv-SE" sz="9600" dirty="0"/>
          </a:p>
          <a:p>
            <a:r>
              <a:rPr lang="sv-SE" sz="2400" dirty="0">
                <a:latin typeface="Arial" panose="020B0604020202020204" pitchFamily="34" charset="0"/>
                <a:cs typeface="Arial" panose="020B0604020202020204" pitchFamily="34" charset="0"/>
              </a:rPr>
              <a:t>Övriga frågor.</a:t>
            </a:r>
          </a:p>
          <a:p>
            <a:pPr marL="0" indent="0">
              <a:buNone/>
            </a:pPr>
            <a:endParaRPr lang="sv-SE" sz="4400" dirty="0"/>
          </a:p>
          <a:p>
            <a:pPr marL="0" indent="0">
              <a:buNone/>
            </a:pPr>
            <a:endParaRPr lang="sv-SE" sz="8300" b="1" dirty="0"/>
          </a:p>
          <a:p>
            <a:endParaRPr lang="sv-SE" sz="2400" dirty="0"/>
          </a:p>
          <a:p>
            <a:endParaRPr lang="sv-SE" sz="2400" dirty="0"/>
          </a:p>
          <a:p>
            <a:pPr marL="0" indent="0">
              <a:buNone/>
            </a:pPr>
            <a:endParaRPr lang="sv-SE" sz="12000" dirty="0"/>
          </a:p>
          <a:p>
            <a:endParaRPr lang="sv-SE" sz="2400" dirty="0"/>
          </a:p>
          <a:p>
            <a:endParaRPr lang="sv-SE" sz="2400" dirty="0"/>
          </a:p>
          <a:p>
            <a:endParaRPr lang="sv-SE" sz="2400" dirty="0"/>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2"/>
          <a:stretch>
            <a:fillRect/>
          </a:stretch>
        </p:blipFill>
        <p:spPr>
          <a:xfrm>
            <a:off x="935653" y="3328416"/>
            <a:ext cx="1908213" cy="2542252"/>
          </a:xfrm>
          <a:prstGeom prst="rect">
            <a:avLst/>
          </a:prstGeom>
        </p:spPr>
      </p:pic>
    </p:spTree>
    <p:extLst>
      <p:ext uri="{BB962C8B-B14F-4D97-AF65-F5344CB8AC3E}">
        <p14:creationId xmlns:p14="http://schemas.microsoft.com/office/powerpoint/2010/main" val="3926492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776555" y="347472"/>
            <a:ext cx="3529953" cy="2980944"/>
          </a:xfrm>
        </p:spPr>
        <p:txBody>
          <a:bodyPr vert="horz" lIns="91440" tIns="45720" rIns="91440" bIns="45720" rtlCol="0">
            <a:normAutofit/>
          </a:bodyPr>
          <a:lstStyle/>
          <a:p>
            <a:r>
              <a:rPr lang="en-US" kern="1200" dirty="0" err="1">
                <a:solidFill>
                  <a:schemeClr val="bg1"/>
                </a:solidFill>
                <a:latin typeface="Arial" panose="020B0604020202020204" pitchFamily="34" charset="0"/>
                <a:cs typeface="Arial" panose="020B0604020202020204" pitchFamily="34" charset="0"/>
              </a:rPr>
              <a:t>Dagordning</a:t>
            </a:r>
            <a:endParaRPr lang="en-US" kern="1200" dirty="0">
              <a:solidFill>
                <a:schemeClr val="bg1"/>
              </a:solidFill>
              <a:latin typeface="Arial" panose="020B0604020202020204" pitchFamily="34" charset="0"/>
              <a:cs typeface="Arial" panose="020B0604020202020204" pitchFamily="34" charset="0"/>
            </a:endParaRPr>
          </a:p>
        </p:txBody>
      </p: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7056707" y="480631"/>
            <a:ext cx="5135293" cy="5896737"/>
          </a:xfrm>
        </p:spPr>
        <p:txBody>
          <a:bodyPr anchor="ctr">
            <a:normAutofit fontScale="25000" lnSpcReduction="20000"/>
          </a:bodyPr>
          <a:lstStyle/>
          <a:p>
            <a:endParaRPr lang="sv-SE" sz="2400" dirty="0"/>
          </a:p>
          <a:p>
            <a:endParaRPr lang="sv-SE" sz="2400" dirty="0"/>
          </a:p>
          <a:p>
            <a:pPr marL="0" indent="0">
              <a:buNone/>
            </a:pPr>
            <a:endParaRPr lang="sv-SE" sz="12000" dirty="0"/>
          </a:p>
          <a:p>
            <a:r>
              <a:rPr lang="sv-SE" sz="9600" dirty="0">
                <a:latin typeface="Arial" panose="020B0604020202020204" pitchFamily="34" charset="0"/>
                <a:cs typeface="Arial" panose="020B0604020202020204" pitchFamily="34" charset="0"/>
              </a:rPr>
              <a:t>Föreningsinfo</a:t>
            </a:r>
          </a:p>
          <a:p>
            <a:r>
              <a:rPr lang="sv-SE" sz="9600" dirty="0">
                <a:latin typeface="Arial" panose="020B0604020202020204" pitchFamily="34" charset="0"/>
                <a:cs typeface="Arial" panose="020B0604020202020204" pitchFamily="34" charset="0"/>
              </a:rPr>
              <a:t>Föreningsstruktur</a:t>
            </a:r>
          </a:p>
          <a:p>
            <a:r>
              <a:rPr lang="sv-SE" sz="9600" dirty="0" err="1">
                <a:latin typeface="Arial" panose="020B0604020202020204" pitchFamily="34" charset="0"/>
                <a:cs typeface="Arial" panose="020B0604020202020204" pitchFamily="34" charset="0"/>
              </a:rPr>
              <a:t>Årshjul</a:t>
            </a:r>
            <a:endParaRPr lang="sv-SE" sz="9600" dirty="0">
              <a:latin typeface="Arial" panose="020B0604020202020204" pitchFamily="34" charset="0"/>
              <a:cs typeface="Arial" panose="020B0604020202020204" pitchFamily="34" charset="0"/>
            </a:endParaRPr>
          </a:p>
          <a:p>
            <a:r>
              <a:rPr lang="sv-SE" sz="9600" dirty="0">
                <a:latin typeface="Arial" panose="020B0604020202020204" pitchFamily="34" charset="0"/>
                <a:cs typeface="Arial" panose="020B0604020202020204" pitchFamily="34" charset="0"/>
              </a:rPr>
              <a:t>På gång i föreningen</a:t>
            </a:r>
          </a:p>
          <a:p>
            <a:r>
              <a:rPr lang="sv-SE" sz="9600" dirty="0">
                <a:latin typeface="Arial" panose="020B0604020202020204" pitchFamily="34" charset="0"/>
                <a:cs typeface="Arial" panose="020B0604020202020204" pitchFamily="34" charset="0"/>
              </a:rPr>
              <a:t>Medlems- och träningsavgift</a:t>
            </a:r>
          </a:p>
          <a:p>
            <a:r>
              <a:rPr lang="sv-SE" sz="9600" dirty="0">
                <a:latin typeface="Arial" panose="020B0604020202020204" pitchFamily="34" charset="0"/>
                <a:cs typeface="Arial" panose="020B0604020202020204" pitchFamily="34" charset="0"/>
              </a:rPr>
              <a:t>Sponsorer</a:t>
            </a:r>
          </a:p>
          <a:p>
            <a:r>
              <a:rPr lang="sv-SE" sz="9600" dirty="0">
                <a:latin typeface="Arial" panose="020B0604020202020204" pitchFamily="34" charset="0"/>
                <a:cs typeface="Arial" panose="020B0604020202020204" pitchFamily="34" charset="0"/>
              </a:rPr>
              <a:t>Policydokument</a:t>
            </a:r>
          </a:p>
          <a:p>
            <a:r>
              <a:rPr lang="sv-SE" sz="9600" dirty="0">
                <a:latin typeface="Arial" panose="020B0604020202020204" pitchFamily="34" charset="0"/>
                <a:cs typeface="Arial" panose="020B0604020202020204" pitchFamily="34" charset="0"/>
              </a:rPr>
              <a:t>Uppdrag från föreningen</a:t>
            </a:r>
          </a:p>
          <a:p>
            <a:r>
              <a:rPr lang="sv-SE" sz="9600" dirty="0">
                <a:latin typeface="Arial" panose="020B0604020202020204" pitchFamily="34" charset="0"/>
                <a:cs typeface="Arial" panose="020B0604020202020204" pitchFamily="34" charset="0"/>
              </a:rPr>
              <a:t>Uppdrag från laget</a:t>
            </a:r>
          </a:p>
          <a:p>
            <a:r>
              <a:rPr lang="sv-SE" sz="9600" dirty="0">
                <a:latin typeface="Arial" panose="020B0604020202020204" pitchFamily="34" charset="0"/>
                <a:cs typeface="Arial" panose="020B0604020202020204" pitchFamily="34" charset="0"/>
              </a:rPr>
              <a:t>Kommunikation</a:t>
            </a:r>
          </a:p>
          <a:p>
            <a:r>
              <a:rPr lang="sv-SE" sz="9600" dirty="0">
                <a:latin typeface="Arial" panose="020B0604020202020204" pitchFamily="34" charset="0"/>
                <a:cs typeface="Arial" panose="020B0604020202020204" pitchFamily="34" charset="0"/>
              </a:rPr>
              <a:t>Träningar</a:t>
            </a:r>
          </a:p>
          <a:p>
            <a:r>
              <a:rPr lang="sv-SE" sz="9600" dirty="0">
                <a:latin typeface="Arial" panose="020B0604020202020204" pitchFamily="34" charset="0"/>
                <a:cs typeface="Arial" panose="020B0604020202020204" pitchFamily="34" charset="0"/>
              </a:rPr>
              <a:t>Matcher</a:t>
            </a:r>
          </a:p>
          <a:p>
            <a:r>
              <a:rPr lang="sv-SE" sz="9600" dirty="0">
                <a:latin typeface="Arial" panose="020B0604020202020204" pitchFamily="34" charset="0"/>
                <a:cs typeface="Arial" panose="020B0604020202020204" pitchFamily="34" charset="0"/>
              </a:rPr>
              <a:t>Cuper</a:t>
            </a:r>
          </a:p>
          <a:p>
            <a:r>
              <a:rPr lang="sv-SE" sz="9600" dirty="0">
                <a:latin typeface="Arial" panose="020B0604020202020204" pitchFamily="34" charset="0"/>
                <a:cs typeface="Arial" panose="020B0604020202020204" pitchFamily="34" charset="0"/>
              </a:rPr>
              <a:t>Administratörer</a:t>
            </a:r>
          </a:p>
          <a:p>
            <a:r>
              <a:rPr lang="sv-SE" sz="9600" dirty="0">
                <a:latin typeface="Arial" panose="020B0604020202020204" pitchFamily="34" charset="0"/>
                <a:cs typeface="Arial" panose="020B0604020202020204" pitchFamily="34" charset="0"/>
              </a:rPr>
              <a:t>Lagkassa</a:t>
            </a:r>
          </a:p>
          <a:p>
            <a:r>
              <a:rPr lang="sv-SE" sz="9600" dirty="0" err="1">
                <a:latin typeface="Arial" panose="020B0604020202020204" pitchFamily="34" charset="0"/>
                <a:cs typeface="Arial" panose="020B0604020202020204" pitchFamily="34" charset="0"/>
              </a:rPr>
              <a:t>Lagkaktiviteter</a:t>
            </a:r>
            <a:endParaRPr lang="sv-SE" sz="9600" dirty="0">
              <a:latin typeface="Arial" panose="020B0604020202020204" pitchFamily="34" charset="0"/>
              <a:cs typeface="Arial" panose="020B0604020202020204" pitchFamily="34" charset="0"/>
            </a:endParaRPr>
          </a:p>
          <a:p>
            <a:r>
              <a:rPr lang="sv-SE" sz="9600" dirty="0">
                <a:latin typeface="Arial" panose="020B0604020202020204" pitchFamily="34" charset="0"/>
                <a:cs typeface="Arial" panose="020B0604020202020204" pitchFamily="34" charset="0"/>
              </a:rPr>
              <a:t>Övrigt</a:t>
            </a:r>
          </a:p>
          <a:p>
            <a:endParaRPr lang="sv-SE" sz="2400" dirty="0"/>
          </a:p>
          <a:p>
            <a:endParaRPr lang="sv-SE" sz="2400" dirty="0"/>
          </a:p>
          <a:p>
            <a:endParaRPr lang="sv-SE" sz="2400" dirty="0"/>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2"/>
          <a:stretch>
            <a:fillRect/>
          </a:stretch>
        </p:blipFill>
        <p:spPr>
          <a:xfrm>
            <a:off x="935653" y="3328416"/>
            <a:ext cx="1908213" cy="2542252"/>
          </a:xfrm>
          <a:prstGeom prst="rect">
            <a:avLst/>
          </a:prstGeom>
        </p:spPr>
      </p:pic>
    </p:spTree>
    <p:extLst>
      <p:ext uri="{BB962C8B-B14F-4D97-AF65-F5344CB8AC3E}">
        <p14:creationId xmlns:p14="http://schemas.microsoft.com/office/powerpoint/2010/main" val="705599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1" name="Group 10">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5" name="Freeform: Shape 14">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2" name="Group 11">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3" name="Freeform: Shape 12">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3">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2" name="Rubrik 1">
            <a:extLst>
              <a:ext uri="{FF2B5EF4-FFF2-40B4-BE49-F238E27FC236}">
                <a16:creationId xmlns:a16="http://schemas.microsoft.com/office/drawing/2014/main" id="{5C6F1562-5670-6D2C-FFAD-19A122C9475A}"/>
              </a:ext>
            </a:extLst>
          </p:cNvPr>
          <p:cNvSpPr>
            <a:spLocks noGrp="1"/>
          </p:cNvSpPr>
          <p:nvPr>
            <p:ph type="ctrTitle"/>
          </p:nvPr>
        </p:nvSpPr>
        <p:spPr>
          <a:xfrm>
            <a:off x="1498599" y="288453"/>
            <a:ext cx="7021513" cy="2308324"/>
          </a:xfrm>
        </p:spPr>
        <p:txBody>
          <a:bodyPr>
            <a:normAutofit/>
          </a:bodyPr>
          <a:lstStyle/>
          <a:p>
            <a:pPr algn="l"/>
            <a:r>
              <a:rPr lang="sv-SE" sz="7200" dirty="0">
                <a:solidFill>
                  <a:schemeClr val="bg1"/>
                </a:solidFill>
                <a:latin typeface="Arial" panose="020B0604020202020204" pitchFamily="34" charset="0"/>
                <a:cs typeface="Arial" panose="020B0604020202020204" pitchFamily="34" charset="0"/>
              </a:rPr>
              <a:t>Tack för idag!</a:t>
            </a:r>
          </a:p>
        </p:txBody>
      </p:sp>
      <p:sp>
        <p:nvSpPr>
          <p:cNvPr id="3" name="Underrubrik 2">
            <a:extLst>
              <a:ext uri="{FF2B5EF4-FFF2-40B4-BE49-F238E27FC236}">
                <a16:creationId xmlns:a16="http://schemas.microsoft.com/office/drawing/2014/main" id="{41956ED8-0538-D79B-5142-41A838F9156D}"/>
              </a:ext>
            </a:extLst>
          </p:cNvPr>
          <p:cNvSpPr>
            <a:spLocks noGrp="1"/>
          </p:cNvSpPr>
          <p:nvPr>
            <p:ph type="subTitle" idx="1"/>
          </p:nvPr>
        </p:nvSpPr>
        <p:spPr>
          <a:xfrm>
            <a:off x="2450464" y="2609905"/>
            <a:ext cx="7025753" cy="1012778"/>
          </a:xfrm>
        </p:spPr>
        <p:txBody>
          <a:bodyPr>
            <a:normAutofit/>
          </a:bodyPr>
          <a:lstStyle/>
          <a:p>
            <a:pPr algn="l"/>
            <a:r>
              <a:rPr lang="sv-SE" dirty="0">
                <a:solidFill>
                  <a:schemeClr val="bg1"/>
                </a:solidFill>
                <a:latin typeface="Arial" panose="020B0604020202020204" pitchFamily="34" charset="0"/>
                <a:cs typeface="Arial" panose="020B0604020202020204" pitchFamily="34" charset="0"/>
              </a:rPr>
              <a:t>        </a:t>
            </a:r>
          </a:p>
        </p:txBody>
      </p:sp>
      <p:pic>
        <p:nvPicPr>
          <p:cNvPr id="4" name="Bildobjekt 3">
            <a:extLst>
              <a:ext uri="{FF2B5EF4-FFF2-40B4-BE49-F238E27FC236}">
                <a16:creationId xmlns:a16="http://schemas.microsoft.com/office/drawing/2014/main" id="{FC1FDE3D-4212-A7B0-214C-88AF27F6F7BD}"/>
              </a:ext>
            </a:extLst>
          </p:cNvPr>
          <p:cNvPicPr>
            <a:picLocks noChangeAspect="1"/>
          </p:cNvPicPr>
          <p:nvPr/>
        </p:nvPicPr>
        <p:blipFill>
          <a:blip r:embed="rId4"/>
          <a:stretch>
            <a:fillRect/>
          </a:stretch>
        </p:blipFill>
        <p:spPr>
          <a:xfrm>
            <a:off x="8870950" y="1312409"/>
            <a:ext cx="1905000" cy="2543175"/>
          </a:xfrm>
          <a:prstGeom prst="rect">
            <a:avLst/>
          </a:prstGeom>
        </p:spPr>
      </p:pic>
    </p:spTree>
    <p:extLst>
      <p:ext uri="{BB962C8B-B14F-4D97-AF65-F5344CB8AC3E}">
        <p14:creationId xmlns:p14="http://schemas.microsoft.com/office/powerpoint/2010/main" val="1692353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770699" y="448056"/>
            <a:ext cx="3724275" cy="2980944"/>
          </a:xfrm>
        </p:spPr>
        <p:txBody>
          <a:bodyPr vert="horz" lIns="91440" tIns="45720" rIns="91440" bIns="45720" rtlCol="0">
            <a:normAutofit/>
          </a:bodyPr>
          <a:lstStyle/>
          <a:p>
            <a:r>
              <a:rPr lang="en-US" dirty="0" err="1">
                <a:solidFill>
                  <a:schemeClr val="bg1"/>
                </a:solidFill>
                <a:latin typeface="Arial" panose="020B0604020202020204" pitchFamily="34" charset="0"/>
                <a:cs typeface="Arial" panose="020B0604020202020204" pitchFamily="34" charset="0"/>
              </a:rPr>
              <a:t>Föreningsinfo</a:t>
            </a:r>
            <a:endParaRPr lang="en-US" kern="1200" dirty="0">
              <a:solidFill>
                <a:schemeClr val="bg1"/>
              </a:solidFill>
              <a:latin typeface="Arial" panose="020B0604020202020204" pitchFamily="34" charset="0"/>
              <a:cs typeface="Arial" panose="020B0604020202020204" pitchFamily="34" charset="0"/>
            </a:endParaRPr>
          </a:p>
        </p:txBody>
      </p: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6913719" y="1068513"/>
            <a:ext cx="5141389" cy="5308856"/>
          </a:xfrm>
        </p:spPr>
        <p:txBody>
          <a:bodyPr anchor="ctr">
            <a:normAutofit fontScale="25000" lnSpcReduction="20000"/>
          </a:bodyPr>
          <a:lstStyle/>
          <a:p>
            <a:pPr marL="0" indent="0">
              <a:buNone/>
            </a:pPr>
            <a:endParaRPr lang="sv-SE" sz="2400" dirty="0">
              <a:latin typeface="Arial" panose="020B0604020202020204" pitchFamily="34" charset="0"/>
              <a:cs typeface="Arial" panose="020B0604020202020204" pitchFamily="34" charset="0"/>
            </a:endParaRPr>
          </a:p>
          <a:p>
            <a:r>
              <a:rPr lang="sv-SE" sz="9600" dirty="0">
                <a:latin typeface="Arial" panose="020B0604020202020204" pitchFamily="34" charset="0"/>
                <a:cs typeface="Arial" panose="020B0604020202020204" pitchFamily="34" charset="0"/>
              </a:rPr>
              <a:t>Bildades 1929</a:t>
            </a:r>
          </a:p>
          <a:p>
            <a:pPr marL="0" indent="0">
              <a:buNone/>
            </a:pPr>
            <a:endParaRPr lang="sv-SE" sz="9600" dirty="0">
              <a:latin typeface="Arial" panose="020B0604020202020204" pitchFamily="34" charset="0"/>
              <a:cs typeface="Arial" panose="020B0604020202020204" pitchFamily="34" charset="0"/>
            </a:endParaRPr>
          </a:p>
          <a:p>
            <a:r>
              <a:rPr lang="sv-SE" sz="9600" dirty="0">
                <a:latin typeface="Arial" panose="020B0604020202020204" pitchFamily="34" charset="0"/>
                <a:cs typeface="Arial" panose="020B0604020202020204" pitchFamily="34" charset="0"/>
              </a:rPr>
              <a:t>Breddförening</a:t>
            </a:r>
          </a:p>
          <a:p>
            <a:pPr marL="0" indent="0">
              <a:buNone/>
            </a:pPr>
            <a:endParaRPr lang="sv-SE" sz="9600" dirty="0">
              <a:latin typeface="Arial" panose="020B0604020202020204" pitchFamily="34" charset="0"/>
              <a:cs typeface="Arial" panose="020B0604020202020204" pitchFamily="34" charset="0"/>
            </a:endParaRPr>
          </a:p>
          <a:p>
            <a:r>
              <a:rPr lang="sv-SE" sz="9600" dirty="0">
                <a:latin typeface="Arial" panose="020B0604020202020204" pitchFamily="34" charset="0"/>
                <a:cs typeface="Arial" panose="020B0604020202020204" pitchFamily="34" charset="0"/>
              </a:rPr>
              <a:t>Spontanfotboll</a:t>
            </a:r>
          </a:p>
          <a:p>
            <a:pPr marL="0" indent="0">
              <a:buNone/>
            </a:pPr>
            <a:endParaRPr lang="sv-SE" sz="9600" dirty="0">
              <a:latin typeface="Arial" panose="020B0604020202020204" pitchFamily="34" charset="0"/>
              <a:cs typeface="Arial" panose="020B0604020202020204" pitchFamily="34" charset="0"/>
            </a:endParaRPr>
          </a:p>
          <a:p>
            <a:r>
              <a:rPr lang="sv-SE" sz="9600" dirty="0">
                <a:latin typeface="Arial" panose="020B0604020202020204" pitchFamily="34" charset="0"/>
                <a:cs typeface="Arial" panose="020B0604020202020204" pitchFamily="34" charset="0"/>
              </a:rPr>
              <a:t>208 aktiva spelare (okt 2023)</a:t>
            </a:r>
          </a:p>
          <a:p>
            <a:pPr marL="0" indent="0">
              <a:buNone/>
            </a:pPr>
            <a:endParaRPr lang="sv-SE" sz="9600" dirty="0">
              <a:latin typeface="Arial" panose="020B0604020202020204" pitchFamily="34" charset="0"/>
              <a:cs typeface="Arial" panose="020B0604020202020204" pitchFamily="34" charset="0"/>
            </a:endParaRPr>
          </a:p>
          <a:p>
            <a:r>
              <a:rPr lang="sv-SE" sz="9600" dirty="0">
                <a:latin typeface="Arial" panose="020B0604020202020204" pitchFamily="34" charset="0"/>
                <a:cs typeface="Arial" panose="020B0604020202020204" pitchFamily="34" charset="0"/>
              </a:rPr>
              <a:t>40 ideella ledare</a:t>
            </a:r>
          </a:p>
          <a:p>
            <a:pPr marL="0" indent="0">
              <a:buNone/>
            </a:pPr>
            <a:endParaRPr lang="sv-SE" sz="9600" dirty="0">
              <a:latin typeface="Arial" panose="020B0604020202020204" pitchFamily="34" charset="0"/>
              <a:cs typeface="Arial" panose="020B0604020202020204" pitchFamily="34" charset="0"/>
            </a:endParaRPr>
          </a:p>
          <a:p>
            <a:r>
              <a:rPr lang="sv-SE" sz="9600" dirty="0" err="1">
                <a:latin typeface="Arial" panose="020B0604020202020204" pitchFamily="34" charset="0"/>
                <a:cs typeface="Arial" panose="020B0604020202020204" pitchFamily="34" charset="0"/>
              </a:rPr>
              <a:t>Outdoor</a:t>
            </a:r>
            <a:r>
              <a:rPr lang="sv-SE" sz="9600" dirty="0">
                <a:latin typeface="Arial" panose="020B0604020202020204" pitchFamily="34" charset="0"/>
                <a:cs typeface="Arial" panose="020B0604020202020204" pitchFamily="34" charset="0"/>
              </a:rPr>
              <a:t> </a:t>
            </a:r>
            <a:r>
              <a:rPr lang="sv-SE" sz="9600" dirty="0" err="1">
                <a:latin typeface="Arial" panose="020B0604020202020204" pitchFamily="34" charset="0"/>
                <a:cs typeface="Arial" panose="020B0604020202020204" pitchFamily="34" charset="0"/>
              </a:rPr>
              <a:t>training</a:t>
            </a:r>
            <a:r>
              <a:rPr lang="sv-SE" sz="9600" dirty="0">
                <a:latin typeface="Arial" panose="020B0604020202020204" pitchFamily="34" charset="0"/>
                <a:cs typeface="Arial" panose="020B0604020202020204" pitchFamily="34" charset="0"/>
              </a:rPr>
              <a:t> – gruppträning</a:t>
            </a:r>
          </a:p>
          <a:p>
            <a:pPr marL="0" indent="0">
              <a:buNone/>
            </a:pPr>
            <a:endParaRPr lang="sv-SE" sz="9600" dirty="0">
              <a:latin typeface="Arial" panose="020B0604020202020204" pitchFamily="34" charset="0"/>
              <a:cs typeface="Arial" panose="020B0604020202020204" pitchFamily="34" charset="0"/>
            </a:endParaRPr>
          </a:p>
          <a:p>
            <a:r>
              <a:rPr lang="sv-SE" sz="9600" dirty="0" err="1">
                <a:latin typeface="Arial" panose="020B0604020202020204" pitchFamily="34" charset="0"/>
                <a:cs typeface="Arial" panose="020B0604020202020204" pitchFamily="34" charset="0"/>
              </a:rPr>
              <a:t>Utegym</a:t>
            </a:r>
            <a:r>
              <a:rPr lang="sv-SE" sz="9600" dirty="0">
                <a:latin typeface="Arial" panose="020B0604020202020204" pitchFamily="34" charset="0"/>
                <a:cs typeface="Arial" panose="020B0604020202020204" pitchFamily="34" charset="0"/>
              </a:rPr>
              <a:t> och teknikpark</a:t>
            </a:r>
          </a:p>
          <a:p>
            <a:pPr marL="0" indent="0">
              <a:buNone/>
            </a:pPr>
            <a:endParaRPr lang="sv-SE" sz="9600" dirty="0">
              <a:latin typeface="Arial" panose="020B0604020202020204" pitchFamily="34" charset="0"/>
              <a:cs typeface="Arial" panose="020B0604020202020204" pitchFamily="34" charset="0"/>
            </a:endParaRPr>
          </a:p>
          <a:p>
            <a:pPr marL="0" indent="0">
              <a:buNone/>
            </a:pPr>
            <a:endParaRPr lang="sv-SE" sz="2400" dirty="0"/>
          </a:p>
          <a:p>
            <a:endParaRPr lang="sv-SE" sz="2400" dirty="0"/>
          </a:p>
          <a:p>
            <a:endParaRPr lang="sv-SE" sz="2400" dirty="0"/>
          </a:p>
          <a:p>
            <a:endParaRPr lang="sv-SE" sz="2400" dirty="0"/>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3"/>
          <a:stretch>
            <a:fillRect/>
          </a:stretch>
        </p:blipFill>
        <p:spPr>
          <a:xfrm>
            <a:off x="935653" y="3328416"/>
            <a:ext cx="1908213" cy="2542252"/>
          </a:xfrm>
          <a:prstGeom prst="rect">
            <a:avLst/>
          </a:prstGeom>
        </p:spPr>
      </p:pic>
    </p:spTree>
    <p:extLst>
      <p:ext uri="{BB962C8B-B14F-4D97-AF65-F5344CB8AC3E}">
        <p14:creationId xmlns:p14="http://schemas.microsoft.com/office/powerpoint/2010/main" val="1100014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2CB962CF-61A3-4EF9-94F6-7C59B03295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2952196" y="85500"/>
            <a:ext cx="6797405" cy="929356"/>
          </a:xfrm>
        </p:spPr>
        <p:txBody>
          <a:bodyPr vert="horz" lIns="91440" tIns="45720" rIns="91440" bIns="45720" rtlCol="0">
            <a:normAutofit/>
          </a:bodyPr>
          <a:lstStyle/>
          <a:p>
            <a:r>
              <a:rPr lang="en-US" kern="1200" dirty="0" err="1">
                <a:solidFill>
                  <a:schemeClr val="bg1"/>
                </a:solidFill>
                <a:latin typeface="Arial" panose="020B0604020202020204" pitchFamily="34" charset="0"/>
                <a:cs typeface="Arial" panose="020B0604020202020204" pitchFamily="34" charset="0"/>
              </a:rPr>
              <a:t>Föreningsstruktur</a:t>
            </a:r>
            <a:endParaRPr lang="en-US" kern="1200" dirty="0">
              <a:solidFill>
                <a:schemeClr val="bg1"/>
              </a:solidFill>
              <a:latin typeface="Arial" panose="020B0604020202020204" pitchFamily="34" charset="0"/>
              <a:cs typeface="Arial" panose="020B0604020202020204" pitchFamily="34" charset="0"/>
            </a:endParaRPr>
          </a:p>
        </p:txBody>
      </p: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838200" y="2401330"/>
            <a:ext cx="6797405" cy="3719384"/>
          </a:xfrm>
        </p:spPr>
        <p:txBody>
          <a:bodyPr>
            <a:normAutofit/>
          </a:bodyPr>
          <a:lstStyle/>
          <a:p>
            <a:pPr marL="0" indent="0">
              <a:buNone/>
            </a:pPr>
            <a:endParaRPr lang="sv-SE" sz="2000">
              <a:latin typeface="Arial" panose="020B0604020202020204" pitchFamily="34" charset="0"/>
              <a:cs typeface="Arial" panose="020B0604020202020204" pitchFamily="34" charset="0"/>
            </a:endParaRPr>
          </a:p>
          <a:p>
            <a:pPr marL="0" indent="0">
              <a:buNone/>
            </a:pPr>
            <a:endParaRPr lang="sv-SE" sz="2000">
              <a:latin typeface="Arial" panose="020B0604020202020204" pitchFamily="34" charset="0"/>
              <a:cs typeface="Arial" panose="020B0604020202020204" pitchFamily="34" charset="0"/>
            </a:endParaRPr>
          </a:p>
          <a:p>
            <a:pPr marL="0" indent="0">
              <a:buNone/>
            </a:pPr>
            <a:endParaRPr lang="sv-SE" sz="2000">
              <a:latin typeface="Arial" panose="020B0604020202020204" pitchFamily="34" charset="0"/>
              <a:cs typeface="Arial" panose="020B0604020202020204" pitchFamily="34" charset="0"/>
            </a:endParaRPr>
          </a:p>
          <a:p>
            <a:pPr marL="0" indent="0">
              <a:buNone/>
            </a:pPr>
            <a:endParaRPr lang="sv-SE" sz="2000"/>
          </a:p>
          <a:p>
            <a:endParaRPr lang="sv-SE" sz="2000"/>
          </a:p>
          <a:p>
            <a:endParaRPr lang="sv-SE" sz="2000"/>
          </a:p>
          <a:p>
            <a:endParaRPr lang="sv-SE" sz="2000"/>
          </a:p>
        </p:txBody>
      </p:sp>
      <p:pic>
        <p:nvPicPr>
          <p:cNvPr id="10" name="Bildobjekt 9">
            <a:extLst>
              <a:ext uri="{FF2B5EF4-FFF2-40B4-BE49-F238E27FC236}">
                <a16:creationId xmlns:a16="http://schemas.microsoft.com/office/drawing/2014/main" id="{FF2B26D5-009F-494D-84B3-8B03860AD7B6}"/>
              </a:ext>
            </a:extLst>
          </p:cNvPr>
          <p:cNvPicPr>
            <a:picLocks noChangeAspect="1"/>
          </p:cNvPicPr>
          <p:nvPr/>
        </p:nvPicPr>
        <p:blipFill>
          <a:blip r:embed="rId3"/>
          <a:stretch>
            <a:fillRect/>
          </a:stretch>
        </p:blipFill>
        <p:spPr>
          <a:xfrm>
            <a:off x="177963" y="266012"/>
            <a:ext cx="1914310" cy="2542252"/>
          </a:xfrm>
          <a:prstGeom prst="rect">
            <a:avLst/>
          </a:prstGeom>
        </p:spPr>
      </p:pic>
      <p:pic>
        <p:nvPicPr>
          <p:cNvPr id="5" name="Bildobjekt 4">
            <a:extLst>
              <a:ext uri="{FF2B5EF4-FFF2-40B4-BE49-F238E27FC236}">
                <a16:creationId xmlns:a16="http://schemas.microsoft.com/office/drawing/2014/main" id="{8F666C4A-AA68-33D0-E12E-D4B1BE1BD244}"/>
              </a:ext>
            </a:extLst>
          </p:cNvPr>
          <p:cNvPicPr>
            <a:picLocks noChangeAspect="1"/>
          </p:cNvPicPr>
          <p:nvPr/>
        </p:nvPicPr>
        <p:blipFill>
          <a:blip r:embed="rId4"/>
          <a:stretch>
            <a:fillRect/>
          </a:stretch>
        </p:blipFill>
        <p:spPr>
          <a:xfrm>
            <a:off x="2421703" y="1014856"/>
            <a:ext cx="9362201" cy="5672144"/>
          </a:xfrm>
          <a:prstGeom prst="rect">
            <a:avLst/>
          </a:prstGeom>
        </p:spPr>
      </p:pic>
    </p:spTree>
    <p:extLst>
      <p:ext uri="{BB962C8B-B14F-4D97-AF65-F5344CB8AC3E}">
        <p14:creationId xmlns:p14="http://schemas.microsoft.com/office/powerpoint/2010/main" val="831671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820782" y="411020"/>
            <a:ext cx="3724275" cy="2980944"/>
          </a:xfrm>
        </p:spPr>
        <p:txBody>
          <a:bodyPr vert="horz" lIns="91440" tIns="45720" rIns="91440" bIns="45720" rtlCol="0">
            <a:normAutofit/>
          </a:bodyPr>
          <a:lstStyle/>
          <a:p>
            <a:r>
              <a:rPr lang="en-US" kern="1200" dirty="0" err="1">
                <a:solidFill>
                  <a:schemeClr val="bg1"/>
                </a:solidFill>
                <a:latin typeface="Arial" panose="020B0604020202020204" pitchFamily="34" charset="0"/>
                <a:cs typeface="Arial" panose="020B0604020202020204" pitchFamily="34" charset="0"/>
              </a:rPr>
              <a:t>Årshjul</a:t>
            </a:r>
            <a:endParaRPr lang="en-US" kern="1200" dirty="0">
              <a:solidFill>
                <a:schemeClr val="bg1"/>
              </a:solidFill>
              <a:latin typeface="Arial" panose="020B0604020202020204" pitchFamily="34" charset="0"/>
              <a:cs typeface="Arial" panose="020B0604020202020204" pitchFamily="34" charset="0"/>
            </a:endParaRPr>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3"/>
          <a:stretch>
            <a:fillRect/>
          </a:stretch>
        </p:blipFill>
        <p:spPr>
          <a:xfrm>
            <a:off x="935653" y="3328416"/>
            <a:ext cx="1908213" cy="2542252"/>
          </a:xfrm>
          <a:prstGeom prst="rect">
            <a:avLst/>
          </a:prstGeom>
        </p:spPr>
      </p:pic>
      <p:graphicFrame>
        <p:nvGraphicFramePr>
          <p:cNvPr id="22" name="Diagram 21">
            <a:extLst>
              <a:ext uri="{FF2B5EF4-FFF2-40B4-BE49-F238E27FC236}">
                <a16:creationId xmlns:a16="http://schemas.microsoft.com/office/drawing/2014/main" id="{BDA142D3-3495-14C3-293F-8FEA105EE7BC}"/>
              </a:ext>
            </a:extLst>
          </p:cNvPr>
          <p:cNvGraphicFramePr/>
          <p:nvPr>
            <p:extLst>
              <p:ext uri="{D42A27DB-BD31-4B8C-83A1-F6EECF244321}">
                <p14:modId xmlns:p14="http://schemas.microsoft.com/office/powerpoint/2010/main" val="3893159838"/>
              </p:ext>
            </p:extLst>
          </p:nvPr>
        </p:nvGraphicFramePr>
        <p:xfrm>
          <a:off x="3914454" y="0"/>
          <a:ext cx="9811820" cy="6858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6" name="Platshållare för innehåll 25">
            <a:extLst>
              <a:ext uri="{FF2B5EF4-FFF2-40B4-BE49-F238E27FC236}">
                <a16:creationId xmlns:a16="http://schemas.microsoft.com/office/drawing/2014/main" id="{56582049-5E7B-DACF-B349-6DDB04E238ED}"/>
              </a:ext>
            </a:extLst>
          </p:cNvPr>
          <p:cNvSpPr>
            <a:spLocks noGrp="1"/>
          </p:cNvSpPr>
          <p:nvPr>
            <p:ph idx="1"/>
          </p:nvPr>
        </p:nvSpPr>
        <p:spPr>
          <a:xfrm>
            <a:off x="6551295" y="2211278"/>
            <a:ext cx="5043935" cy="3659390"/>
          </a:xfrm>
        </p:spPr>
        <p:txBody>
          <a:bodyPr>
            <a:normAutofit/>
          </a:bodyPr>
          <a:lstStyle/>
          <a:p>
            <a:r>
              <a:rPr lang="sv-SE" sz="2400" dirty="0">
                <a:latin typeface="Arial" panose="020B0604020202020204" pitchFamily="34" charset="0"/>
                <a:cs typeface="Arial" panose="020B0604020202020204" pitchFamily="34" charset="0"/>
              </a:rPr>
              <a:t>Fördelar arbetet under året i de olika grupperna i föreningen.</a:t>
            </a:r>
          </a:p>
          <a:p>
            <a:pPr marL="0" indent="0">
              <a:buNone/>
            </a:pPr>
            <a:endParaRPr lang="sv-SE" sz="2400" dirty="0">
              <a:latin typeface="Arial" panose="020B0604020202020204" pitchFamily="34" charset="0"/>
              <a:cs typeface="Arial" panose="020B0604020202020204" pitchFamily="34" charset="0"/>
            </a:endParaRPr>
          </a:p>
          <a:p>
            <a:r>
              <a:rPr lang="sv-SE" sz="2400" dirty="0">
                <a:latin typeface="Arial" panose="020B0604020202020204" pitchFamily="34" charset="0"/>
                <a:cs typeface="Arial" panose="020B0604020202020204" pitchFamily="34" charset="0"/>
              </a:rPr>
              <a:t>Ser till att alla kuggar går i varandra, t.ex. planering, marknadsföring och utförande av olika aktiviteter.</a:t>
            </a:r>
          </a:p>
          <a:p>
            <a:pPr marL="0" indent="0">
              <a:buNone/>
            </a:pPr>
            <a:endParaRPr lang="sv-SE" dirty="0"/>
          </a:p>
        </p:txBody>
      </p:sp>
    </p:spTree>
    <p:extLst>
      <p:ext uri="{BB962C8B-B14F-4D97-AF65-F5344CB8AC3E}">
        <p14:creationId xmlns:p14="http://schemas.microsoft.com/office/powerpoint/2010/main" val="1322573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770699" y="347472"/>
            <a:ext cx="3724275" cy="2980944"/>
          </a:xfrm>
        </p:spPr>
        <p:txBody>
          <a:bodyPr vert="horz" lIns="91440" tIns="45720" rIns="91440" bIns="45720" rtlCol="0">
            <a:normAutofit/>
          </a:bodyPr>
          <a:lstStyle/>
          <a:p>
            <a:r>
              <a:rPr lang="en-US" kern="1200" dirty="0">
                <a:solidFill>
                  <a:schemeClr val="bg1"/>
                </a:solidFill>
                <a:latin typeface="Arial" panose="020B0604020202020204" pitchFamily="34" charset="0"/>
                <a:cs typeface="Arial" panose="020B0604020202020204" pitchFamily="34" charset="0"/>
              </a:rPr>
              <a:t>På </a:t>
            </a:r>
            <a:r>
              <a:rPr lang="en-US" kern="1200" dirty="0" err="1">
                <a:solidFill>
                  <a:schemeClr val="bg1"/>
                </a:solidFill>
                <a:latin typeface="Arial" panose="020B0604020202020204" pitchFamily="34" charset="0"/>
                <a:cs typeface="Arial" panose="020B0604020202020204" pitchFamily="34" charset="0"/>
              </a:rPr>
              <a:t>gång</a:t>
            </a:r>
            <a:r>
              <a:rPr lang="en-US" kern="1200" dirty="0">
                <a:solidFill>
                  <a:schemeClr val="bg1"/>
                </a:solidFill>
                <a:latin typeface="Arial" panose="020B0604020202020204" pitchFamily="34" charset="0"/>
                <a:cs typeface="Arial" panose="020B0604020202020204" pitchFamily="34" charset="0"/>
              </a:rPr>
              <a:t> </a:t>
            </a:r>
            <a:r>
              <a:rPr lang="en-US" kern="1200" dirty="0" err="1">
                <a:solidFill>
                  <a:schemeClr val="bg1"/>
                </a:solidFill>
                <a:latin typeface="Arial" panose="020B0604020202020204" pitchFamily="34" charset="0"/>
                <a:cs typeface="Arial" panose="020B0604020202020204" pitchFamily="34" charset="0"/>
              </a:rPr>
              <a:t>i</a:t>
            </a:r>
            <a:r>
              <a:rPr lang="en-US" kern="1200" dirty="0">
                <a:solidFill>
                  <a:schemeClr val="bg1"/>
                </a:solidFill>
                <a:latin typeface="Arial" panose="020B0604020202020204" pitchFamily="34" charset="0"/>
                <a:cs typeface="Arial" panose="020B0604020202020204" pitchFamily="34" charset="0"/>
              </a:rPr>
              <a:t> </a:t>
            </a:r>
            <a:r>
              <a:rPr lang="en-US" kern="1200" dirty="0" err="1">
                <a:solidFill>
                  <a:schemeClr val="bg1"/>
                </a:solidFill>
                <a:latin typeface="Arial" panose="020B0604020202020204" pitchFamily="34" charset="0"/>
                <a:cs typeface="Arial" panose="020B0604020202020204" pitchFamily="34" charset="0"/>
              </a:rPr>
              <a:t>föreningen</a:t>
            </a:r>
            <a:endParaRPr lang="en-US" kern="1200" dirty="0">
              <a:solidFill>
                <a:schemeClr val="bg1"/>
              </a:solidFill>
              <a:latin typeface="Arial" panose="020B0604020202020204" pitchFamily="34" charset="0"/>
              <a:cs typeface="Arial" panose="020B0604020202020204" pitchFamily="34" charset="0"/>
            </a:endParaRPr>
          </a:p>
        </p:txBody>
      </p: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6096000" y="1760179"/>
            <a:ext cx="6210884" cy="5308856"/>
          </a:xfrm>
        </p:spPr>
        <p:txBody>
          <a:bodyPr anchor="ctr">
            <a:normAutofit fontScale="92500" lnSpcReduction="20000"/>
          </a:bodyPr>
          <a:lstStyle/>
          <a:p>
            <a:pPr marL="0" indent="0">
              <a:buNone/>
            </a:pPr>
            <a:endParaRPr lang="sv-SE" sz="2400" dirty="0">
              <a:latin typeface="Arial" panose="020B0604020202020204" pitchFamily="34" charset="0"/>
              <a:cs typeface="Arial" panose="020B0604020202020204" pitchFamily="34" charset="0"/>
            </a:endParaRPr>
          </a:p>
          <a:p>
            <a:r>
              <a:rPr lang="sv-SE" sz="2600" dirty="0">
                <a:latin typeface="Arial" panose="020B0604020202020204" pitchFamily="34" charset="0"/>
                <a:cs typeface="Arial" panose="020B0604020202020204" pitchFamily="34" charset="0"/>
              </a:rPr>
              <a:t>Seniorgrupp</a:t>
            </a:r>
          </a:p>
          <a:p>
            <a:endParaRPr lang="sv-SE" sz="2600" dirty="0">
              <a:latin typeface="Arial" panose="020B0604020202020204" pitchFamily="34" charset="0"/>
              <a:cs typeface="Arial" panose="020B0604020202020204" pitchFamily="34" charset="0"/>
            </a:endParaRPr>
          </a:p>
          <a:p>
            <a:r>
              <a:rPr lang="sv-SE" sz="2600" dirty="0">
                <a:latin typeface="Arial" panose="020B0604020202020204" pitchFamily="34" charset="0"/>
                <a:cs typeface="Arial" panose="020B0604020202020204" pitchFamily="34" charset="0"/>
              </a:rPr>
              <a:t>Ny funktion: Kvalitetsansvarig</a:t>
            </a:r>
          </a:p>
          <a:p>
            <a:pPr marL="0" indent="0">
              <a:buNone/>
            </a:pPr>
            <a:r>
              <a:rPr lang="sv-SE" sz="2600" dirty="0">
                <a:latin typeface="Arial" panose="020B0604020202020204" pitchFamily="34" charset="0"/>
                <a:cs typeface="Arial" panose="020B0604020202020204" pitchFamily="34" charset="0"/>
              </a:rPr>
              <a:t>   - Arbetar med delaktighet och värdegrund</a:t>
            </a:r>
          </a:p>
          <a:p>
            <a:pPr marL="0" indent="0">
              <a:buNone/>
            </a:pPr>
            <a:r>
              <a:rPr lang="sv-SE" sz="2600" dirty="0">
                <a:latin typeface="Arial" panose="020B0604020202020204" pitchFamily="34" charset="0"/>
                <a:cs typeface="Arial" panose="020B0604020202020204" pitchFamily="34" charset="0"/>
              </a:rPr>
              <a:t>   - Uppdaterar dokument</a:t>
            </a:r>
          </a:p>
          <a:p>
            <a:pPr marL="0" indent="0">
              <a:buNone/>
            </a:pPr>
            <a:r>
              <a:rPr lang="sv-SE" sz="2600" dirty="0">
                <a:latin typeface="Arial" panose="020B0604020202020204" pitchFamily="34" charset="0"/>
                <a:cs typeface="Arial" panose="020B0604020202020204" pitchFamily="34" charset="0"/>
              </a:rPr>
              <a:t>   - Nolltolerans 2.0</a:t>
            </a:r>
          </a:p>
          <a:p>
            <a:pPr marL="0" indent="0">
              <a:buNone/>
            </a:pPr>
            <a:endParaRPr lang="sv-SE" sz="2600" dirty="0">
              <a:latin typeface="Arial" panose="020B0604020202020204" pitchFamily="34" charset="0"/>
              <a:cs typeface="Arial" panose="020B0604020202020204" pitchFamily="34" charset="0"/>
            </a:endParaRPr>
          </a:p>
          <a:p>
            <a:r>
              <a:rPr lang="sv-SE" sz="2600" dirty="0">
                <a:latin typeface="Arial" panose="020B0604020202020204" pitchFamily="34" charset="0"/>
                <a:cs typeface="Arial" panose="020B0604020202020204" pitchFamily="34" charset="0"/>
              </a:rPr>
              <a:t>Omstart med värdegrundsarbetet</a:t>
            </a:r>
          </a:p>
          <a:p>
            <a:pPr marL="0" indent="0">
              <a:buNone/>
            </a:pPr>
            <a:r>
              <a:rPr lang="sv-SE" sz="2600" dirty="0">
                <a:latin typeface="Arial" panose="020B0604020202020204" pitchFamily="34" charset="0"/>
                <a:cs typeface="Arial" panose="020B0604020202020204" pitchFamily="34" charset="0"/>
              </a:rPr>
              <a:t>   - Värdegrundsord och policy</a:t>
            </a:r>
          </a:p>
          <a:p>
            <a:pPr marL="0" indent="0">
              <a:buNone/>
            </a:pPr>
            <a:r>
              <a:rPr lang="sv-SE" sz="2600" dirty="0">
                <a:latin typeface="Arial" panose="020B0604020202020204" pitchFamily="34" charset="0"/>
                <a:cs typeface="Arial" panose="020B0604020202020204" pitchFamily="34" charset="0"/>
              </a:rPr>
              <a:t>   - Delaktighet</a:t>
            </a:r>
          </a:p>
          <a:p>
            <a:pPr marL="0" indent="0">
              <a:buNone/>
            </a:pPr>
            <a:r>
              <a:rPr lang="sv-SE" sz="2600" dirty="0">
                <a:latin typeface="Arial" panose="020B0604020202020204" pitchFamily="34" charset="0"/>
                <a:cs typeface="Arial" panose="020B0604020202020204" pitchFamily="34" charset="0"/>
              </a:rPr>
              <a:t>   - Spelregler (hur är man en bra lagkompis)</a:t>
            </a:r>
          </a:p>
          <a:p>
            <a:pPr marL="0" indent="0">
              <a:buNone/>
            </a:pPr>
            <a:r>
              <a:rPr lang="sv-SE" sz="2600" dirty="0">
                <a:latin typeface="Arial" panose="020B0604020202020204" pitchFamily="34" charset="0"/>
                <a:cs typeface="Arial" panose="020B0604020202020204" pitchFamily="34" charset="0"/>
              </a:rPr>
              <a:t>   - Spelarråd (föreningsövergripande)</a:t>
            </a:r>
          </a:p>
          <a:p>
            <a:pPr marL="0" indent="0">
              <a:buNone/>
            </a:pPr>
            <a:endParaRPr lang="sv-SE" sz="2600" dirty="0">
              <a:latin typeface="Arial" panose="020B0604020202020204" pitchFamily="34" charset="0"/>
              <a:cs typeface="Arial" panose="020B0604020202020204" pitchFamily="34" charset="0"/>
            </a:endParaRPr>
          </a:p>
          <a:p>
            <a:pPr marL="0" indent="0">
              <a:buNone/>
            </a:pPr>
            <a:endParaRPr lang="sv-SE" sz="2400" dirty="0">
              <a:latin typeface="Arial" panose="020B0604020202020204" pitchFamily="34" charset="0"/>
              <a:cs typeface="Arial" panose="020B0604020202020204" pitchFamily="34" charset="0"/>
            </a:endParaRPr>
          </a:p>
          <a:p>
            <a:pPr marL="0" indent="0">
              <a:buNone/>
            </a:pPr>
            <a:endParaRPr lang="sv-SE" sz="2400" dirty="0"/>
          </a:p>
          <a:p>
            <a:endParaRPr lang="sv-SE" sz="2400" dirty="0"/>
          </a:p>
          <a:p>
            <a:endParaRPr lang="sv-SE" sz="2400" dirty="0"/>
          </a:p>
          <a:p>
            <a:endParaRPr lang="sv-SE" sz="2400" dirty="0"/>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3"/>
          <a:stretch>
            <a:fillRect/>
          </a:stretch>
        </p:blipFill>
        <p:spPr>
          <a:xfrm>
            <a:off x="935653" y="3328416"/>
            <a:ext cx="1908213" cy="2542252"/>
          </a:xfrm>
          <a:prstGeom prst="rect">
            <a:avLst/>
          </a:prstGeom>
        </p:spPr>
      </p:pic>
    </p:spTree>
    <p:extLst>
      <p:ext uri="{BB962C8B-B14F-4D97-AF65-F5344CB8AC3E}">
        <p14:creationId xmlns:p14="http://schemas.microsoft.com/office/powerpoint/2010/main" val="834225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376760" y="480631"/>
            <a:ext cx="4185715" cy="2980944"/>
          </a:xfrm>
        </p:spPr>
        <p:txBody>
          <a:bodyPr vert="horz" lIns="91440" tIns="45720" rIns="91440" bIns="45720" rtlCol="0">
            <a:normAutofit/>
          </a:bodyPr>
          <a:lstStyle/>
          <a:p>
            <a:r>
              <a:rPr lang="en-US" dirty="0" err="1">
                <a:solidFill>
                  <a:schemeClr val="bg1"/>
                </a:solidFill>
                <a:latin typeface="Arial" panose="020B0604020202020204" pitchFamily="34" charset="0"/>
                <a:cs typeface="Arial" panose="020B0604020202020204" pitchFamily="34" charset="0"/>
              </a:rPr>
              <a:t>Medlems</a:t>
            </a:r>
            <a:r>
              <a:rPr lang="en-US" dirty="0">
                <a:solidFill>
                  <a:schemeClr val="bg1"/>
                </a:solidFill>
                <a:latin typeface="Arial" panose="020B0604020202020204" pitchFamily="34" charset="0"/>
                <a:cs typeface="Arial" panose="020B0604020202020204" pitchFamily="34" charset="0"/>
              </a:rPr>
              <a:t>- och </a:t>
            </a:r>
            <a:r>
              <a:rPr lang="en-US" dirty="0" err="1">
                <a:solidFill>
                  <a:schemeClr val="bg1"/>
                </a:solidFill>
                <a:latin typeface="Arial" panose="020B0604020202020204" pitchFamily="34" charset="0"/>
                <a:cs typeface="Arial" panose="020B0604020202020204" pitchFamily="34" charset="0"/>
              </a:rPr>
              <a:t>träningsavgift</a:t>
            </a:r>
            <a:endParaRPr lang="en-US" kern="1200" dirty="0">
              <a:solidFill>
                <a:schemeClr val="bg1"/>
              </a:solidFill>
              <a:latin typeface="Arial" panose="020B0604020202020204" pitchFamily="34" charset="0"/>
              <a:cs typeface="Arial" panose="020B0604020202020204" pitchFamily="34" charset="0"/>
            </a:endParaRPr>
          </a:p>
        </p:txBody>
      </p: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6538484" y="675840"/>
            <a:ext cx="5135293" cy="5896737"/>
          </a:xfrm>
        </p:spPr>
        <p:txBody>
          <a:bodyPr anchor="ctr">
            <a:normAutofit/>
          </a:bodyPr>
          <a:lstStyle/>
          <a:p>
            <a:pPr marL="0" indent="0">
              <a:buNone/>
            </a:pPr>
            <a:endParaRPr lang="sv-SE" sz="2400" dirty="0">
              <a:solidFill>
                <a:srgbClr val="00B050"/>
              </a:solidFill>
              <a:latin typeface="Arial" panose="020B0604020202020204" pitchFamily="34" charset="0"/>
              <a:cs typeface="Arial" panose="020B0604020202020204" pitchFamily="34" charset="0"/>
            </a:endParaRPr>
          </a:p>
          <a:p>
            <a:r>
              <a:rPr lang="sv-SE" sz="2400" dirty="0">
                <a:latin typeface="Arial" panose="020B0604020202020204" pitchFamily="34" charset="0"/>
                <a:cs typeface="Arial" panose="020B0604020202020204" pitchFamily="34" charset="0"/>
              </a:rPr>
              <a:t>Enskild medlem 600:- samt en träningsavgift 400:-</a:t>
            </a:r>
          </a:p>
          <a:p>
            <a:pPr marL="0" indent="0">
              <a:buNone/>
            </a:pPr>
            <a:endParaRPr lang="sv-SE" sz="2400" dirty="0">
              <a:latin typeface="Arial" panose="020B0604020202020204" pitchFamily="34" charset="0"/>
              <a:cs typeface="Arial" panose="020B0604020202020204" pitchFamily="34" charset="0"/>
            </a:endParaRPr>
          </a:p>
          <a:p>
            <a:r>
              <a:rPr lang="sv-SE" sz="2400" dirty="0">
                <a:latin typeface="Arial" panose="020B0604020202020204" pitchFamily="34" charset="0"/>
                <a:cs typeface="Arial" panose="020B0604020202020204" pitchFamily="34" charset="0"/>
              </a:rPr>
              <a:t>Familj 800:- samt en träningsavgift/aktiv 400:-</a:t>
            </a:r>
          </a:p>
          <a:p>
            <a:pPr marL="0" indent="0">
              <a:buNone/>
            </a:pPr>
            <a:endParaRPr lang="sv-SE" sz="2400" dirty="0">
              <a:latin typeface="Arial" panose="020B0604020202020204" pitchFamily="34" charset="0"/>
              <a:cs typeface="Arial" panose="020B0604020202020204" pitchFamily="34" charset="0"/>
            </a:endParaRPr>
          </a:p>
          <a:p>
            <a:r>
              <a:rPr lang="sv-SE" sz="2400" dirty="0">
                <a:latin typeface="Arial" panose="020B0604020202020204" pitchFamily="34" charset="0"/>
                <a:cs typeface="Arial" panose="020B0604020202020204" pitchFamily="34" charset="0"/>
              </a:rPr>
              <a:t>Stödmedlem 200:-</a:t>
            </a:r>
          </a:p>
          <a:p>
            <a:pPr marL="0" indent="0">
              <a:buNone/>
            </a:pPr>
            <a:endParaRPr lang="sv-SE" sz="2400" dirty="0">
              <a:latin typeface="Arial" panose="020B0604020202020204" pitchFamily="34" charset="0"/>
              <a:cs typeface="Arial" panose="020B0604020202020204" pitchFamily="34" charset="0"/>
            </a:endParaRPr>
          </a:p>
          <a:p>
            <a:r>
              <a:rPr lang="sv-SE" sz="2400" dirty="0" err="1">
                <a:latin typeface="Arial" panose="020B0604020202020204" pitchFamily="34" charset="0"/>
                <a:cs typeface="Arial" panose="020B0604020202020204" pitchFamily="34" charset="0"/>
              </a:rPr>
              <a:t>Outdoor</a:t>
            </a:r>
            <a:r>
              <a:rPr lang="sv-SE" sz="2400" dirty="0">
                <a:latin typeface="Arial" panose="020B0604020202020204" pitchFamily="34" charset="0"/>
                <a:cs typeface="Arial" panose="020B0604020202020204" pitchFamily="34" charset="0"/>
              </a:rPr>
              <a:t> </a:t>
            </a:r>
            <a:r>
              <a:rPr lang="sv-SE" sz="2400" dirty="0" err="1">
                <a:latin typeface="Arial" panose="020B0604020202020204" pitchFamily="34" charset="0"/>
                <a:cs typeface="Arial" panose="020B0604020202020204" pitchFamily="34" charset="0"/>
              </a:rPr>
              <a:t>Training</a:t>
            </a:r>
            <a:r>
              <a:rPr lang="sv-SE" sz="2400" dirty="0">
                <a:latin typeface="Arial" panose="020B0604020202020204" pitchFamily="34" charset="0"/>
                <a:cs typeface="Arial" panose="020B0604020202020204" pitchFamily="34" charset="0"/>
              </a:rPr>
              <a:t> medlem 100:-, samt träningskort 300:- á 10 tillfällen.</a:t>
            </a:r>
          </a:p>
          <a:p>
            <a:endParaRPr lang="sv-SE" sz="2400" dirty="0"/>
          </a:p>
          <a:p>
            <a:endParaRPr lang="sv-SE" sz="2400" dirty="0"/>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3"/>
          <a:stretch>
            <a:fillRect/>
          </a:stretch>
        </p:blipFill>
        <p:spPr>
          <a:xfrm>
            <a:off x="935653" y="3328416"/>
            <a:ext cx="1908213" cy="2542252"/>
          </a:xfrm>
          <a:prstGeom prst="rect">
            <a:avLst/>
          </a:prstGeom>
        </p:spPr>
      </p:pic>
    </p:spTree>
    <p:extLst>
      <p:ext uri="{BB962C8B-B14F-4D97-AF65-F5344CB8AC3E}">
        <p14:creationId xmlns:p14="http://schemas.microsoft.com/office/powerpoint/2010/main" val="2529404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891401DC-7AF6-42FA-BE31-CF773B6C8B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80"/>
            <a:ext cx="12188952" cy="685800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4"/>
          <a:stretch>
            <a:fillRect/>
          </a:stretch>
        </p:blipFill>
        <p:spPr>
          <a:xfrm>
            <a:off x="1436302" y="346167"/>
            <a:ext cx="1191709" cy="1588946"/>
          </a:xfrm>
          <a:prstGeom prst="rect">
            <a:avLst/>
          </a:prstGeom>
        </p:spPr>
      </p:pic>
      <p:pic>
        <p:nvPicPr>
          <p:cNvPr id="6" name="Bildobjekt 5">
            <a:extLst>
              <a:ext uri="{FF2B5EF4-FFF2-40B4-BE49-F238E27FC236}">
                <a16:creationId xmlns:a16="http://schemas.microsoft.com/office/drawing/2014/main" id="{9DAC85C7-5C4D-464B-C5DB-DFF6F138DF4C}"/>
              </a:ext>
            </a:extLst>
          </p:cNvPr>
          <p:cNvPicPr>
            <a:picLocks noChangeAspect="1"/>
          </p:cNvPicPr>
          <p:nvPr/>
        </p:nvPicPr>
        <p:blipFill>
          <a:blip r:embed="rId5"/>
          <a:stretch>
            <a:fillRect/>
          </a:stretch>
        </p:blipFill>
        <p:spPr>
          <a:xfrm>
            <a:off x="4384208" y="624357"/>
            <a:ext cx="3251032" cy="991564"/>
          </a:xfrm>
          <a:prstGeom prst="rect">
            <a:avLst/>
          </a:prstGeom>
        </p:spPr>
      </p:pic>
      <p:pic>
        <p:nvPicPr>
          <p:cNvPr id="8" name="Bildobjekt 7">
            <a:extLst>
              <a:ext uri="{FF2B5EF4-FFF2-40B4-BE49-F238E27FC236}">
                <a16:creationId xmlns:a16="http://schemas.microsoft.com/office/drawing/2014/main" id="{26892500-FCD9-53AA-B4C4-CE741BA64451}"/>
              </a:ext>
            </a:extLst>
          </p:cNvPr>
          <p:cNvPicPr>
            <a:picLocks noChangeAspect="1"/>
          </p:cNvPicPr>
          <p:nvPr/>
        </p:nvPicPr>
        <p:blipFill>
          <a:blip r:embed="rId6"/>
          <a:stretch>
            <a:fillRect/>
          </a:stretch>
        </p:blipFill>
        <p:spPr>
          <a:xfrm>
            <a:off x="8340636" y="715291"/>
            <a:ext cx="3520438" cy="809700"/>
          </a:xfrm>
          <a:prstGeom prst="rect">
            <a:avLst/>
          </a:prstGeom>
        </p:spPr>
      </p:pic>
      <p:pic>
        <p:nvPicPr>
          <p:cNvPr id="15" name="Bildobjekt 14">
            <a:extLst>
              <a:ext uri="{FF2B5EF4-FFF2-40B4-BE49-F238E27FC236}">
                <a16:creationId xmlns:a16="http://schemas.microsoft.com/office/drawing/2014/main" id="{1D02A660-11E0-AAC6-1D29-D49FFEE79012}"/>
              </a:ext>
            </a:extLst>
          </p:cNvPr>
          <p:cNvPicPr>
            <a:picLocks noChangeAspect="1"/>
          </p:cNvPicPr>
          <p:nvPr/>
        </p:nvPicPr>
        <p:blipFill>
          <a:blip r:embed="rId7"/>
          <a:stretch>
            <a:fillRect/>
          </a:stretch>
        </p:blipFill>
        <p:spPr>
          <a:xfrm>
            <a:off x="552494" y="5023494"/>
            <a:ext cx="2956156" cy="1588934"/>
          </a:xfrm>
          <a:prstGeom prst="rect">
            <a:avLst/>
          </a:prstGeom>
        </p:spPr>
      </p:pic>
      <p:pic>
        <p:nvPicPr>
          <p:cNvPr id="12" name="Bildobjekt 11">
            <a:extLst>
              <a:ext uri="{FF2B5EF4-FFF2-40B4-BE49-F238E27FC236}">
                <a16:creationId xmlns:a16="http://schemas.microsoft.com/office/drawing/2014/main" id="{6021930B-B77B-B776-081E-06D081A59B26}"/>
              </a:ext>
            </a:extLst>
          </p:cNvPr>
          <p:cNvPicPr>
            <a:picLocks noChangeAspect="1"/>
          </p:cNvPicPr>
          <p:nvPr/>
        </p:nvPicPr>
        <p:blipFill>
          <a:blip r:embed="rId8"/>
          <a:stretch>
            <a:fillRect/>
          </a:stretch>
        </p:blipFill>
        <p:spPr>
          <a:xfrm>
            <a:off x="417687" y="2955628"/>
            <a:ext cx="3225770" cy="1040310"/>
          </a:xfrm>
          <a:prstGeom prst="rect">
            <a:avLst/>
          </a:prstGeom>
        </p:spPr>
      </p:pic>
      <p:sp>
        <p:nvSpPr>
          <p:cNvPr id="22" name="Rectangle 21">
            <a:extLst>
              <a:ext uri="{FF2B5EF4-FFF2-40B4-BE49-F238E27FC236}">
                <a16:creationId xmlns:a16="http://schemas.microsoft.com/office/drawing/2014/main" id="{2B7203F0-D9CB-4774-B9D4-B3AB625DFB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7495" y="2300641"/>
            <a:ext cx="8124506" cy="455736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4481973" y="2398422"/>
            <a:ext cx="6868620" cy="1016898"/>
          </a:xfrm>
        </p:spPr>
        <p:txBody>
          <a:bodyPr vert="horz" lIns="91440" tIns="45720" rIns="91440" bIns="45720" rtlCol="0">
            <a:normAutofit/>
          </a:bodyPr>
          <a:lstStyle/>
          <a:p>
            <a:r>
              <a:rPr lang="en-US" sz="4000" dirty="0" err="1">
                <a:solidFill>
                  <a:srgbClr val="FFFFFF"/>
                </a:solidFill>
                <a:latin typeface="Arial" panose="020B0604020202020204" pitchFamily="34" charset="0"/>
                <a:cs typeface="Arial" panose="020B0604020202020204" pitchFamily="34" charset="0"/>
              </a:rPr>
              <a:t>Sponsorer</a:t>
            </a:r>
            <a:endParaRPr lang="en-US" sz="4000" kern="1200" dirty="0">
              <a:solidFill>
                <a:srgbClr val="FFFFFF"/>
              </a:solidFill>
              <a:latin typeface="Arial" panose="020B0604020202020204" pitchFamily="34" charset="0"/>
              <a:cs typeface="Arial" panose="020B0604020202020204" pitchFamily="34" charset="0"/>
            </a:endParaRPr>
          </a:p>
        </p:txBody>
      </p:sp>
      <p:cxnSp>
        <p:nvCxnSpPr>
          <p:cNvPr id="24" name="Straight Connector 23">
            <a:extLst>
              <a:ext uri="{FF2B5EF4-FFF2-40B4-BE49-F238E27FC236}">
                <a16:creationId xmlns:a16="http://schemas.microsoft.com/office/drawing/2014/main" id="{A88CB8AF-5631-45C6-BFEC-971C4D6E58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2285774"/>
            <a:ext cx="12188952" cy="0"/>
          </a:xfrm>
          <a:prstGeom prst="line">
            <a:avLst/>
          </a:prstGeom>
          <a:ln w="101600">
            <a:solidFill>
              <a:srgbClr val="40404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F2EA1AF-73AB-4FCB-B4EE-0E42E7250F6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4571548"/>
            <a:ext cx="4064320" cy="0"/>
          </a:xfrm>
          <a:prstGeom prst="line">
            <a:avLst/>
          </a:prstGeom>
          <a:ln w="101600">
            <a:solidFill>
              <a:srgbClr val="40404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5A18FBF-6157-4210-BEF2-9A6C31FA89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4319" y="-680"/>
            <a:ext cx="0" cy="6858003"/>
          </a:xfrm>
          <a:prstGeom prst="line">
            <a:avLst/>
          </a:prstGeom>
          <a:ln w="101600">
            <a:solidFill>
              <a:srgbClr val="40404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3C9CCA8-3CEC-4CD0-A624-A701C61251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20742" y="-680"/>
            <a:ext cx="0" cy="2240280"/>
          </a:xfrm>
          <a:prstGeom prst="line">
            <a:avLst/>
          </a:prstGeom>
          <a:ln w="101600">
            <a:solidFill>
              <a:srgbClr val="404040"/>
            </a:solidFill>
          </a:ln>
        </p:spPr>
        <p:style>
          <a:lnRef idx="1">
            <a:schemeClr val="accent1"/>
          </a:lnRef>
          <a:fillRef idx="0">
            <a:schemeClr val="accent1"/>
          </a:fillRef>
          <a:effectRef idx="0">
            <a:schemeClr val="accent1"/>
          </a:effectRef>
          <a:fontRef idx="minor">
            <a:schemeClr val="tx1"/>
          </a:fontRef>
        </p:style>
      </p:cxn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4481973" y="3215544"/>
            <a:ext cx="6868620" cy="3277724"/>
          </a:xfrm>
        </p:spPr>
        <p:txBody>
          <a:bodyPr>
            <a:normAutofit fontScale="25000" lnSpcReduction="20000"/>
          </a:bodyPr>
          <a:lstStyle/>
          <a:p>
            <a:pPr marL="0" indent="0">
              <a:buNone/>
            </a:pPr>
            <a:endParaRPr lang="sv-SE" sz="500" dirty="0">
              <a:solidFill>
                <a:srgbClr val="FFFFFF"/>
              </a:solidFill>
            </a:endParaRPr>
          </a:p>
          <a:p>
            <a:pPr marL="0" indent="0">
              <a:buNone/>
            </a:pPr>
            <a:endParaRPr lang="sv-SE" sz="500" dirty="0">
              <a:solidFill>
                <a:srgbClr val="FFFFFF"/>
              </a:solidFill>
            </a:endParaRPr>
          </a:p>
          <a:p>
            <a:pPr marL="0" indent="0">
              <a:buNone/>
            </a:pPr>
            <a:r>
              <a:rPr lang="sv-SE" sz="7200" dirty="0">
                <a:solidFill>
                  <a:srgbClr val="FFC000"/>
                </a:solidFill>
                <a:latin typeface="Arial" panose="020B0604020202020204" pitchFamily="34" charset="0"/>
                <a:cs typeface="Arial" panose="020B0604020202020204" pitchFamily="34" charset="0"/>
              </a:rPr>
              <a:t>Guld</a:t>
            </a:r>
            <a:r>
              <a:rPr lang="sv-SE" sz="7200" dirty="0">
                <a:solidFill>
                  <a:srgbClr val="FFFFFF"/>
                </a:solidFill>
                <a:latin typeface="Arial" panose="020B0604020202020204" pitchFamily="34" charset="0"/>
                <a:cs typeface="Arial" panose="020B0604020202020204" pitchFamily="34" charset="0"/>
              </a:rPr>
              <a:t> – Jämjöhallen, Nike, </a:t>
            </a:r>
            <a:r>
              <a:rPr lang="sv-SE" sz="7200" dirty="0" err="1">
                <a:solidFill>
                  <a:srgbClr val="FFFFFF"/>
                </a:solidFill>
                <a:latin typeface="Arial" panose="020B0604020202020204" pitchFamily="34" charset="0"/>
                <a:cs typeface="Arial" panose="020B0604020202020204" pitchFamily="34" charset="0"/>
              </a:rPr>
              <a:t>Wellnes</a:t>
            </a:r>
            <a:r>
              <a:rPr lang="sv-SE" sz="7200" dirty="0">
                <a:solidFill>
                  <a:srgbClr val="FFFFFF"/>
                </a:solidFill>
                <a:latin typeface="Arial" panose="020B0604020202020204" pitchFamily="34" charset="0"/>
                <a:cs typeface="Arial" panose="020B0604020202020204" pitchFamily="34" charset="0"/>
              </a:rPr>
              <a:t>, Stadium, Sydöstran, Asfaltbolaget och BLT</a:t>
            </a:r>
          </a:p>
          <a:p>
            <a:pPr marL="0" indent="0">
              <a:buNone/>
            </a:pPr>
            <a:endParaRPr lang="sv-SE" sz="7200" dirty="0">
              <a:solidFill>
                <a:srgbClr val="FFFFFF"/>
              </a:solidFill>
              <a:latin typeface="Arial" panose="020B0604020202020204" pitchFamily="34" charset="0"/>
              <a:cs typeface="Arial" panose="020B0604020202020204" pitchFamily="34" charset="0"/>
            </a:endParaRPr>
          </a:p>
          <a:p>
            <a:pPr marL="0" indent="0">
              <a:buNone/>
            </a:pPr>
            <a:r>
              <a:rPr lang="sv-SE" sz="7200" dirty="0">
                <a:solidFill>
                  <a:schemeClr val="accent3"/>
                </a:solidFill>
                <a:latin typeface="Arial" panose="020B0604020202020204" pitchFamily="34" charset="0"/>
                <a:cs typeface="Arial" panose="020B0604020202020204" pitchFamily="34" charset="0"/>
              </a:rPr>
              <a:t>Silver</a:t>
            </a:r>
            <a:r>
              <a:rPr lang="sv-SE" sz="7200" dirty="0">
                <a:solidFill>
                  <a:srgbClr val="FFFFFF"/>
                </a:solidFill>
                <a:latin typeface="Arial" panose="020B0604020202020204" pitchFamily="34" charset="0"/>
                <a:cs typeface="Arial" panose="020B0604020202020204" pitchFamily="34" charset="0"/>
              </a:rPr>
              <a:t> – Laget.se, </a:t>
            </a:r>
            <a:r>
              <a:rPr lang="sv-SE" sz="7200" dirty="0" err="1">
                <a:solidFill>
                  <a:srgbClr val="FFFFFF"/>
                </a:solidFill>
                <a:latin typeface="Arial" panose="020B0604020202020204" pitchFamily="34" charset="0"/>
                <a:cs typeface="Arial" panose="020B0604020202020204" pitchFamily="34" charset="0"/>
              </a:rPr>
              <a:t>Time</a:t>
            </a:r>
            <a:r>
              <a:rPr lang="sv-SE" sz="7200" dirty="0">
                <a:solidFill>
                  <a:srgbClr val="FFFFFF"/>
                </a:solidFill>
                <a:latin typeface="Arial" panose="020B0604020202020204" pitchFamily="34" charset="0"/>
                <a:cs typeface="Arial" panose="020B0604020202020204" pitchFamily="34" charset="0"/>
              </a:rPr>
              <a:t> </a:t>
            </a:r>
            <a:r>
              <a:rPr lang="sv-SE" sz="7200" dirty="0" err="1">
                <a:solidFill>
                  <a:srgbClr val="FFFFFF"/>
                </a:solidFill>
                <a:latin typeface="Arial" panose="020B0604020202020204" pitchFamily="34" charset="0"/>
                <a:cs typeface="Arial" panose="020B0604020202020204" pitchFamily="34" charset="0"/>
              </a:rPr>
              <a:t>out</a:t>
            </a:r>
            <a:r>
              <a:rPr lang="sv-SE" sz="7200" dirty="0">
                <a:solidFill>
                  <a:srgbClr val="FFFFFF"/>
                </a:solidFill>
                <a:latin typeface="Arial" panose="020B0604020202020204" pitchFamily="34" charset="0"/>
                <a:cs typeface="Arial" panose="020B0604020202020204" pitchFamily="34" charset="0"/>
              </a:rPr>
              <a:t>, Råbergs bil, </a:t>
            </a:r>
            <a:r>
              <a:rPr lang="sv-SE" sz="7200" dirty="0" err="1">
                <a:solidFill>
                  <a:srgbClr val="FFFFFF"/>
                </a:solidFill>
                <a:latin typeface="Arial" panose="020B0604020202020204" pitchFamily="34" charset="0"/>
                <a:cs typeface="Arial" panose="020B0604020202020204" pitchFamily="34" charset="0"/>
              </a:rPr>
              <a:t>Brinova</a:t>
            </a:r>
            <a:r>
              <a:rPr lang="sv-SE" sz="7200" dirty="0">
                <a:solidFill>
                  <a:srgbClr val="FFFFFF"/>
                </a:solidFill>
                <a:latin typeface="Arial" panose="020B0604020202020204" pitchFamily="34" charset="0"/>
                <a:cs typeface="Arial" panose="020B0604020202020204" pitchFamily="34" charset="0"/>
              </a:rPr>
              <a:t> och Jämjö-Flak</a:t>
            </a:r>
          </a:p>
          <a:p>
            <a:pPr marL="0" indent="0">
              <a:buNone/>
            </a:pPr>
            <a:endParaRPr lang="sv-SE" sz="7200" dirty="0">
              <a:solidFill>
                <a:srgbClr val="FFFFFF"/>
              </a:solidFill>
              <a:latin typeface="Arial" panose="020B0604020202020204" pitchFamily="34" charset="0"/>
              <a:cs typeface="Arial" panose="020B0604020202020204" pitchFamily="34" charset="0"/>
            </a:endParaRPr>
          </a:p>
          <a:p>
            <a:pPr marL="0" indent="0">
              <a:buNone/>
            </a:pPr>
            <a:r>
              <a:rPr lang="sv-SE" sz="7200" dirty="0">
                <a:solidFill>
                  <a:schemeClr val="accent2">
                    <a:lumMod val="75000"/>
                  </a:schemeClr>
                </a:solidFill>
                <a:latin typeface="Arial" panose="020B0604020202020204" pitchFamily="34" charset="0"/>
                <a:cs typeface="Arial" panose="020B0604020202020204" pitchFamily="34" charset="0"/>
              </a:rPr>
              <a:t>Brons</a:t>
            </a:r>
            <a:r>
              <a:rPr lang="sv-SE" sz="7200" dirty="0">
                <a:solidFill>
                  <a:srgbClr val="FFFFFF"/>
                </a:solidFill>
                <a:latin typeface="Arial" panose="020B0604020202020204" pitchFamily="34" charset="0"/>
                <a:cs typeface="Arial" panose="020B0604020202020204" pitchFamily="34" charset="0"/>
              </a:rPr>
              <a:t> – XL Bygg, </a:t>
            </a:r>
            <a:r>
              <a:rPr lang="sv-SE" sz="7200" dirty="0" err="1">
                <a:solidFill>
                  <a:srgbClr val="FFFFFF"/>
                </a:solidFill>
                <a:latin typeface="Arial" panose="020B0604020202020204" pitchFamily="34" charset="0"/>
                <a:cs typeface="Arial" panose="020B0604020202020204" pitchFamily="34" charset="0"/>
              </a:rPr>
              <a:t>Duverum´s</a:t>
            </a:r>
            <a:r>
              <a:rPr lang="sv-SE" sz="7200" dirty="0">
                <a:solidFill>
                  <a:srgbClr val="FFFFFF"/>
                </a:solidFill>
                <a:latin typeface="Arial" panose="020B0604020202020204" pitchFamily="34" charset="0"/>
                <a:cs typeface="Arial" panose="020B0604020202020204" pitchFamily="34" charset="0"/>
              </a:rPr>
              <a:t> marktjänst, Walleverken Teknik, Swedbank, Tryckcentrum, </a:t>
            </a:r>
            <a:r>
              <a:rPr lang="sv-SE" sz="7200" dirty="0" err="1">
                <a:solidFill>
                  <a:srgbClr val="FFFFFF"/>
                </a:solidFill>
                <a:latin typeface="Arial" panose="020B0604020202020204" pitchFamily="34" charset="0"/>
                <a:cs typeface="Arial" panose="020B0604020202020204" pitchFamily="34" charset="0"/>
              </a:rPr>
              <a:t>Jreab</a:t>
            </a:r>
            <a:r>
              <a:rPr lang="sv-SE" sz="7200" dirty="0">
                <a:solidFill>
                  <a:srgbClr val="FFFFFF"/>
                </a:solidFill>
                <a:latin typeface="Arial" panose="020B0604020202020204" pitchFamily="34" charset="0"/>
                <a:cs typeface="Arial" panose="020B0604020202020204" pitchFamily="34" charset="0"/>
              </a:rPr>
              <a:t>, Sharp</a:t>
            </a:r>
          </a:p>
          <a:p>
            <a:pPr marL="0" indent="0">
              <a:buNone/>
            </a:pPr>
            <a:endParaRPr lang="sv-SE" sz="7200" dirty="0">
              <a:solidFill>
                <a:srgbClr val="FFFFFF"/>
              </a:solidFill>
              <a:latin typeface="Arial" panose="020B0604020202020204" pitchFamily="34" charset="0"/>
              <a:cs typeface="Arial" panose="020B0604020202020204" pitchFamily="34" charset="0"/>
            </a:endParaRPr>
          </a:p>
          <a:p>
            <a:pPr marL="0" indent="0">
              <a:buNone/>
            </a:pPr>
            <a:r>
              <a:rPr lang="sv-SE" sz="7200" dirty="0">
                <a:solidFill>
                  <a:schemeClr val="accent5">
                    <a:lumMod val="60000"/>
                    <a:lumOff val="40000"/>
                  </a:schemeClr>
                </a:solidFill>
                <a:latin typeface="Arial" panose="020B0604020202020204" pitchFamily="34" charset="0"/>
                <a:cs typeface="Arial" panose="020B0604020202020204" pitchFamily="34" charset="0"/>
              </a:rPr>
              <a:t>Övriga</a:t>
            </a:r>
            <a:r>
              <a:rPr lang="sv-SE" sz="7200" dirty="0">
                <a:solidFill>
                  <a:srgbClr val="FFFFFF"/>
                </a:solidFill>
                <a:latin typeface="Arial" panose="020B0604020202020204" pitchFamily="34" charset="0"/>
                <a:cs typeface="Arial" panose="020B0604020202020204" pitchFamily="34" charset="0"/>
              </a:rPr>
              <a:t> – </a:t>
            </a:r>
            <a:r>
              <a:rPr lang="sv-SE" sz="7200" dirty="0" err="1">
                <a:solidFill>
                  <a:srgbClr val="FFFFFF"/>
                </a:solidFill>
                <a:latin typeface="Arial" panose="020B0604020202020204" pitchFamily="34" charset="0"/>
                <a:cs typeface="Arial" panose="020B0604020202020204" pitchFamily="34" charset="0"/>
              </a:rPr>
              <a:t>Evolos</a:t>
            </a:r>
            <a:r>
              <a:rPr lang="sv-SE" sz="7200" dirty="0">
                <a:solidFill>
                  <a:srgbClr val="FFFFFF"/>
                </a:solidFill>
                <a:latin typeface="Arial" panose="020B0604020202020204" pitchFamily="34" charset="0"/>
                <a:cs typeface="Arial" panose="020B0604020202020204" pitchFamily="34" charset="0"/>
              </a:rPr>
              <a:t>, Byggplanerarna, Martins grus, </a:t>
            </a:r>
            <a:r>
              <a:rPr lang="sv-SE" sz="7200" dirty="0" err="1">
                <a:solidFill>
                  <a:srgbClr val="FFFFFF"/>
                </a:solidFill>
                <a:latin typeface="Arial" panose="020B0604020202020204" pitchFamily="34" charset="0"/>
                <a:cs typeface="Arial" panose="020B0604020202020204" pitchFamily="34" charset="0"/>
              </a:rPr>
              <a:t>BikeShop</a:t>
            </a:r>
            <a:r>
              <a:rPr lang="sv-SE" sz="7200" dirty="0">
                <a:solidFill>
                  <a:srgbClr val="FFFFFF"/>
                </a:solidFill>
                <a:latin typeface="Arial" panose="020B0604020202020204" pitchFamily="34" charset="0"/>
                <a:cs typeface="Arial" panose="020B0604020202020204" pitchFamily="34" charset="0"/>
              </a:rPr>
              <a:t>, Moderaterna, Röda Nejlikan, Karlskrona kylservice, Elis, Jämjö golv, </a:t>
            </a:r>
            <a:r>
              <a:rPr lang="sv-SE" sz="7200" dirty="0" err="1">
                <a:solidFill>
                  <a:srgbClr val="FFFFFF"/>
                </a:solidFill>
                <a:latin typeface="Arial" panose="020B0604020202020204" pitchFamily="34" charset="0"/>
                <a:cs typeface="Arial" panose="020B0604020202020204" pitchFamily="34" charset="0"/>
              </a:rPr>
              <a:t>Flymens</a:t>
            </a:r>
            <a:r>
              <a:rPr lang="sv-SE" sz="7200" dirty="0">
                <a:solidFill>
                  <a:srgbClr val="FFFFFF"/>
                </a:solidFill>
                <a:latin typeface="Arial" panose="020B0604020202020204" pitchFamily="34" charset="0"/>
                <a:cs typeface="Arial" panose="020B0604020202020204" pitchFamily="34" charset="0"/>
              </a:rPr>
              <a:t> måleri, MR gräv &amp; bygg och Jämjö måleri</a:t>
            </a:r>
          </a:p>
          <a:p>
            <a:pPr marL="0" indent="0">
              <a:buNone/>
            </a:pPr>
            <a:endParaRPr lang="sv-SE" sz="7200" dirty="0">
              <a:solidFill>
                <a:srgbClr val="FFFFFF"/>
              </a:solidFill>
              <a:latin typeface="Arial" panose="020B0604020202020204" pitchFamily="34" charset="0"/>
              <a:cs typeface="Arial" panose="020B0604020202020204" pitchFamily="34" charset="0"/>
            </a:endParaRPr>
          </a:p>
          <a:p>
            <a:pPr marL="0" indent="0">
              <a:buNone/>
            </a:pPr>
            <a:endParaRPr lang="sv-SE" sz="500" dirty="0">
              <a:solidFill>
                <a:srgbClr val="FFFFFF"/>
              </a:solidFill>
            </a:endParaRPr>
          </a:p>
          <a:p>
            <a:endParaRPr lang="sv-SE" sz="500" dirty="0">
              <a:solidFill>
                <a:srgbClr val="FFFFFF"/>
              </a:solidFill>
            </a:endParaRPr>
          </a:p>
          <a:p>
            <a:endParaRPr lang="sv-SE" sz="500" dirty="0">
              <a:solidFill>
                <a:srgbClr val="FFFFFF"/>
              </a:solidFill>
            </a:endParaRPr>
          </a:p>
        </p:txBody>
      </p:sp>
    </p:spTree>
    <p:extLst>
      <p:ext uri="{BB962C8B-B14F-4D97-AF65-F5344CB8AC3E}">
        <p14:creationId xmlns:p14="http://schemas.microsoft.com/office/powerpoint/2010/main" val="157661352"/>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0C768269-37F1-E88A-9DD4-7B99ECDD6B77}"/>
              </a:ext>
            </a:extLst>
          </p:cNvPr>
          <p:cNvSpPr>
            <a:spLocks noGrp="1"/>
          </p:cNvSpPr>
          <p:nvPr>
            <p:ph type="title"/>
          </p:nvPr>
        </p:nvSpPr>
        <p:spPr>
          <a:xfrm>
            <a:off x="461372" y="448056"/>
            <a:ext cx="4160897" cy="2980944"/>
          </a:xfrm>
        </p:spPr>
        <p:txBody>
          <a:bodyPr vert="horz" lIns="91440" tIns="45720" rIns="91440" bIns="45720" rtlCol="0">
            <a:normAutofit/>
          </a:bodyPr>
          <a:lstStyle/>
          <a:p>
            <a:r>
              <a:rPr lang="en-US" dirty="0" err="1">
                <a:solidFill>
                  <a:schemeClr val="bg1"/>
                </a:solidFill>
                <a:latin typeface="Arial" panose="020B0604020202020204" pitchFamily="34" charset="0"/>
                <a:cs typeface="Arial" panose="020B0604020202020204" pitchFamily="34" charset="0"/>
              </a:rPr>
              <a:t>D</a:t>
            </a:r>
            <a:r>
              <a:rPr lang="en-US" kern="1200" dirty="0" err="1">
                <a:solidFill>
                  <a:schemeClr val="bg1"/>
                </a:solidFill>
                <a:latin typeface="Arial" panose="020B0604020202020204" pitchFamily="34" charset="0"/>
                <a:cs typeface="Arial" panose="020B0604020202020204" pitchFamily="34" charset="0"/>
              </a:rPr>
              <a:t>okument</a:t>
            </a:r>
            <a:br>
              <a:rPr lang="en-US" kern="1200" dirty="0">
                <a:solidFill>
                  <a:schemeClr val="bg1"/>
                </a:solidFill>
                <a:latin typeface="Arial" panose="020B0604020202020204" pitchFamily="34" charset="0"/>
                <a:cs typeface="Arial" panose="020B0604020202020204" pitchFamily="34" charset="0"/>
              </a:rPr>
            </a:br>
            <a:r>
              <a:rPr lang="en-US" kern="1200" dirty="0">
                <a:solidFill>
                  <a:schemeClr val="bg1"/>
                </a:solidFill>
                <a:latin typeface="Arial" panose="020B0604020202020204" pitchFamily="34" charset="0"/>
                <a:cs typeface="Arial" panose="020B0604020202020204" pitchFamily="34" charset="0"/>
              </a:rPr>
              <a:t>- policy</a:t>
            </a:r>
            <a:br>
              <a:rPr lang="en-US" kern="1200" dirty="0">
                <a:solidFill>
                  <a:schemeClr val="bg1"/>
                </a:solidFill>
                <a:latin typeface="Arial" panose="020B0604020202020204" pitchFamily="34" charset="0"/>
                <a:cs typeface="Arial" panose="020B0604020202020204" pitchFamily="34" charset="0"/>
              </a:rPr>
            </a:br>
            <a:r>
              <a:rPr lang="en-US" kern="1200" dirty="0">
                <a:solidFill>
                  <a:schemeClr val="bg1"/>
                </a:solidFill>
                <a:latin typeface="Arial" panose="020B0604020202020204" pitchFamily="34" charset="0"/>
                <a:cs typeface="Arial" panose="020B0604020202020204" pitchFamily="34" charset="0"/>
              </a:rPr>
              <a:t>- </a:t>
            </a:r>
            <a:r>
              <a:rPr lang="en-US" kern="1200" dirty="0" err="1">
                <a:solidFill>
                  <a:schemeClr val="bg1"/>
                </a:solidFill>
                <a:latin typeface="Arial" panose="020B0604020202020204" pitchFamily="34" charset="0"/>
                <a:cs typeface="Arial" panose="020B0604020202020204" pitchFamily="34" charset="0"/>
              </a:rPr>
              <a:t>ledare</a:t>
            </a:r>
            <a:endParaRPr lang="en-US" kern="1200" dirty="0">
              <a:solidFill>
                <a:schemeClr val="bg1"/>
              </a:solidFill>
              <a:latin typeface="Arial" panose="020B0604020202020204" pitchFamily="34" charset="0"/>
              <a:cs typeface="Arial" panose="020B0604020202020204" pitchFamily="34" charset="0"/>
            </a:endParaRPr>
          </a:p>
        </p:txBody>
      </p:sp>
      <p:sp>
        <p:nvSpPr>
          <p:cNvPr id="4" name="Platshållare för innehåll 3">
            <a:extLst>
              <a:ext uri="{FF2B5EF4-FFF2-40B4-BE49-F238E27FC236}">
                <a16:creationId xmlns:a16="http://schemas.microsoft.com/office/drawing/2014/main" id="{C295E666-25CC-8E20-FCCA-F577EEF67039}"/>
              </a:ext>
            </a:extLst>
          </p:cNvPr>
          <p:cNvSpPr>
            <a:spLocks noGrp="1"/>
          </p:cNvSpPr>
          <p:nvPr>
            <p:ph idx="1"/>
          </p:nvPr>
        </p:nvSpPr>
        <p:spPr>
          <a:xfrm>
            <a:off x="5923198" y="1202077"/>
            <a:ext cx="6268802" cy="5308856"/>
          </a:xfrm>
        </p:spPr>
        <p:txBody>
          <a:bodyPr anchor="ctr">
            <a:normAutofit/>
          </a:bodyPr>
          <a:lstStyle/>
          <a:p>
            <a:pPr marL="0" indent="0">
              <a:buNone/>
            </a:pPr>
            <a:endParaRPr lang="sv-SE" sz="2400" dirty="0">
              <a:latin typeface="Arial" panose="020B0604020202020204" pitchFamily="34" charset="0"/>
              <a:cs typeface="Arial" panose="020B0604020202020204" pitchFamily="34" charset="0"/>
            </a:endParaRPr>
          </a:p>
          <a:p>
            <a:r>
              <a:rPr lang="sv-SE" sz="2400" dirty="0">
                <a:latin typeface="Arial" panose="020B0604020202020204" pitchFamily="34" charset="0"/>
                <a:cs typeface="Arial" panose="020B0604020202020204" pitchFamily="34" charset="0"/>
              </a:rPr>
              <a:t>Policydokument för spelare, ledare och föräldrar uppdaterat 2024.</a:t>
            </a:r>
          </a:p>
          <a:p>
            <a:pPr marL="0" indent="0">
              <a:buNone/>
            </a:pPr>
            <a:endParaRPr lang="sv-SE" sz="2400" dirty="0">
              <a:latin typeface="Arial" panose="020B0604020202020204" pitchFamily="34" charset="0"/>
              <a:cs typeface="Arial" panose="020B0604020202020204" pitchFamily="34" charset="0"/>
            </a:endParaRPr>
          </a:p>
          <a:p>
            <a:r>
              <a:rPr lang="sv-SE" sz="2400" dirty="0">
                <a:latin typeface="Arial" panose="020B0604020202020204" pitchFamily="34" charset="0"/>
                <a:cs typeface="Arial" panose="020B0604020202020204" pitchFamily="34" charset="0"/>
              </a:rPr>
              <a:t>Nytt som kommer under 2024:</a:t>
            </a:r>
          </a:p>
          <a:p>
            <a:pPr marL="0" indent="0">
              <a:buNone/>
            </a:pPr>
            <a:r>
              <a:rPr lang="sv-SE" sz="2400" dirty="0">
                <a:latin typeface="Arial" panose="020B0604020202020204" pitchFamily="34" charset="0"/>
                <a:cs typeface="Arial" panose="020B0604020202020204" pitchFamily="34" charset="0"/>
              </a:rPr>
              <a:t>   - Policydokument för publik</a:t>
            </a:r>
          </a:p>
          <a:p>
            <a:pPr marL="0" indent="0">
              <a:buNone/>
            </a:pPr>
            <a:r>
              <a:rPr lang="sv-SE" sz="2400" dirty="0">
                <a:latin typeface="Arial" panose="020B0604020202020204" pitchFamily="34" charset="0"/>
                <a:cs typeface="Arial" panose="020B0604020202020204" pitchFamily="34" charset="0"/>
              </a:rPr>
              <a:t>   - Policydokument för styrelse</a:t>
            </a:r>
          </a:p>
          <a:p>
            <a:pPr marL="0" indent="0">
              <a:buNone/>
            </a:pPr>
            <a:r>
              <a:rPr lang="sv-SE" sz="2400" dirty="0">
                <a:latin typeface="Arial" panose="020B0604020202020204" pitchFamily="34" charset="0"/>
                <a:cs typeface="Arial" panose="020B0604020202020204" pitchFamily="34" charset="0"/>
              </a:rPr>
              <a:t>   - Dokument kring matcher och träningar</a:t>
            </a:r>
          </a:p>
          <a:p>
            <a:pPr marL="0" indent="0">
              <a:buNone/>
            </a:pPr>
            <a:endParaRPr lang="sv-SE" sz="2400" dirty="0">
              <a:latin typeface="Arial" panose="020B0604020202020204" pitchFamily="34" charset="0"/>
              <a:cs typeface="Arial" panose="020B0604020202020204" pitchFamily="34" charset="0"/>
            </a:endParaRPr>
          </a:p>
          <a:p>
            <a:r>
              <a:rPr lang="sv-SE" sz="2400" dirty="0">
                <a:latin typeface="Arial" panose="020B0604020202020204" pitchFamily="34" charset="0"/>
                <a:cs typeface="Arial" panose="020B0604020202020204" pitchFamily="34" charset="0"/>
              </a:rPr>
              <a:t>Alla dokument finns på Jämjö </a:t>
            </a:r>
            <a:r>
              <a:rPr lang="sv-SE" sz="2400" dirty="0" err="1">
                <a:latin typeface="Arial" panose="020B0604020202020204" pitchFamily="34" charset="0"/>
                <a:cs typeface="Arial" panose="020B0604020202020204" pitchFamily="34" charset="0"/>
              </a:rPr>
              <a:t>GoIF:s</a:t>
            </a:r>
            <a:r>
              <a:rPr lang="sv-SE" sz="2400" dirty="0">
                <a:latin typeface="Arial" panose="020B0604020202020204" pitchFamily="34" charset="0"/>
                <a:cs typeface="Arial" panose="020B0604020202020204" pitchFamily="34" charset="0"/>
              </a:rPr>
              <a:t> hemsida: </a:t>
            </a:r>
            <a:r>
              <a:rPr lang="sv-SE" sz="2400" dirty="0">
                <a:latin typeface="Arial" panose="020B0604020202020204" pitchFamily="34" charset="0"/>
                <a:cs typeface="Arial" panose="020B0604020202020204" pitchFamily="34" charset="0"/>
                <a:hlinkClick r:id="rId3"/>
              </a:rPr>
              <a:t>https://www.laget.se/JamjoGoIF/Document</a:t>
            </a:r>
            <a:endParaRPr lang="sv-SE" sz="2400" dirty="0"/>
          </a:p>
          <a:p>
            <a:endParaRPr lang="sv-SE" sz="2400" dirty="0"/>
          </a:p>
          <a:p>
            <a:endParaRPr lang="sv-SE" sz="2400" dirty="0"/>
          </a:p>
          <a:p>
            <a:endParaRPr lang="sv-SE" sz="2400" dirty="0"/>
          </a:p>
        </p:txBody>
      </p:sp>
      <p:pic>
        <p:nvPicPr>
          <p:cNvPr id="5" name="Bildobjekt 4">
            <a:extLst>
              <a:ext uri="{FF2B5EF4-FFF2-40B4-BE49-F238E27FC236}">
                <a16:creationId xmlns:a16="http://schemas.microsoft.com/office/drawing/2014/main" id="{85AB3E06-04A8-6415-3DF1-7D46A519DA95}"/>
              </a:ext>
            </a:extLst>
          </p:cNvPr>
          <p:cNvPicPr>
            <a:picLocks noChangeAspect="1"/>
          </p:cNvPicPr>
          <p:nvPr/>
        </p:nvPicPr>
        <p:blipFill>
          <a:blip r:embed="rId4"/>
          <a:stretch>
            <a:fillRect/>
          </a:stretch>
        </p:blipFill>
        <p:spPr>
          <a:xfrm>
            <a:off x="935653" y="3328416"/>
            <a:ext cx="1908213" cy="2542252"/>
          </a:xfrm>
          <a:prstGeom prst="rect">
            <a:avLst/>
          </a:prstGeom>
        </p:spPr>
      </p:pic>
    </p:spTree>
    <p:extLst>
      <p:ext uri="{BB962C8B-B14F-4D97-AF65-F5344CB8AC3E}">
        <p14:creationId xmlns:p14="http://schemas.microsoft.com/office/powerpoint/2010/main" val="88036924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arlskrona kommun - Bär">
    <a:dk1>
      <a:sysClr val="windowText" lastClr="000000"/>
    </a:dk1>
    <a:lt1>
      <a:sysClr val="window" lastClr="FFFFFF"/>
    </a:lt1>
    <a:dk2>
      <a:srgbClr val="D0DAE6"/>
    </a:dk2>
    <a:lt2>
      <a:srgbClr val="E7E6E6"/>
    </a:lt2>
    <a:accent1>
      <a:srgbClr val="81203B"/>
    </a:accent1>
    <a:accent2>
      <a:srgbClr val="14467B"/>
    </a:accent2>
    <a:accent3>
      <a:srgbClr val="B19C80"/>
    </a:accent3>
    <a:accent4>
      <a:srgbClr val="2F746A"/>
    </a:accent4>
    <a:accent5>
      <a:srgbClr val="AC480D"/>
    </a:accent5>
    <a:accent6>
      <a:srgbClr val="CAAC00"/>
    </a:accent6>
    <a:hlink>
      <a:srgbClr val="000000"/>
    </a:hlink>
    <a:folHlink>
      <a:srgbClr val="000000"/>
    </a:folHlink>
  </a:clrScheme>
</a:themeOverride>
</file>

<file path=ppt/theme/themeOverride2.xml><?xml version="1.0" encoding="utf-8"?>
<a:themeOverride xmlns:a="http://schemas.openxmlformats.org/drawingml/2006/main">
  <a:clrScheme name="Karlskrona kommun - Bär">
    <a:dk1>
      <a:sysClr val="windowText" lastClr="000000"/>
    </a:dk1>
    <a:lt1>
      <a:sysClr val="window" lastClr="FFFFFF"/>
    </a:lt1>
    <a:dk2>
      <a:srgbClr val="D0DAE6"/>
    </a:dk2>
    <a:lt2>
      <a:srgbClr val="E7E6E6"/>
    </a:lt2>
    <a:accent1>
      <a:srgbClr val="81203B"/>
    </a:accent1>
    <a:accent2>
      <a:srgbClr val="14467B"/>
    </a:accent2>
    <a:accent3>
      <a:srgbClr val="B19C80"/>
    </a:accent3>
    <a:accent4>
      <a:srgbClr val="2F746A"/>
    </a:accent4>
    <a:accent5>
      <a:srgbClr val="AC480D"/>
    </a:accent5>
    <a:accent6>
      <a:srgbClr val="CAAC00"/>
    </a:accent6>
    <a:hlink>
      <a:srgbClr val="000000"/>
    </a:hlink>
    <a:folHlink>
      <a:srgbClr val="000000"/>
    </a:folHlink>
  </a:clrScheme>
</a:themeOverride>
</file>

<file path=docProps/app.xml><?xml version="1.0" encoding="utf-8"?>
<Properties xmlns="http://schemas.openxmlformats.org/officeDocument/2006/extended-properties" xmlns:vt="http://schemas.openxmlformats.org/officeDocument/2006/docPropsVTypes">
  <TotalTime>1313</TotalTime>
  <Words>1435</Words>
  <Application>Microsoft Office PowerPoint</Application>
  <PresentationFormat>Bredbild</PresentationFormat>
  <Paragraphs>353</Paragraphs>
  <Slides>20</Slides>
  <Notes>14</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20</vt:i4>
      </vt:variant>
    </vt:vector>
  </HeadingPairs>
  <TitlesOfParts>
    <vt:vector size="24" baseType="lpstr">
      <vt:lpstr>Arial</vt:lpstr>
      <vt:lpstr>Calibri</vt:lpstr>
      <vt:lpstr>Calibri Light</vt:lpstr>
      <vt:lpstr>Office-tema</vt:lpstr>
      <vt:lpstr>Föräldramöte</vt:lpstr>
      <vt:lpstr>Dagordning</vt:lpstr>
      <vt:lpstr>Föreningsinfo</vt:lpstr>
      <vt:lpstr>Föreningsstruktur</vt:lpstr>
      <vt:lpstr>Årshjul</vt:lpstr>
      <vt:lpstr>På gång i föreningen</vt:lpstr>
      <vt:lpstr>Medlems- och träningsavgift</vt:lpstr>
      <vt:lpstr>Sponsorer</vt:lpstr>
      <vt:lpstr>Dokument - policy - ledare</vt:lpstr>
      <vt:lpstr>Uppdrag från föreningen</vt:lpstr>
      <vt:lpstr>Uppdrag från laget</vt:lpstr>
      <vt:lpstr>Kommunikation</vt:lpstr>
      <vt:lpstr>Träningar </vt:lpstr>
      <vt:lpstr> Matcher </vt:lpstr>
      <vt:lpstr>Cuper</vt:lpstr>
      <vt:lpstr>Administratörer</vt:lpstr>
      <vt:lpstr>Lagkassa</vt:lpstr>
      <vt:lpstr>Lagaktiviteter</vt:lpstr>
      <vt:lpstr>Övrigt</vt:lpstr>
      <vt:lpstr>Tack för idag!</vt:lpstr>
    </vt:vector>
  </TitlesOfParts>
  <Company>Karlskrona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dc:title>
  <dc:creator>Linda Rönning</dc:creator>
  <cp:lastModifiedBy>Linda Rönning</cp:lastModifiedBy>
  <cp:revision>72</cp:revision>
  <dcterms:created xsi:type="dcterms:W3CDTF">2023-01-09T16:23:31Z</dcterms:created>
  <dcterms:modified xsi:type="dcterms:W3CDTF">2024-01-20T17:08:35Z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769b135-119e-46d3-9105-ea0a4421414c_Enabled">
    <vt:lpwstr>true</vt:lpwstr>
  </property>
  <property fmtid="{D5CDD505-2E9C-101B-9397-08002B2CF9AE}" pid="3" name="MSIP_Label_3769b135-119e-46d3-9105-ea0a4421414c_SetDate">
    <vt:lpwstr>2024-01-11T13:19:21Z</vt:lpwstr>
  </property>
  <property fmtid="{D5CDD505-2E9C-101B-9397-08002B2CF9AE}" pid="4" name="MSIP_Label_3769b135-119e-46d3-9105-ea0a4421414c_Method">
    <vt:lpwstr>Privileged</vt:lpwstr>
  </property>
  <property fmtid="{D5CDD505-2E9C-101B-9397-08002B2CF9AE}" pid="5" name="MSIP_Label_3769b135-119e-46d3-9105-ea0a4421414c_Name">
    <vt:lpwstr>Öppen information</vt:lpwstr>
  </property>
  <property fmtid="{D5CDD505-2E9C-101B-9397-08002B2CF9AE}" pid="6" name="MSIP_Label_3769b135-119e-46d3-9105-ea0a4421414c_SiteId">
    <vt:lpwstr>1ff1a55c-17d0-4282-b9a5-2567952b6bb2</vt:lpwstr>
  </property>
  <property fmtid="{D5CDD505-2E9C-101B-9397-08002B2CF9AE}" pid="7" name="MSIP_Label_3769b135-119e-46d3-9105-ea0a4421414c_ActionId">
    <vt:lpwstr>e4b3b376-26da-4688-b1a1-8a824054e28f</vt:lpwstr>
  </property>
  <property fmtid="{D5CDD505-2E9C-101B-9397-08002B2CF9AE}" pid="8" name="MSIP_Label_3769b135-119e-46d3-9105-ea0a4421414c_ContentBits">
    <vt:lpwstr>1</vt:lpwstr>
  </property>
  <property fmtid="{D5CDD505-2E9C-101B-9397-08002B2CF9AE}" pid="9" name="ClassificationContentMarkingHeaderLocations">
    <vt:lpwstr>Office-tema:8</vt:lpwstr>
  </property>
  <property fmtid="{D5CDD505-2E9C-101B-9397-08002B2CF9AE}" pid="10" name="ClassificationContentMarkingHeaderText">
    <vt:lpwstr>Öppen information</vt:lpwstr>
  </property>
</Properties>
</file>