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3399"/>
    <a:srgbClr val="DE1085"/>
    <a:srgbClr val="E84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BA2A4-E2AD-1829-6E26-5FC0D5744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42ACE6F-3CFE-3A2C-3D4D-498F7363C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0E69CC-16EB-CF52-FDBD-B27D6362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63AA14-069A-9DCA-C49E-75BD566E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E2A37F-E860-F25A-C283-1DBA23D1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7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983A3C-6170-DD46-88D8-7545CA41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42051CB-5111-5DE0-05B2-D242A9252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A7DB5E-25FE-F963-BC13-7BEF20CF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E7211D-6DF5-6902-3745-964799EE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F9DE0C-A3A8-C2D3-E81E-3A1AE236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03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962510A-8CDF-59F9-62AB-B08B6D082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DBC152-C3A3-05FE-6ADE-F30D71B6B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3521DF-2684-7161-2C24-F9468BB1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D39977-246E-67FE-2078-0E0F8311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3B5694-D637-5BD2-CA53-A53DE10D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62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32A6D-2396-8DC6-B9EA-3B5CBC96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731AA6-81D8-ECF5-EC25-9209FBCF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999AE7-AAA7-64F3-631E-E0F01E19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C01078-B27E-4A4C-43FA-DBADB202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98792F-CBE9-4150-41D1-4804DD58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10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45CB8-B943-2FB9-2C5F-7CAF86A4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AD625D-8D2E-5AE6-AADC-E202D99D2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64F4BF-38C1-C580-ECBD-61BDB7B2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06F9F1-0A97-CCC3-3A0A-8B3E2113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9BE0DE-7294-1CF1-B596-747832BC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17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5EFA72-F7ED-5E92-E26E-3563B22D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4E5CE5-E8A4-C7D9-C0E4-B552D141D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F1648DB-09E4-9979-159F-7C5A00DDA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89CD16-58B3-4C4E-20DD-E3708679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6B3D03-87AB-283E-B104-BD5B9ADE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D1E75B-FAF5-21F9-96A0-3CA56BB1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4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991A4B-BDFB-13DE-EC50-FDA2BA73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54D654-B8E1-54FD-E7EF-B413EAE3B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2A5E2E-3FD2-B624-8220-986EF5470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4C130A4-B20D-FD2D-49F5-6090E0715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3B2AB69-0CA2-3A77-B613-886D80623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9267818-5DB4-FF10-3E99-78D6377A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FB1F120-F298-339A-561A-337CCD97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059548-318D-59A7-D72D-15C17BFE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9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3885B-2C8F-8233-1F98-9F1A95D6F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048BCF4-AF8F-E230-7B5F-1F986AC0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B965EF8-A9A8-79EF-2FC9-AEA4CAB0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F6064C8-B841-7BD9-D1C5-6027CFD1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57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C5B2FD6-A9EF-33CA-8FCB-F1CB42D4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414BAA-0A1F-8C22-C013-F2A147E7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6B37DAE-13E2-5D67-79B4-2902431C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75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DC2BB8-3702-E5A9-CFE6-717A7C59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E2D41D-AB55-4BFB-FA90-520B22010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2EADDF-94B9-9101-AB7E-71C62C589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C2B135-2C2A-76CF-8062-8A84402D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AE74D7-AFAB-F464-3484-53811C14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87D5AB-4721-61A4-7F3A-9F47FEA5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67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F2A405-94D5-F4B5-EED1-374A3662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B926B8D-1CE0-1A2C-9B10-2CBD51DB4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E3024A-CEDC-3260-6D51-9234704C6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3BA345-9301-E7A0-1A33-F875158B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D37341-DDCD-C24E-58D4-7C4E6257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35AAA6D-7133-95A3-3D5D-0662A1CA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3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B1252D9-7A2B-B582-D6D6-C786E272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2E35C3-13F1-BCA1-2FF0-D0392F417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41A8F7-817B-31C8-5283-47B39AC4D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5F79-1EE2-41D4-A254-A76F270B0733}" type="datetimeFigureOut">
              <a:rPr lang="sv-SE" smtClean="0"/>
              <a:t>2024-09-23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197466-60B0-9EAF-2384-055646E09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456586-F359-F546-A7FD-02E9A559C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E7E1-1B7D-47A0-AB87-28BB176FF5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8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191D148-12A8-F9FF-F658-9EC0DF2E9ABB}"/>
              </a:ext>
            </a:extLst>
          </p:cNvPr>
          <p:cNvSpPr/>
          <p:nvPr/>
        </p:nvSpPr>
        <p:spPr>
          <a:xfrm>
            <a:off x="117447" y="78603"/>
            <a:ext cx="5780014" cy="6635692"/>
          </a:xfrm>
          <a:prstGeom prst="rect">
            <a:avLst/>
          </a:prstGeom>
          <a:solidFill>
            <a:srgbClr val="DE10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A5FD077-B780-85D6-14CF-8AAE71A7358D}"/>
              </a:ext>
            </a:extLst>
          </p:cNvPr>
          <p:cNvSpPr/>
          <p:nvPr/>
        </p:nvSpPr>
        <p:spPr>
          <a:xfrm>
            <a:off x="6023295" y="85987"/>
            <a:ext cx="6051258" cy="66356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B9E6D5-1641-736B-C36B-AAEFDD0022CA}"/>
              </a:ext>
            </a:extLst>
          </p:cNvPr>
          <p:cNvSpPr txBox="1"/>
          <p:nvPr/>
        </p:nvSpPr>
        <p:spPr>
          <a:xfrm>
            <a:off x="1728132" y="536895"/>
            <a:ext cx="3447876" cy="5232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JÄBO F13 ROSA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83F7E99-1E14-D6E6-1C1B-6E6DDF72B18B}"/>
              </a:ext>
            </a:extLst>
          </p:cNvPr>
          <p:cNvSpPr txBox="1"/>
          <p:nvPr/>
        </p:nvSpPr>
        <p:spPr>
          <a:xfrm flipH="1">
            <a:off x="7679701" y="565164"/>
            <a:ext cx="3276321" cy="80021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6699"/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JÄBO F13 SVART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B07F41D-0AB8-5E49-AF79-B7F2B8F98858}"/>
              </a:ext>
            </a:extLst>
          </p:cNvPr>
          <p:cNvSpPr txBox="1"/>
          <p:nvPr/>
        </p:nvSpPr>
        <p:spPr>
          <a:xfrm flipH="1">
            <a:off x="1006121" y="1895912"/>
            <a:ext cx="2621980" cy="42473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Namn 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Matcher:     09:30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13:15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15:30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Ledare :  </a:t>
            </a:r>
          </a:p>
          <a:p>
            <a:endParaRPr lang="sv-SE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v-SE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Plats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Sundsvalls Sporthall,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B-hallen (en trappa upp) 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Universitetsallén 11 		 	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C5F1D5D-CEAA-B119-EEE7-53F7E070C788}"/>
              </a:ext>
            </a:extLst>
          </p:cNvPr>
          <p:cNvSpPr txBox="1"/>
          <p:nvPr/>
        </p:nvSpPr>
        <p:spPr>
          <a:xfrm>
            <a:off x="6744749" y="1895912"/>
            <a:ext cx="2835479" cy="47705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3399"/>
            </a:outerShdw>
          </a:effectLst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Irma </a:t>
            </a:r>
          </a:p>
          <a:p>
            <a:r>
              <a:rPr lang="sv-SE" dirty="0">
                <a:solidFill>
                  <a:schemeClr val="bg1"/>
                </a:solidFill>
              </a:rPr>
              <a:t>Astrid</a:t>
            </a:r>
          </a:p>
          <a:p>
            <a:r>
              <a:rPr lang="sv-SE" dirty="0">
                <a:solidFill>
                  <a:schemeClr val="bg1"/>
                </a:solidFill>
              </a:rPr>
              <a:t>Siri </a:t>
            </a:r>
          </a:p>
          <a:p>
            <a:r>
              <a:rPr lang="sv-SE" dirty="0">
                <a:solidFill>
                  <a:schemeClr val="bg1"/>
                </a:solidFill>
              </a:rPr>
              <a:t>Hilda</a:t>
            </a:r>
          </a:p>
          <a:p>
            <a:r>
              <a:rPr lang="sv-SE" dirty="0">
                <a:solidFill>
                  <a:schemeClr val="bg1"/>
                </a:solidFill>
              </a:rPr>
              <a:t>Hilda </a:t>
            </a:r>
          </a:p>
          <a:p>
            <a:r>
              <a:rPr lang="sv-SE" dirty="0">
                <a:solidFill>
                  <a:schemeClr val="bg1"/>
                </a:solidFill>
              </a:rPr>
              <a:t>Milla </a:t>
            </a:r>
          </a:p>
          <a:p>
            <a:r>
              <a:rPr lang="sv-SE" dirty="0">
                <a:solidFill>
                  <a:schemeClr val="bg1"/>
                </a:solidFill>
              </a:rPr>
              <a:t>Vendela</a:t>
            </a:r>
            <a:endParaRPr lang="sv-SE" sz="1200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Matcher:     11:00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14:00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17:00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Ledare :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Filip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</a:t>
            </a:r>
          </a:p>
          <a:p>
            <a:endParaRPr lang="sv-SE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v-SE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Sundsvalls Sporthall,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B-hallen (en trappa upp)  </a:t>
            </a:r>
          </a:p>
          <a:p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Universitetsallén 11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A8E16ABC-86D3-D9A6-1532-DEBBD050B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101" y="3175308"/>
            <a:ext cx="1913717" cy="1614113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810486A0-70EB-BCE8-0E18-4A089F488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228" y="3175308"/>
            <a:ext cx="1848265" cy="1620499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862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65</Words>
  <Application>Microsoft Office PowerPoint</Application>
  <PresentationFormat>Bredbild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</dc:creator>
  <cp:lastModifiedBy>Filip Andersson</cp:lastModifiedBy>
  <cp:revision>3</cp:revision>
  <dcterms:created xsi:type="dcterms:W3CDTF">2023-11-02T15:09:46Z</dcterms:created>
  <dcterms:modified xsi:type="dcterms:W3CDTF">2024-09-23T15:48:56Z</dcterms:modified>
</cp:coreProperties>
</file>