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D24C4D-F42F-B906-277F-B58F4BEC0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F44A1A6-DEEC-C191-7712-40BE98FEF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AEFFDFC-94E4-9E29-7474-45BBAB3F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4A703B-595B-F3CB-95A4-15DF4DAB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830D7E-F0B2-95DF-1C54-828717409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056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4DE941-B079-5911-B2D4-3F25100BE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4E162E-5E85-CAF8-B052-5CE6033A2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436657-5923-4811-DB4C-40EE1D421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443DCE-E8F6-E675-D1FC-82E25B37D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9561EE-AF57-58CE-B314-6B48403E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7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F09F831-C93C-E7CE-8345-63CF1E995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DFBFE97-EED0-5E3C-6DBE-282443FF9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143A1F-D857-88B7-E63F-FBEC1713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4D798D-E500-BE3D-C788-AE0C9575B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D408E7-B064-A278-F711-26E0910B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92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434978-7F3A-81AB-24F2-B3B1C8CB8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134949-EE0A-CCA4-7034-EF3296354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41AFB9-43F3-3B61-D3B7-774324BE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86E00CB-8ADC-7E88-2722-3B605E08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6CD6BA-3552-0C93-4159-1CAF398B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06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7AB482-B928-2EE8-8E6D-DBE36042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3ED30B-7660-A415-65D8-507DE9133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BFBDF8-63BC-0DAD-194F-471A0746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0EF857-11C4-710E-0B03-7D1BCB3C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45F0352-891B-76A4-214C-EBECF3889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841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F9EAF5-FF93-C0B4-6B50-A68BAD90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827E70-278E-24EE-F45A-16218C813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230BAD-110A-ECD1-8621-2916EA964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8A7C11-A49C-2C95-CB0C-65E93673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022EF9A-5557-E004-151A-51844F7D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F2D252-3577-780C-4642-A25E4F8CE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048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F18C85-652D-36E5-3438-2D5847581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27D8C97-7FC5-8F87-CC4E-B8F0152BA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5B75BC-3720-5AF0-0C69-297F517A9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6F46D5-33DA-95A1-FBA6-90734011D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AA0346-FF0C-90AB-1F8F-EF1213DAF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321524B-2636-ACB7-0F9D-E29E26C5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71599A0-1C74-2564-8899-CD2E12F7A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0119384-B4BD-409C-F114-EA1C0F17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78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E04EEA-4D91-015B-AEC5-1151EB1C4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B461DD-3B59-D1D3-7B3D-03ACA1BD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2F97EE-061D-7747-D396-9E3378F0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B5A88BE-0A2C-F982-B84E-09D778D1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67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9E15ED1-CE07-1CA2-24E7-38B8FAEA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818ED22-BD66-6893-0830-4D23F2D0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333F18C-C671-3AC7-2B35-9C2C46E7C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533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15EB90-1455-2AEA-BD3A-531C6CBBE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C9DAFE-93AD-B23F-2455-EF314564D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48ADAE-86BE-6E74-A55B-ED1EC52DC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A1DB78-BC7E-766A-E96D-35EC810D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0D7B8F-9462-2D78-60F0-88810F291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66D27F-B41A-41F6-0189-A19516972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35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FE6F75-D7D4-E51E-7298-A08F7DDAD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653AC8-937B-320C-0E92-1FD44DB7E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2CC01FE-96DC-27B8-5550-007ABFBCD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7E70CD2-A50E-1D2A-5B31-6EC9B811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5CC5F0-9520-C237-34E5-1FBE0523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AC32D1-B036-D14F-D119-5D63EE5A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357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AE28D9D-E912-EBE5-FC76-FB8F7535F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B509B-99AC-9276-CC70-1305E44A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A9CEA6-C1D8-C7B0-E91D-65F9ECD47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973094-1373-474C-8575-30DDD3EEDBDA}" type="datetimeFigureOut">
              <a:rPr lang="sv-SE" smtClean="0"/>
              <a:t>2024-10-25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D6D20D-CAE1-595C-BCEE-F8C443328A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68F519-36A4-A0F5-1F6A-DE9EC8368B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C45279-B49F-43BC-861C-9C92B70EA1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789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914257E-1E2A-4AC7-89EC-1FB65C9C0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E1C8F1-97F5-489C-8308-958F09657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1269336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EB62645-D4DA-4E99-8344-B1536F63D1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7088" y="6277971"/>
            <a:ext cx="6884912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02B3A4C8-8BD5-BA34-2C75-6140285E3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554" y="2371737"/>
            <a:ext cx="9498892" cy="2516639"/>
          </a:xfrm>
          <a:prstGeom prst="rect">
            <a:avLst/>
          </a:prstGeom>
        </p:spPr>
      </p:pic>
      <p:pic>
        <p:nvPicPr>
          <p:cNvPr id="32" name="Bildobjekt 31">
            <a:extLst>
              <a:ext uri="{FF2B5EF4-FFF2-40B4-BE49-F238E27FC236}">
                <a16:creationId xmlns:a16="http://schemas.microsoft.com/office/drawing/2014/main" id="{21FD3F42-E93F-2681-288C-8AEC7570E1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274168"/>
            <a:ext cx="5345333" cy="1062102"/>
          </a:xfrm>
          <a:prstGeom prst="rect">
            <a:avLst/>
          </a:prstGeom>
        </p:spPr>
      </p:pic>
      <p:pic>
        <p:nvPicPr>
          <p:cNvPr id="34" name="Bildobjekt 33">
            <a:extLst>
              <a:ext uri="{FF2B5EF4-FFF2-40B4-BE49-F238E27FC236}">
                <a16:creationId xmlns:a16="http://schemas.microsoft.com/office/drawing/2014/main" id="{F11913E9-49CD-465E-97DF-901D5D4AEB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963" y="5162551"/>
            <a:ext cx="4848125" cy="1421274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955E0768-5D80-282A-8948-AD6583E8FF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7929" y="395383"/>
            <a:ext cx="10136142" cy="170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0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9F9DEC-FB46-225B-82FB-D01DB7B41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194" y="3244850"/>
            <a:ext cx="2004060" cy="100203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B51F9A46-7A28-E181-90AF-147AEE109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272" y="796924"/>
            <a:ext cx="7371207" cy="476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23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Frida Grandt</dc:creator>
  <cp:lastModifiedBy>Berner Emma</cp:lastModifiedBy>
  <cp:revision>6</cp:revision>
  <dcterms:created xsi:type="dcterms:W3CDTF">2024-10-22T18:51:28Z</dcterms:created>
  <dcterms:modified xsi:type="dcterms:W3CDTF">2024-10-25T06:45:16Z</dcterms:modified>
</cp:coreProperties>
</file>