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33458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BOXPLAY:</a:t>
            </a:r>
            <a:r>
              <a:rPr dirty="0" spc="-35"/>
              <a:t> </a:t>
            </a:r>
            <a:r>
              <a:rPr dirty="0"/>
              <a:t>4-5</a:t>
            </a:r>
            <a:r>
              <a:rPr dirty="0" spc="-30"/>
              <a:t> </a:t>
            </a:r>
            <a:r>
              <a:rPr dirty="0"/>
              <a:t>OCH</a:t>
            </a:r>
            <a:r>
              <a:rPr dirty="0" spc="-35"/>
              <a:t> </a:t>
            </a:r>
            <a:r>
              <a:rPr dirty="0"/>
              <a:t>3-5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3392170" cy="162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37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Börja med liten BOX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Jobba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utåt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ÄGA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insidan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Jobba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klubborna</a:t>
            </a:r>
            <a:endParaRPr sz="1000">
              <a:latin typeface="Arial"/>
              <a:cs typeface="Arial"/>
            </a:endParaRPr>
          </a:p>
          <a:p>
            <a:pPr marL="12700" marR="117602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kommunicera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extra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viktigt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mellan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ALLA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HJÄLP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varandra</a:t>
            </a:r>
            <a:endParaRPr sz="1000">
              <a:latin typeface="Arial"/>
              <a:cs typeface="Arial"/>
            </a:endParaRPr>
          </a:p>
          <a:p>
            <a:pPr marL="12700" marR="246761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JAGA</a:t>
            </a:r>
            <a:r>
              <a:rPr dirty="0" sz="1000" spc="2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inte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HÅLL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ihop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laget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000">
                <a:latin typeface="Arial"/>
                <a:cs typeface="Arial"/>
              </a:rPr>
              <a:t>Få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pucken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VIKTIGT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KAN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ANFALLER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SÅKLART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NÄR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TILLFÄLLE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2023-08-15T21:06:29Z</dcterms:created>
  <dcterms:modified xsi:type="dcterms:W3CDTF">2023-08-15T21:06:29Z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