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51911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FASTA</a:t>
            </a:r>
            <a:r>
              <a:rPr dirty="0" spc="-35"/>
              <a:t> </a:t>
            </a:r>
            <a:r>
              <a:rPr dirty="0"/>
              <a:t>SITUATIONER</a:t>
            </a:r>
            <a:r>
              <a:rPr dirty="0" spc="-30"/>
              <a:t> </a:t>
            </a:r>
            <a:r>
              <a:rPr dirty="0"/>
              <a:t>I</a:t>
            </a:r>
            <a:r>
              <a:rPr dirty="0" spc="-35"/>
              <a:t> </a:t>
            </a:r>
            <a:r>
              <a:rPr dirty="0"/>
              <a:t>ANFALLZON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6202045" cy="19812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HÄNGLÅS: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CW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låser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tekning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vinner kort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bakåt,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 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överlämnar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yttre fw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avslut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 gör sig skottklar kallar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 pucken.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VID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AVSLUT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DRIVER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MÅLET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HELMUT:</a:t>
            </a:r>
            <a:endParaRPr sz="1000">
              <a:latin typeface="Arial"/>
              <a:cs typeface="Arial"/>
            </a:endParaRPr>
          </a:p>
          <a:p>
            <a:pPr marL="12700" marR="106299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CENTER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vinner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bakåt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höger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sida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förflyttar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inåt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banan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möjligt.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INNERFW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åker ut mot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fikan och får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 av back.</a:t>
            </a:r>
            <a:endParaRPr sz="1000">
              <a:latin typeface="Arial"/>
              <a:cs typeface="Arial"/>
            </a:endParaRPr>
          </a:p>
          <a:p>
            <a:pPr marL="12700" marR="140335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CENTER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mycket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UPPMÄRKSAMHET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möjligt.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YTTERFW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åker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direkt 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 backplats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öppnar 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 direkt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smyger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stolpen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kasse.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2023-08-15T21:06:23Z</dcterms:created>
  <dcterms:modified xsi:type="dcterms:W3CDTF">2023-08-15T21:06:23Z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