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172200" y="457200"/>
            <a:ext cx="914400" cy="9144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100" y="1541780"/>
            <a:ext cx="6426200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3100" y="1541780"/>
            <a:ext cx="319278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Anfall</a:t>
            </a:r>
            <a:r>
              <a:rPr dirty="0" spc="-90"/>
              <a:t> </a:t>
            </a:r>
            <a:r>
              <a:rPr dirty="0"/>
              <a:t>RETURYTORNA</a:t>
            </a:r>
          </a:p>
        </p:txBody>
      </p:sp>
      <p:sp>
        <p:nvSpPr>
          <p:cNvPr id="3" name="object 3"/>
          <p:cNvSpPr/>
          <p:nvPr/>
        </p:nvSpPr>
        <p:spPr>
          <a:xfrm>
            <a:off x="685800" y="19685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2222500"/>
            <a:ext cx="6400800" cy="32004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73100" y="5608320"/>
            <a:ext cx="104203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Description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5800" y="591820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25400">
            <a:solidFill>
              <a:srgbClr val="263D5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73100" y="6115050"/>
            <a:ext cx="4162425" cy="109220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000">
                <a:latin typeface="Arial"/>
                <a:cs typeface="Arial"/>
              </a:rPr>
              <a:t>30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procent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av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mål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görs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returer.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>
                <a:latin typeface="Arial"/>
                <a:cs typeface="Arial"/>
              </a:rPr>
              <a:t>Vid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skott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vill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spelare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alla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returytorna.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16700"/>
              </a:lnSpc>
            </a:pPr>
            <a:r>
              <a:rPr dirty="0" sz="1000">
                <a:latin typeface="Arial"/>
                <a:cs typeface="Arial"/>
              </a:rPr>
              <a:t>Spelare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som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har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puck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blir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defensiv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om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passning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går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till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back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som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fyller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 </a:t>
            </a:r>
            <a:r>
              <a:rPr dirty="0" sz="1000" spc="-27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Gör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er alltid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beredda på direktskott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vid anfall</a:t>
            </a:r>
            <a:endParaRPr sz="1000">
              <a:latin typeface="Arial"/>
              <a:cs typeface="Arial"/>
            </a:endParaRPr>
          </a:p>
          <a:p>
            <a:pPr marL="12700" marR="1663700">
              <a:lnSpc>
                <a:spcPct val="116700"/>
              </a:lnSpc>
            </a:pPr>
            <a:r>
              <a:rPr dirty="0" sz="1000">
                <a:latin typeface="Arial"/>
                <a:cs typeface="Arial"/>
              </a:rPr>
              <a:t>sätter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press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på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kassen,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starka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framför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målet </a:t>
            </a:r>
            <a:r>
              <a:rPr dirty="0" sz="1000" spc="-26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Stå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upp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-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MARKERA</a:t>
            </a:r>
            <a:r>
              <a:rPr dirty="0" sz="1000" spc="-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NÄRVARO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38095" y="9213850"/>
            <a:ext cx="27076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Draw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drills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for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FREE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at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IceHockeySystems.com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2023-08-15T21:06:22Z</dcterms:created>
  <dcterms:modified xsi:type="dcterms:W3CDTF">2023-08-15T21:06:22Z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2023-05-11T00:00:00Z</vt:filetime>
  </property>
  <property fmtid="{D5CDD505-2E9C-101B-9397-08002B2CF9AE}" pid="3" name="LastSaved">
    <vt:filetime>2023-05-11T00:00:00Z</vt:filetime>
  </property>
</Properties>
</file>