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204216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Ingångar</a:t>
            </a:r>
            <a:r>
              <a:rPr dirty="0" spc="-90"/>
              <a:t> </a:t>
            </a:r>
            <a:r>
              <a:rPr dirty="0"/>
              <a:t>anfall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6392545" cy="12700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Driv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pucken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brett</a:t>
            </a:r>
            <a:endParaRPr sz="1000">
              <a:latin typeface="Arial"/>
              <a:cs typeface="Arial"/>
            </a:endParaRPr>
          </a:p>
          <a:p>
            <a:pPr marL="12700" marR="4027804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Spelare</a:t>
            </a:r>
            <a:r>
              <a:rPr dirty="0" sz="1000" spc="2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mitten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första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stolpen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söker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returytan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fyller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slottet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Puckförare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defensivt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ansvar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fylla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Detta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skapar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fyra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skott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över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centralytan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snett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bakåt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dropp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fyller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2023-08-15T21:06:19Z</dcterms:created>
  <dcterms:modified xsi:type="dcterms:W3CDTF">2023-08-15T21:06:19Z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