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74" r:id="rId3"/>
    <p:sldId id="259" r:id="rId4"/>
    <p:sldId id="273" r:id="rId5"/>
    <p:sldId id="262" r:id="rId6"/>
    <p:sldId id="270" r:id="rId7"/>
    <p:sldId id="260" r:id="rId8"/>
    <p:sldId id="271" r:id="rId9"/>
    <p:sldId id="263" r:id="rId10"/>
    <p:sldId id="265" r:id="rId11"/>
    <p:sldId id="268" r:id="rId12"/>
    <p:sldId id="266" r:id="rId13"/>
    <p:sldId id="269" r:id="rId14"/>
    <p:sldId id="267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59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0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2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43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66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81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79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02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1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0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1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sv/fotbollsplan-spelplan-fotboll-449357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mmons.wikimedia.org/wiki/File:Soccer_ball.sv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1378517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Informationsmöte Jäders IF F2010-2011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49" y="2378459"/>
            <a:ext cx="64043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Dela ut lotter!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Presentation av tränarstaben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Kanaler för kommunikation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Förändringar i truppen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Truppen just 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Kommande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Våra tankar inför kommande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Träningsupplägg på försäsongen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Regler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Cupdeltagande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Förväntan på målsmän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150346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Cupdeltagande 2025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Våren - Eskilstunacupen 11-13 april. Vi har bokat församlingshemmet i </a:t>
            </a:r>
            <a:r>
              <a:rPr lang="sv-SE" dirty="0" err="1"/>
              <a:t>Kjula</a:t>
            </a:r>
            <a:r>
              <a:rPr lang="sv-SE" dirty="0"/>
              <a:t> för övernattning.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Sommaren – förslag? (Falun, Linköping, Skara).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Vad passar bäst – juni eller augusti?</a:t>
            </a:r>
          </a:p>
          <a:p>
            <a:pPr lvl="1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Hösten - </a:t>
            </a:r>
            <a:r>
              <a:rPr lang="sv-SE" dirty="0" err="1"/>
              <a:t>Rekarne</a:t>
            </a:r>
            <a:r>
              <a:rPr lang="sv-SE" dirty="0"/>
              <a:t> Girls Cup.</a:t>
            </a:r>
          </a:p>
        </p:txBody>
      </p:sp>
    </p:spTree>
    <p:extLst>
      <p:ext uri="{BB962C8B-B14F-4D97-AF65-F5344CB8AC3E}">
        <p14:creationId xmlns:p14="http://schemas.microsoft.com/office/powerpoint/2010/main" val="218665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Förväntan på spelarna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 i tid! Samling 15 minuter innan (kommer att vara inkluderad i kallelsen).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Inga mobiltelefoner.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Visa respekt för varandra.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Alltid försöka göra sitt bästa.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 kul!</a:t>
            </a:r>
          </a:p>
        </p:txBody>
      </p:sp>
    </p:spTree>
    <p:extLst>
      <p:ext uri="{BB962C8B-B14F-4D97-AF65-F5344CB8AC3E}">
        <p14:creationId xmlns:p14="http://schemas.microsoft.com/office/powerpoint/2010/main" val="57521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Förväntan på målsmän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Skapa en aktiv föräldragrupp som tar hand om ”allt” runt om kring.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Vem tar över efter Johan som kassör?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Hemmamatcher -&gt; kioskansvarig och matchvärd.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Skjutsa till och från bortamatcher.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Försäljning till lagkassan.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Stötta tjejerna.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Gemensamma aktiviteter (målsmän &amp; ungdomar)?</a:t>
            </a:r>
          </a:p>
        </p:txBody>
      </p:sp>
    </p:spTree>
    <p:extLst>
      <p:ext uri="{BB962C8B-B14F-4D97-AF65-F5344CB8AC3E}">
        <p14:creationId xmlns:p14="http://schemas.microsoft.com/office/powerpoint/2010/main" val="31817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Övrigt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3934198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 descr="En bild som visar grön, Rektangel, skärmbild, kvadrat&#10;&#10;Automatiskt genererad beskrivning">
            <a:extLst>
              <a:ext uri="{FF2B5EF4-FFF2-40B4-BE49-F238E27FC236}">
                <a16:creationId xmlns:a16="http://schemas.microsoft.com/office/drawing/2014/main" id="{F25340A0-3679-7AF9-1396-18AEB08B23D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3547268" y="1628775"/>
            <a:ext cx="5097463" cy="3600450"/>
          </a:xfrm>
        </p:spPr>
      </p:pic>
    </p:spTree>
    <p:extLst>
      <p:ext uri="{BB962C8B-B14F-4D97-AF65-F5344CB8AC3E}">
        <p14:creationId xmlns:p14="http://schemas.microsoft.com/office/powerpoint/2010/main" val="115724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Dela ut lotter!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Försäljning av Sportlotten för att stärka föreningens ekonomi.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dela ut 5 lotter per spelare.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Lottpris 50kr för en dubbellott med två vinstchanser.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Lagets kassör samlar in pengarna.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Sista försäljningsdag är 1 december.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Intäkten går till föreningen.</a:t>
            </a:r>
          </a:p>
        </p:txBody>
      </p:sp>
    </p:spTree>
    <p:extLst>
      <p:ext uri="{BB962C8B-B14F-4D97-AF65-F5344CB8AC3E}">
        <p14:creationId xmlns:p14="http://schemas.microsoft.com/office/powerpoint/2010/main" val="33809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Tränarstaben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Ella är ansvarig för spelarnas fotbollsutveckling.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Christian är ansvarig för </a:t>
            </a:r>
            <a:r>
              <a:rPr lang="sv-SE" dirty="0" err="1"/>
              <a:t>fys</a:t>
            </a:r>
            <a:r>
              <a:rPr lang="sv-SE" dirty="0"/>
              <a:t>/kondition.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Johan är ansvarig för kommunikation.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tre kommer att vara med så mycket som möjligt på träningar och matcher och hjälpas åt.</a:t>
            </a:r>
          </a:p>
        </p:txBody>
      </p:sp>
    </p:spTree>
    <p:extLst>
      <p:ext uri="{BB962C8B-B14F-4D97-AF65-F5344CB8AC3E}">
        <p14:creationId xmlns:p14="http://schemas.microsoft.com/office/powerpoint/2010/main" val="19402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1378517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Kanaler för kommunikation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49" y="2378459"/>
            <a:ext cx="6404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aktiviteter kommer att skickas ut via ”Laget”.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att kommunicera med föräldrar/målsmän via </a:t>
            </a:r>
            <a:r>
              <a:rPr lang="sv-SE" dirty="0" err="1"/>
              <a:t>Supertext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att kommunicera med spelarna via ?</a:t>
            </a:r>
          </a:p>
        </p:txBody>
      </p:sp>
    </p:spTree>
    <p:extLst>
      <p:ext uri="{BB962C8B-B14F-4D97-AF65-F5344CB8AC3E}">
        <p14:creationId xmlns:p14="http://schemas.microsoft.com/office/powerpoint/2010/main" val="94553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Förändringar i truppen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50" y="1934412"/>
            <a:ext cx="64043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Aliina</a:t>
            </a:r>
            <a:r>
              <a:rPr lang="sv-SE" dirty="0"/>
              <a:t> kommer tillbaka.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Eden kommer tillbaka.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Lovisa slutar med fotboll.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Stella L lämnar för United.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Emma lämnar för </a:t>
            </a:r>
            <a:r>
              <a:rPr lang="sv-SE" dirty="0" err="1"/>
              <a:t>damjuiorerna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Freja lämnar för </a:t>
            </a:r>
            <a:r>
              <a:rPr lang="sv-SE" dirty="0" err="1"/>
              <a:t>damjuiorerna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Maja lämnar för </a:t>
            </a:r>
            <a:r>
              <a:rPr lang="sv-SE" dirty="0" err="1"/>
              <a:t>damjuiorerna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Rima</a:t>
            </a:r>
            <a:r>
              <a:rPr lang="sv-SE" dirty="0"/>
              <a:t> lämnar för </a:t>
            </a:r>
            <a:r>
              <a:rPr lang="sv-SE" dirty="0" err="1"/>
              <a:t>damjuiorerna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Sasha lämnar för </a:t>
            </a:r>
            <a:r>
              <a:rPr lang="sv-SE" dirty="0" err="1"/>
              <a:t>damjuiorerna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Två spelare in – Sju spelare ut. </a:t>
            </a:r>
          </a:p>
        </p:txBody>
      </p:sp>
    </p:spTree>
    <p:extLst>
      <p:ext uri="{BB962C8B-B14F-4D97-AF65-F5344CB8AC3E}">
        <p14:creationId xmlns:p14="http://schemas.microsoft.com/office/powerpoint/2010/main" val="376271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Truppen just nu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ruta 3">
            <a:extLst>
              <a:ext uri="{FF2B5EF4-FFF2-40B4-BE49-F238E27FC236}">
                <a16:creationId xmlns:a16="http://schemas.microsoft.com/office/drawing/2014/main" id="{2C111DEB-A449-844C-52C7-7116D3EF374A}"/>
              </a:ext>
            </a:extLst>
          </p:cNvPr>
          <p:cNvSpPr txBox="1"/>
          <p:nvPr/>
        </p:nvSpPr>
        <p:spPr>
          <a:xfrm>
            <a:off x="565151" y="1934412"/>
            <a:ext cx="64043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 err="1"/>
              <a:t>Alde</a:t>
            </a:r>
            <a:r>
              <a:rPr lang="sv-SE" dirty="0"/>
              <a:t> Ask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Alice Elfving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 err="1"/>
              <a:t>Aliina</a:t>
            </a:r>
            <a:r>
              <a:rPr lang="sv-SE" dirty="0"/>
              <a:t> Schwartz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b="1" dirty="0"/>
              <a:t>Astrid Pettersson 2010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 err="1"/>
              <a:t>Dania</a:t>
            </a:r>
            <a:r>
              <a:rPr lang="sv-SE" dirty="0"/>
              <a:t> </a:t>
            </a:r>
            <a:r>
              <a:rPr lang="sv-SE" dirty="0" err="1"/>
              <a:t>Ameen</a:t>
            </a:r>
            <a:r>
              <a:rPr lang="sv-SE" dirty="0"/>
              <a:t>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Ebba Axelsson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Eden </a:t>
            </a:r>
            <a:r>
              <a:rPr lang="sv-SE" dirty="0" err="1"/>
              <a:t>Wigsten</a:t>
            </a:r>
            <a:r>
              <a:rPr lang="sv-SE" dirty="0"/>
              <a:t>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b="1" dirty="0" err="1"/>
              <a:t>Emmie</a:t>
            </a:r>
            <a:r>
              <a:rPr lang="sv-SE" b="1" dirty="0"/>
              <a:t> Östberg Gelin 2010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Iris Mattsson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b="1" dirty="0"/>
              <a:t>Julia </a:t>
            </a:r>
            <a:r>
              <a:rPr lang="sv-SE" b="1" dirty="0" err="1"/>
              <a:t>Löfhaugen</a:t>
            </a:r>
            <a:r>
              <a:rPr lang="sv-SE" b="1" dirty="0"/>
              <a:t> 2010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Liv </a:t>
            </a:r>
            <a:r>
              <a:rPr lang="sv-SE" dirty="0" err="1"/>
              <a:t>Dontoni</a:t>
            </a:r>
            <a:r>
              <a:rPr lang="sv-SE" dirty="0"/>
              <a:t>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Ophelia Linde 2011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Selma Mattsson 2012</a:t>
            </a:r>
          </a:p>
          <a:p>
            <a:pPr marL="285750" indent="-285750">
              <a:buBlip>
                <a:blip r:embed="rId3"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</a:buBlip>
            </a:pPr>
            <a:r>
              <a:rPr lang="sv-SE" dirty="0"/>
              <a:t>Stella Scott 2011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45C3638-3B85-94A4-3139-CEA87D4B38DE}"/>
              </a:ext>
            </a:extLst>
          </p:cNvPr>
          <p:cNvSpPr txBox="1"/>
          <p:nvPr/>
        </p:nvSpPr>
        <p:spPr>
          <a:xfrm>
            <a:off x="5164984" y="795537"/>
            <a:ext cx="36090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500" b="1" dirty="0"/>
              <a:t>= 14 spelare</a:t>
            </a:r>
          </a:p>
        </p:txBody>
      </p:sp>
    </p:spTree>
    <p:extLst>
      <p:ext uri="{BB962C8B-B14F-4D97-AF65-F5344CB8AC3E}">
        <p14:creationId xmlns:p14="http://schemas.microsoft.com/office/powerpoint/2010/main" val="344955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" name="Rubrik 1">
            <a:extLst>
              <a:ext uri="{FF2B5EF4-FFF2-40B4-BE49-F238E27FC236}">
                <a16:creationId xmlns:a16="http://schemas.microsoft.com/office/drawing/2014/main" id="{E4F0F473-239C-783C-01F8-BAFE04DDD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839235"/>
          </a:xfrm>
        </p:spPr>
        <p:txBody>
          <a:bodyPr>
            <a:normAutofit/>
          </a:bodyPr>
          <a:lstStyle/>
          <a:p>
            <a:r>
              <a:rPr lang="sv-SE" sz="4500" dirty="0"/>
              <a:t>Kommande säsong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81840A2-F48D-0F81-F1E9-9C35BFEB1A16}"/>
              </a:ext>
            </a:extLst>
          </p:cNvPr>
          <p:cNvSpPr txBox="1"/>
          <p:nvPr/>
        </p:nvSpPr>
        <p:spPr>
          <a:xfrm>
            <a:off x="565150" y="1934412"/>
            <a:ext cx="64043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spela i ”11-serien”.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Dispens för x antal ”10:or”.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Dispensen styr viken ”grupp” vi får anmäla oss till.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Om vi får välja grupp kommer vi att anmäla oss till grön (den vi spelade i med ett av lagen under våren 2024).</a:t>
            </a:r>
          </a:p>
        </p:txBody>
      </p:sp>
    </p:spTree>
    <p:extLst>
      <p:ext uri="{BB962C8B-B14F-4D97-AF65-F5344CB8AC3E}">
        <p14:creationId xmlns:p14="http://schemas.microsoft.com/office/powerpoint/2010/main" val="139138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1402371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Våra tankar inför kommande säsong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49" y="2378459"/>
            <a:ext cx="6404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Ledarnas mål med kommande säsong är att förbereda tjejerna inför 2026 (11 mot 11) genom att bygga från grunden.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Ett taktikpass i veckan med fokus på spelsystem där ett av huvudmålen är att alla spelare ska veta vad som förväntas när man spelar på ”sin” position.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En plan för varje situation. Träna på ”givna” situationer (uppspel, insparkar, inkast, hörnor, frisparkar).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Bli trygga med bollen. Träna på passningsspel och hur vi rör oss när vi inte har bollen.</a:t>
            </a:r>
          </a:p>
        </p:txBody>
      </p:sp>
    </p:spTree>
    <p:extLst>
      <p:ext uri="{BB962C8B-B14F-4D97-AF65-F5344CB8AC3E}">
        <p14:creationId xmlns:p14="http://schemas.microsoft.com/office/powerpoint/2010/main" val="157778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9A7CC54-2B76-3CF3-4853-41DC8F87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5"/>
            <a:ext cx="6404372" cy="1402371"/>
          </a:xfrm>
        </p:spPr>
        <p:txBody>
          <a:bodyPr>
            <a:normAutofit fontScale="90000"/>
          </a:bodyPr>
          <a:lstStyle/>
          <a:p>
            <a:r>
              <a:rPr lang="sv-SE" sz="4500" dirty="0"/>
              <a:t>Träningsupplägg på försäsongen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640437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5BB2D40E-0A53-AD0D-0064-B20FD0812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1554" y="1371725"/>
            <a:ext cx="2024123" cy="201346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9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extruta 6">
            <a:extLst>
              <a:ext uri="{FF2B5EF4-FFF2-40B4-BE49-F238E27FC236}">
                <a16:creationId xmlns:a16="http://schemas.microsoft.com/office/drawing/2014/main" id="{AAA0C62E-8806-9086-4866-6C3409AEBA91}"/>
              </a:ext>
            </a:extLst>
          </p:cNvPr>
          <p:cNvSpPr txBox="1"/>
          <p:nvPr/>
        </p:nvSpPr>
        <p:spPr>
          <a:xfrm>
            <a:off x="565149" y="2378459"/>
            <a:ext cx="64043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Försäsongen drar igång vecka 46 med följande träningstider.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Onsdagar blir det </a:t>
            </a:r>
            <a:r>
              <a:rPr lang="sv-SE" dirty="0" err="1"/>
              <a:t>fys</a:t>
            </a:r>
            <a:r>
              <a:rPr lang="sv-SE" dirty="0"/>
              <a:t> och taktik på </a:t>
            </a:r>
            <a:r>
              <a:rPr lang="sv-SE" dirty="0" err="1"/>
              <a:t>Kungsvallen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Söndagar blir det fotboll i </a:t>
            </a:r>
            <a:r>
              <a:rPr lang="sv-SE" dirty="0" err="1"/>
              <a:t>Tunahallen</a:t>
            </a:r>
            <a:r>
              <a:rPr lang="sv-SE" dirty="0"/>
              <a:t> 17.00-18.00.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försöka få till många träningsmatcher under försäsongen så att vi kan träna på ”matchspel”.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Heldag med spelarna 24 november (församlingshemmet i </a:t>
            </a:r>
            <a:r>
              <a:rPr lang="sv-SE" dirty="0" err="1"/>
              <a:t>Kjula</a:t>
            </a:r>
            <a:r>
              <a:rPr lang="sv-SE" dirty="0"/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Chans att lära känna varandra.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Sätta upp </a:t>
            </a:r>
            <a:r>
              <a:rPr lang="sv-SE"/>
              <a:t>mål för </a:t>
            </a:r>
            <a:r>
              <a:rPr lang="sv-SE" dirty="0"/>
              <a:t>säsongen tillsammans med spelarna.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Individuella samtal med varje spelare.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Grupparbeten.</a:t>
            </a:r>
          </a:p>
        </p:txBody>
      </p:sp>
    </p:spTree>
    <p:extLst>
      <p:ext uri="{BB962C8B-B14F-4D97-AF65-F5344CB8AC3E}">
        <p14:creationId xmlns:p14="http://schemas.microsoft.com/office/powerpoint/2010/main" val="619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628</Words>
  <Application>Microsoft Office PowerPoint</Application>
  <PresentationFormat>Bredbild</PresentationFormat>
  <Paragraphs>101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Neue Haas Grotesk Text Pro</vt:lpstr>
      <vt:lpstr>PunchcardVTI</vt:lpstr>
      <vt:lpstr>Informationsmöte Jäders IF F2010-2011</vt:lpstr>
      <vt:lpstr>Dela ut lotter!</vt:lpstr>
      <vt:lpstr>Tränarstaben</vt:lpstr>
      <vt:lpstr>Kanaler för kommunikation</vt:lpstr>
      <vt:lpstr>Förändringar i truppen</vt:lpstr>
      <vt:lpstr>Truppen just nu</vt:lpstr>
      <vt:lpstr>Kommande säsong</vt:lpstr>
      <vt:lpstr>Våra tankar inför kommande säsong</vt:lpstr>
      <vt:lpstr>Träningsupplägg på försäsongen</vt:lpstr>
      <vt:lpstr>Cupdeltagande 2025</vt:lpstr>
      <vt:lpstr>Förväntan på spelarna</vt:lpstr>
      <vt:lpstr>Förväntan på målsmän</vt:lpstr>
      <vt:lpstr>Övrigt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 Östberg Gelin</dc:creator>
  <cp:lastModifiedBy>Johan Östberg Gelin</cp:lastModifiedBy>
  <cp:revision>27</cp:revision>
  <dcterms:created xsi:type="dcterms:W3CDTF">2024-10-20T14:45:43Z</dcterms:created>
  <dcterms:modified xsi:type="dcterms:W3CDTF">2024-10-23T12:04:50Z</dcterms:modified>
</cp:coreProperties>
</file>