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75" r:id="rId8"/>
    <p:sldId id="262" r:id="rId9"/>
    <p:sldId id="276" r:id="rId10"/>
    <p:sldId id="277" r:id="rId11"/>
    <p:sldId id="266" r:id="rId12"/>
    <p:sldId id="263" r:id="rId13"/>
    <p:sldId id="265" r:id="rId14"/>
    <p:sldId id="267" r:id="rId15"/>
    <p:sldId id="264" r:id="rId16"/>
    <p:sldId id="268" r:id="rId17"/>
    <p:sldId id="270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C118E3-510E-EB2A-0E23-68A4FF703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628D33C-39CF-219A-8C15-81E79C4B6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8A85FD-680E-B9A5-8183-4B989F4F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D78AFB-CC61-7995-7C64-7C07F6FB0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9FD6E-DAB0-391C-56E4-647A15E0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583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F3FABE-98D8-063D-A53F-513ED983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85D498-6DD5-604E-3AEE-653A1D054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072907-F807-A56E-8096-F00302F5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BB7C9A-3C71-A2AC-3492-E40C1F19F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237F06-4150-98CF-0EAC-6D4AB811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66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7F21815-666D-8889-393B-F09EF50B9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B02CE6-3DF9-3122-D610-2F7961598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7A9E8A-CA1D-1F93-FB20-E2BA017E9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008E27-4B9B-FE26-4472-5124B7A76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34EE19-2063-42D4-36B2-A71A1568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116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42C126-BCC9-BF72-D26D-A66A46D8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9A58D4-C2A0-1EEF-F6E7-6BE28D30E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5051C3-8353-144C-21F6-06E8F8D8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2A0765-8894-454B-1D96-C46220C3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6C16E1-2ECA-A533-6165-1DC868E1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987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FE8374-085D-F714-2419-F6D6104E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5626E6D-2E4D-7DA0-89AE-83BB7CE07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6B40B8-43AF-712F-36EE-F4ABC39C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1AD855-A569-9391-65C5-17E5B231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C9D93C-BC32-9F0F-A3AE-2C7D9210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07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A480F7-7DBF-EDCD-C215-BA9AF113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099D1D-B643-EC17-519C-FCAF45CFC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9D058CA-1BC4-DCEC-B2BE-3A3931FE7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2BD824F-6ED1-AF9C-B87E-568F7D66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F7466E7-8600-54FA-DBE9-F406F67EE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816C73-0780-5AE1-4E13-5D7CFAA7F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5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AF7937-3879-BC6F-3311-1C423BC48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E30603-B81E-4500-D1A0-40317C04B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F06C190-15D9-9C44-B77E-E70C46517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33A429-CED2-3F4D-9F13-1CC518460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83F44C8-8C23-805B-5E1B-7384C60A7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DEF2A1C-2C14-367D-17C7-E007B2ACA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BC4F37C-1362-10C7-92F9-91C00A1E5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9D86B52-5F8C-A4FD-1668-96D87F67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16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8BDFCA-DD43-B8DD-06A0-0D6AFF66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657489-1571-2823-5AE0-8A9C4FB61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8CFD63-F998-AFCE-95D7-6806F9B5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C5E1C6-8A7A-E1A3-D4E7-68CBB3C0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39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09D7F45-E41A-9726-05C4-138F79F1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DB436C7-8E80-8BD4-9ADB-F083E629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317C34C-85C7-4431-3DF7-5840294B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354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4B9E8-636A-D3AA-7D12-78D881C74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B02343-CD27-B063-F20C-F2D2362AB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745C8D-0E48-B21B-4986-18B9278E7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C39DFD-B939-BA21-FB3C-8C9A9C63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E795A6-E3F9-B790-E592-ED038C12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C44258-4BA6-6761-E259-6E2D643B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40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AD180-9F71-5E15-F786-C20C82BE6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56BAE48-8365-2B4E-C6B3-2E6106FF1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F7C04A-9F4C-520E-DCEF-36662910E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660AF2-F29F-2185-91B1-7EC08A22E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845F34-6446-F3A0-0A05-317F0104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E73810-FE12-9ED9-6E1C-9EC886B7A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58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334CCA7-5A99-99C3-6481-81EE3252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85408A-A163-3C2A-DB3E-BC6806254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DBEDB9-622F-1525-21D7-F182A7453F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AA53E-91FB-40DF-878C-FA7E5C2BB644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125806-51B9-4BF0-93E7-39A3791A26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34D295-E845-BCDE-ABF7-2492237AB2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E3B4F-4662-4182-8AC9-E688B63A8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230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3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3B68B08-AAF9-063F-31C5-7A9E94296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sv-SE" sz="4800" b="1" dirty="0"/>
              <a:t>Föräldramöte </a:t>
            </a:r>
            <a:br>
              <a:rPr lang="sv-SE" sz="4800" b="1" dirty="0"/>
            </a:br>
            <a:r>
              <a:rPr lang="sv-SE" sz="4800" b="1" dirty="0"/>
              <a:t>11/4-2024</a:t>
            </a:r>
            <a:br>
              <a:rPr lang="sv-SE" sz="4800" b="1" dirty="0"/>
            </a:br>
            <a:r>
              <a:rPr lang="sv-SE" sz="4800" b="1" dirty="0"/>
              <a:t>Irsta IF P-15</a:t>
            </a:r>
          </a:p>
        </p:txBody>
      </p:sp>
      <p:sp>
        <p:nvSpPr>
          <p:cNvPr id="1046" name="Rectangle 1034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Rectangle 1036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38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148A5CE-F887-A488-DAF5-5F532FE2E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sv-SE" sz="4000" b="1" dirty="0">
                <a:solidFill>
                  <a:srgbClr val="FFFFFF"/>
                </a:solidFill>
              </a:rPr>
              <a:t>Välkomna! </a:t>
            </a:r>
          </a:p>
        </p:txBody>
      </p:sp>
      <p:pic>
        <p:nvPicPr>
          <p:cNvPr id="1028" name="Picture 4" descr="Umbro Core SS Jersey Jr - Grön - Intersport">
            <a:extLst>
              <a:ext uri="{FF2B5EF4-FFF2-40B4-BE49-F238E27FC236}">
                <a16:creationId xmlns:a16="http://schemas.microsoft.com/office/drawing/2014/main" id="{BE5BA6C5-C872-A254-4CE6-92D078F95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73907" y="658489"/>
            <a:ext cx="5163022" cy="516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9" name="Rectangle 1040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41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80865E-3BE5-FBD0-1B20-F1F4AC4A0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85022F31-3DE9-F294-2764-D2DE3D9DF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6389BBC-D026-DC5D-D831-6BDEB4497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9" y="1012536"/>
            <a:ext cx="4613300" cy="31632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 err="1"/>
              <a:t>Kläder</a:t>
            </a:r>
            <a:endParaRPr lang="en-US" sz="48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F5D08B-1D1B-C1F5-C288-2C2AD477B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38" y="2035630"/>
            <a:ext cx="4408228" cy="1818258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>
              <a:buNone/>
            </a:pPr>
            <a:r>
              <a:rPr lang="en-US" sz="3600" b="1" dirty="0"/>
              <a:t>Johanna </a:t>
            </a:r>
            <a:r>
              <a:rPr lang="en-US" sz="3600" b="1" dirty="0" err="1"/>
              <a:t>har</a:t>
            </a:r>
            <a:r>
              <a:rPr lang="en-US" sz="3600" b="1" dirty="0"/>
              <a:t> </a:t>
            </a:r>
            <a:r>
              <a:rPr lang="en-US" sz="3600" b="1" dirty="0" err="1"/>
              <a:t>ordet</a:t>
            </a:r>
            <a:r>
              <a:rPr lang="en-US" sz="3600" b="1" dirty="0"/>
              <a:t> </a:t>
            </a:r>
            <a:r>
              <a:rPr lang="en-US" sz="3600" b="1" dirty="0">
                <a:sym typeface="Wingdings" panose="05000000000000000000" pitchFamily="2" charset="2"/>
              </a:rPr>
              <a:t>  </a:t>
            </a:r>
            <a:endParaRPr lang="en-US" sz="3600" b="1" dirty="0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9E80EA3B-EBBA-26CF-A497-4AC1E6D56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AD7EA65F-6A2E-08FC-A466-22E74322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AA1E11B2-5377-9E0C-B796-CF9A1CA98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Umbro Core SS Jersey Jr - Grön - Intersport">
            <a:extLst>
              <a:ext uri="{FF2B5EF4-FFF2-40B4-BE49-F238E27FC236}">
                <a16:creationId xmlns:a16="http://schemas.microsoft.com/office/drawing/2014/main" id="{06060363-1E69-620C-E2D3-8FCADFFFAD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096000" y="1120258"/>
            <a:ext cx="4756162" cy="4648440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966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B75CF50-73AE-67D9-F936-8CCF5A765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986851"/>
          </a:xfrm>
        </p:spPr>
        <p:txBody>
          <a:bodyPr anchor="b">
            <a:normAutofit/>
          </a:bodyPr>
          <a:lstStyle/>
          <a:p>
            <a:r>
              <a:rPr lang="sv-SE" sz="4000" b="1" dirty="0"/>
              <a:t>Lagkassa</a:t>
            </a:r>
            <a:r>
              <a:rPr lang="sv-SE" sz="4000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E65820-CC15-3C26-D865-0282AC5F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v-SE" sz="2000" b="1" dirty="0"/>
              <a:t>Vad finns i dagsläget? Ca 30k </a:t>
            </a:r>
          </a:p>
          <a:p>
            <a:r>
              <a:rPr lang="sv-SE" sz="2000" b="1" dirty="0"/>
              <a:t>Försäljning ?</a:t>
            </a:r>
          </a:p>
          <a:p>
            <a:r>
              <a:rPr lang="sv-SE" sz="2000" b="1" dirty="0"/>
              <a:t>Plastpåsar minst 5 mål 10 </a:t>
            </a:r>
          </a:p>
        </p:txBody>
      </p:sp>
      <p:sp>
        <p:nvSpPr>
          <p:cNvPr id="13321" name="Rectangle 13320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25" name="Rectangle 13324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27" name="Rectangle 1332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314" name="Picture 2" descr="Umbro Core SS Jersey Jr - Grön - Intersport">
            <a:extLst>
              <a:ext uri="{FF2B5EF4-FFF2-40B4-BE49-F238E27FC236}">
                <a16:creationId xmlns:a16="http://schemas.microsoft.com/office/drawing/2014/main" id="{1C958F39-6748-BEB1-8D16-9D93F450A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680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19" name="Rectangle 8211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037F4AC-82CA-FA2C-B92E-B462A51E6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sv-SE" sz="4000" b="1"/>
              <a:t>Åtaganden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229745-8A68-7C1A-F545-31ADC5036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v-SE" sz="2000" b="1" dirty="0"/>
              <a:t>Städning av </a:t>
            </a:r>
            <a:r>
              <a:rPr lang="sv-SE" sz="2000" b="1" dirty="0" err="1"/>
              <a:t>Ullviliden</a:t>
            </a:r>
            <a:r>
              <a:rPr lang="sv-SE" sz="2000" b="1" dirty="0"/>
              <a:t> </a:t>
            </a:r>
          </a:p>
          <a:p>
            <a:r>
              <a:rPr lang="sv-SE" sz="2000" b="1" dirty="0"/>
              <a:t>Bemanning kiosk, bilbingo </a:t>
            </a:r>
          </a:p>
          <a:p>
            <a:r>
              <a:rPr lang="sv-SE" sz="2000" b="1" dirty="0"/>
              <a:t>Bemanning kiosk, A-laget </a:t>
            </a:r>
          </a:p>
          <a:p>
            <a:r>
              <a:rPr lang="sv-SE" sz="2000" b="1" dirty="0" err="1"/>
              <a:t>Aroscupen</a:t>
            </a:r>
            <a:r>
              <a:rPr lang="sv-SE" sz="2000" b="1" dirty="0"/>
              <a:t> </a:t>
            </a:r>
          </a:p>
          <a:p>
            <a:r>
              <a:rPr lang="sv-SE" sz="2000" b="1" dirty="0"/>
              <a:t>Kiosk vid seriespel</a:t>
            </a:r>
          </a:p>
          <a:p>
            <a:r>
              <a:rPr lang="sv-SE" sz="2000" b="1" dirty="0"/>
              <a:t>Föreningsuppdrag </a:t>
            </a:r>
          </a:p>
          <a:p>
            <a:r>
              <a:rPr lang="sv-SE" sz="2000" b="1" dirty="0">
                <a:solidFill>
                  <a:srgbClr val="FF0000"/>
                </a:solidFill>
              </a:rPr>
              <a:t>Kan Ej tacka Nej , löser ersättare på egen hand, Ej skriva i gästboken eller kontakta ledare! </a:t>
            </a:r>
          </a:p>
          <a:p>
            <a:pPr marL="0" indent="0">
              <a:buNone/>
            </a:pPr>
            <a:endParaRPr lang="sv-SE" sz="2000" b="1" dirty="0"/>
          </a:p>
        </p:txBody>
      </p:sp>
      <p:sp>
        <p:nvSpPr>
          <p:cNvPr id="8221" name="Rectangle 8213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2" name="Rectangle 8215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18" name="Rectangle 8217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20" name="Rectangle 8219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194" name="Picture 2" descr="Umbro Core SS Jersey Jr - Grön - Intersport">
            <a:extLst>
              <a:ext uri="{FF2B5EF4-FFF2-40B4-BE49-F238E27FC236}">
                <a16:creationId xmlns:a16="http://schemas.microsoft.com/office/drawing/2014/main" id="{9CB05DFC-4AFD-7856-13AC-1ABE6613B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11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5" name="Rectangle 12294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14CE0C5-2B3B-1C91-D4BD-9FC409C3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sv-SE" sz="4000" b="1"/>
              <a:t>Vad ingår i medlemsavgiften 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DBEB09-CCE3-F0FC-1023-78356C3D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v-SE" sz="2000" dirty="0"/>
              <a:t>Träningstider </a:t>
            </a:r>
          </a:p>
          <a:p>
            <a:r>
              <a:rPr lang="sv-SE" sz="2000" dirty="0"/>
              <a:t>Målvaktsutrustning </a:t>
            </a:r>
          </a:p>
          <a:p>
            <a:r>
              <a:rPr lang="sv-SE" sz="2000" dirty="0"/>
              <a:t>Matchtröjor (lånas)  </a:t>
            </a:r>
          </a:p>
          <a:p>
            <a:r>
              <a:rPr lang="sv-SE" sz="2000" dirty="0"/>
              <a:t>Domarkostnader </a:t>
            </a:r>
          </a:p>
          <a:p>
            <a:r>
              <a:rPr lang="sv-SE" sz="2000" dirty="0"/>
              <a:t>Ledarutbildning </a:t>
            </a:r>
          </a:p>
          <a:p>
            <a:r>
              <a:rPr lang="sv-SE" sz="2000" dirty="0"/>
              <a:t>Cup kostnader</a:t>
            </a:r>
          </a:p>
          <a:p>
            <a:endParaRPr lang="sv-SE" sz="2000" dirty="0"/>
          </a:p>
        </p:txBody>
      </p:sp>
      <p:sp>
        <p:nvSpPr>
          <p:cNvPr id="12297" name="Rectangle 12296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9" name="Rectangle 12298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01" name="Rectangle 12300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03" name="Rectangle 12302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290" name="Picture 2" descr="Umbro Core SS Jersey Jr - Grön - Intersport">
            <a:extLst>
              <a:ext uri="{FF2B5EF4-FFF2-40B4-BE49-F238E27FC236}">
                <a16:creationId xmlns:a16="http://schemas.microsoft.com/office/drawing/2014/main" id="{28C61FFE-4559-8FF4-14E4-E5AC8383B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23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A108E0E-9A54-E5DC-4023-4C6D2E2C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sv-SE" sz="5400" b="1" dirty="0"/>
              <a:t>Laget.se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A2FC0E-18FB-0C47-3472-C8BD9CB54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v-SE" sz="2000" b="1" dirty="0"/>
              <a:t>Information </a:t>
            </a:r>
          </a:p>
          <a:p>
            <a:r>
              <a:rPr lang="sv-SE" sz="2000" b="1" dirty="0"/>
              <a:t>Kallelser</a:t>
            </a:r>
          </a:p>
          <a:p>
            <a:r>
              <a:rPr lang="sv-SE" sz="2000" b="1" dirty="0" err="1"/>
              <a:t>App</a:t>
            </a:r>
            <a:r>
              <a:rPr lang="sv-SE" sz="2000" b="1" dirty="0"/>
              <a:t>, ladda ner </a:t>
            </a:r>
          </a:p>
          <a:p>
            <a:r>
              <a:rPr lang="sv-SE" sz="2000" b="1" dirty="0">
                <a:solidFill>
                  <a:srgbClr val="FF0000"/>
                </a:solidFill>
              </a:rPr>
              <a:t>Inga efteranmälningar vid ”deadlines” </a:t>
            </a:r>
          </a:p>
          <a:p>
            <a:r>
              <a:rPr lang="sv-SE" sz="2000" b="1" dirty="0">
                <a:solidFill>
                  <a:srgbClr val="FF0000"/>
                </a:solidFill>
              </a:rPr>
              <a:t>Plötsligt sjuk, dra ett mess till berörd tränare (</a:t>
            </a:r>
            <a:r>
              <a:rPr lang="sv-SE" sz="2000" b="1" dirty="0" err="1">
                <a:solidFill>
                  <a:srgbClr val="FF0000"/>
                </a:solidFill>
              </a:rPr>
              <a:t>match,turnering</a:t>
            </a:r>
            <a:r>
              <a:rPr lang="sv-SE" sz="2000" b="1" dirty="0">
                <a:solidFill>
                  <a:srgbClr val="FF0000"/>
                </a:solidFill>
              </a:rPr>
              <a:t>) </a:t>
            </a:r>
          </a:p>
          <a:p>
            <a:endParaRPr lang="sv-SE" sz="2000" dirty="0"/>
          </a:p>
        </p:txBody>
      </p:sp>
      <p:sp>
        <p:nvSpPr>
          <p:cNvPr id="14345" name="Rectangle 14344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Rectangle 14346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49" name="Rectangle 14348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51" name="Rectangle 14350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338" name="Picture 2" descr="Umbro Core SS Jersey Jr - Grön - Intersport">
            <a:extLst>
              <a:ext uri="{FF2B5EF4-FFF2-40B4-BE49-F238E27FC236}">
                <a16:creationId xmlns:a16="http://schemas.microsoft.com/office/drawing/2014/main" id="{FE5EFA6A-554A-718F-1A67-D506BB7A1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03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3" name="Rectangle 9222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0035E2-037F-D860-9D50-6304D21AA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160525"/>
          </a:xfrm>
        </p:spPr>
        <p:txBody>
          <a:bodyPr anchor="b">
            <a:normAutofit/>
          </a:bodyPr>
          <a:lstStyle/>
          <a:p>
            <a:r>
              <a:rPr lang="sv-SE" sz="3600" b="1" dirty="0"/>
              <a:t>Tio budord för oss föräldrar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6CD62E-EC18-61B5-7E90-9A7F92E37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v-SE" sz="1600" dirty="0"/>
              <a:t>Följ med på träning och match </a:t>
            </a:r>
          </a:p>
          <a:p>
            <a:r>
              <a:rPr lang="sv-SE" sz="1600" dirty="0"/>
              <a:t>Skapa god stämning </a:t>
            </a:r>
          </a:p>
          <a:p>
            <a:r>
              <a:rPr lang="sv-SE" sz="1600" dirty="0"/>
              <a:t>Håll dig lugn </a:t>
            </a:r>
          </a:p>
          <a:p>
            <a:r>
              <a:rPr lang="sv-SE" sz="1600" dirty="0"/>
              <a:t>Uppmuntra alla spelare , inte bara ditt barn </a:t>
            </a:r>
          </a:p>
          <a:p>
            <a:r>
              <a:rPr lang="sv-SE" sz="1600" dirty="0"/>
              <a:t>Respektera ledarna </a:t>
            </a:r>
          </a:p>
          <a:p>
            <a:r>
              <a:rPr lang="sv-SE" sz="1600" dirty="0"/>
              <a:t>Respektera domarens beslut </a:t>
            </a:r>
          </a:p>
          <a:p>
            <a:r>
              <a:rPr lang="sv-SE" sz="1600" dirty="0"/>
              <a:t>Pressa inte ditt barn, uppmuntra istället </a:t>
            </a:r>
          </a:p>
          <a:p>
            <a:r>
              <a:rPr lang="sv-SE" sz="1600" dirty="0"/>
              <a:t>Fokusera inte på resultat </a:t>
            </a:r>
          </a:p>
          <a:p>
            <a:r>
              <a:rPr lang="sv-SE" sz="1600" dirty="0"/>
              <a:t>Stöd föreningen i dess arbete </a:t>
            </a:r>
          </a:p>
          <a:p>
            <a:r>
              <a:rPr lang="sv-SE" sz="1600" dirty="0"/>
              <a:t>Kom ihåg att det är ditt barn som spelar –inte du</a:t>
            </a:r>
          </a:p>
        </p:txBody>
      </p:sp>
      <p:sp>
        <p:nvSpPr>
          <p:cNvPr id="9225" name="Rectangle 9224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7" name="Rectangle 9226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29" name="Rectangle 9228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31" name="Rectangle 9230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218" name="Picture 2" descr="Umbro Core SS Jersey Jr - Grön - Intersport">
            <a:extLst>
              <a:ext uri="{FF2B5EF4-FFF2-40B4-BE49-F238E27FC236}">
                <a16:creationId xmlns:a16="http://schemas.microsoft.com/office/drawing/2014/main" id="{9F8E5E39-E884-ED30-735C-7601A2CDB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467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9" name="Rectangle 10248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7FF9D9D-03C4-052A-F70F-1AFC784A4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sv-SE" sz="4000" b="1"/>
              <a:t>Övriga frågor ? </a:t>
            </a:r>
          </a:p>
        </p:txBody>
      </p:sp>
      <p:sp>
        <p:nvSpPr>
          <p:cNvPr id="10246" name="Content Placeholder 10245">
            <a:extLst>
              <a:ext uri="{FF2B5EF4-FFF2-40B4-BE49-F238E27FC236}">
                <a16:creationId xmlns:a16="http://schemas.microsoft.com/office/drawing/2014/main" id="{13E34C7B-AC78-3C76-5A64-CCC2BD4E4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endParaRPr lang="en-US" sz="2000"/>
          </a:p>
        </p:txBody>
      </p:sp>
      <p:sp>
        <p:nvSpPr>
          <p:cNvPr id="10251" name="Rectangle 10250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3" name="Rectangle 10252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55" name="Rectangle 10254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57" name="Rectangle 1025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42" name="Picture 2" descr="Umbro Core SS Jersey Jr - Grön - Intersport">
            <a:extLst>
              <a:ext uri="{FF2B5EF4-FFF2-40B4-BE49-F238E27FC236}">
                <a16:creationId xmlns:a16="http://schemas.microsoft.com/office/drawing/2014/main" id="{0BA4C7EE-C5B2-E220-6F3C-B82FE2C63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416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92" name="Rectangle 11281">
            <a:extLst>
              <a:ext uri="{FF2B5EF4-FFF2-40B4-BE49-F238E27FC236}">
                <a16:creationId xmlns:a16="http://schemas.microsoft.com/office/drawing/2014/main" id="{0CCC4BA0-1298-4DBD-86F1-B51D8C9D3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4F0DB40-256F-084A-112B-AC0E52FBD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8" y="502021"/>
            <a:ext cx="5427525" cy="2559961"/>
          </a:xfrm>
        </p:spPr>
        <p:txBody>
          <a:bodyPr anchor="b">
            <a:noAutofit/>
          </a:bodyPr>
          <a:lstStyle/>
          <a:p>
            <a:r>
              <a:rPr lang="sv-SE" sz="5400" b="1" dirty="0"/>
              <a:t>Tack för att ni kom! </a:t>
            </a:r>
          </a:p>
        </p:txBody>
      </p:sp>
      <p:sp>
        <p:nvSpPr>
          <p:cNvPr id="11270" name="Content Placeholder 11269">
            <a:extLst>
              <a:ext uri="{FF2B5EF4-FFF2-40B4-BE49-F238E27FC236}">
                <a16:creationId xmlns:a16="http://schemas.microsoft.com/office/drawing/2014/main" id="{202D8D61-3FA4-66C1-DD9D-568DB2E10823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1136398" y="5940550"/>
            <a:ext cx="5427526" cy="216969"/>
          </a:xfrm>
        </p:spPr>
        <p:txBody>
          <a:bodyPr anchor="t">
            <a:normAutofit fontScale="55000" lnSpcReduction="20000"/>
          </a:bodyPr>
          <a:lstStyle/>
          <a:p>
            <a:pPr marL="0" indent="0">
              <a:buNone/>
            </a:pPr>
            <a:endParaRPr lang="en-US" sz="2000" dirty="0"/>
          </a:p>
        </p:txBody>
      </p:sp>
      <p:pic>
        <p:nvPicPr>
          <p:cNvPr id="11266" name="Picture 2" descr="Umbro Core SS Jersey Jr - Grön - Intersport">
            <a:extLst>
              <a:ext uri="{FF2B5EF4-FFF2-40B4-BE49-F238E27FC236}">
                <a16:creationId xmlns:a16="http://schemas.microsoft.com/office/drawing/2014/main" id="{F637CC42-6E6D-E06B-901F-1402E60952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"/>
          <a:stretch/>
        </p:blipFill>
        <p:spPr bwMode="auto">
          <a:xfrm>
            <a:off x="7047513" y="975645"/>
            <a:ext cx="4443447" cy="4443447"/>
          </a:xfrm>
          <a:custGeom>
            <a:avLst/>
            <a:gdLst/>
            <a:ahLst/>
            <a:cxnLst/>
            <a:rect l="l" t="t" r="r" b="b"/>
            <a:pathLst>
              <a:path w="4694238" h="4694238">
                <a:moveTo>
                  <a:pt x="2347119" y="0"/>
                </a:moveTo>
                <a:cubicBezTo>
                  <a:pt x="3643397" y="0"/>
                  <a:pt x="4694238" y="1050841"/>
                  <a:pt x="4694238" y="2347119"/>
                </a:cubicBezTo>
                <a:cubicBezTo>
                  <a:pt x="4694238" y="3643397"/>
                  <a:pt x="3643397" y="4694238"/>
                  <a:pt x="2347119" y="4694238"/>
                </a:cubicBezTo>
                <a:cubicBezTo>
                  <a:pt x="1050841" y="4694238"/>
                  <a:pt x="0" y="3643397"/>
                  <a:pt x="0" y="2347119"/>
                </a:cubicBezTo>
                <a:cubicBezTo>
                  <a:pt x="0" y="1050841"/>
                  <a:pt x="1050841" y="0"/>
                  <a:pt x="234711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93" name="Rectangle 11283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4" name="Rectangle 11285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6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EF0B4D7-9DF3-E047-7277-675329CC4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857661"/>
          </a:xfrm>
        </p:spPr>
        <p:txBody>
          <a:bodyPr anchor="b">
            <a:normAutofit/>
          </a:bodyPr>
          <a:lstStyle/>
          <a:p>
            <a:r>
              <a:rPr lang="sv-SE" sz="4000" b="1" dirty="0"/>
              <a:t>Föreningspolicy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B6A0BF-3622-DF95-E53A-D22161620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1579418"/>
            <a:ext cx="5315189" cy="455121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sv-SE" sz="800" dirty="0"/>
          </a:p>
          <a:p>
            <a:r>
              <a:rPr lang="sv-SE" sz="1200" dirty="0"/>
              <a:t> Aktivt verka för att bedriva fotbollsverksamhet på dam, herr, junior, ungdoms och barn -nivå. </a:t>
            </a:r>
          </a:p>
          <a:p>
            <a:r>
              <a:rPr lang="sv-SE" sz="1200" dirty="0"/>
              <a:t> Erbjuda fotboll som en positiv och meningsfylld sysselsättning så att ungdomar som vill skall kunna ägna sig åt fotboll! </a:t>
            </a:r>
          </a:p>
          <a:p>
            <a:r>
              <a:rPr lang="sv-SE" sz="1200" dirty="0"/>
              <a:t> Verka för att alla ungdomar som vill skall ha möjligheter att spela fotboll och utvecklas inom denna sport! </a:t>
            </a:r>
          </a:p>
          <a:p>
            <a:r>
              <a:rPr lang="sv-SE" sz="1200" dirty="0"/>
              <a:t> Se till att fotbollen i sin verksamhet bidrar till ungdomars allsidiga fysiska utveckling i en stimulerande och personutvecklande miljö. För de yngsta åldrarna kan detta göras i form av </a:t>
            </a:r>
            <a:r>
              <a:rPr lang="sv-SE" sz="1200" dirty="0" err="1"/>
              <a:t>bollkul</a:t>
            </a:r>
            <a:r>
              <a:rPr lang="sv-SE" sz="1200" dirty="0"/>
              <a:t>/fotbollsskola med allsidig verksamhet, men med idrotten fotboll som huvudinnehåll. </a:t>
            </a:r>
          </a:p>
          <a:p>
            <a:r>
              <a:rPr lang="sv-SE" sz="1200" dirty="0"/>
              <a:t> Se till att ungdomar ges möjlighet att utvecklas – i en takt som passar varje individs förutsättningar! </a:t>
            </a:r>
          </a:p>
          <a:p>
            <a:r>
              <a:rPr lang="sv-SE" sz="1200" dirty="0"/>
              <a:t> Inte hindra ungdomar att jämsides med sitt fotbollsspel delta i andra idrotter. </a:t>
            </a:r>
          </a:p>
          <a:p>
            <a:r>
              <a:rPr lang="sv-SE" sz="1200" dirty="0"/>
              <a:t> Inte acceptera att andra idrotter nekar ungdomar att spela fotboll. </a:t>
            </a:r>
          </a:p>
          <a:p>
            <a:r>
              <a:rPr lang="sv-SE" sz="1200" dirty="0"/>
              <a:t> Föreningen tar avstånd från all form av rasism. </a:t>
            </a:r>
          </a:p>
          <a:p>
            <a:r>
              <a:rPr lang="sv-SE" sz="1200" dirty="0"/>
              <a:t> Inom föreningen jobbar vi för jämställdhet och jämlikhet. </a:t>
            </a:r>
          </a:p>
          <a:p>
            <a:r>
              <a:rPr lang="sv-SE" sz="1200" dirty="0"/>
              <a:t> Likvärdig satsning på alla lag, olika förutsättningar</a:t>
            </a:r>
          </a:p>
          <a:p>
            <a:r>
              <a:rPr lang="sv-SE" sz="1200" dirty="0"/>
              <a:t>Laget.se, Irsta IF:s Handbok </a:t>
            </a:r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1" name="Rectangle 4110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3" name="Rectangle 4112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100" name="Picture 4" descr="Umbro Core SS Jersey Jr - Grön - Intersport">
            <a:extLst>
              <a:ext uri="{FF2B5EF4-FFF2-40B4-BE49-F238E27FC236}">
                <a16:creationId xmlns:a16="http://schemas.microsoft.com/office/drawing/2014/main" id="{64E2FD00-6CC0-8F1A-E3E8-7D09CA35E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05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D19AEFB-9577-F2A0-0505-52CD0912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857661"/>
          </a:xfrm>
        </p:spPr>
        <p:txBody>
          <a:bodyPr anchor="b">
            <a:normAutofit/>
          </a:bodyPr>
          <a:lstStyle/>
          <a:p>
            <a:r>
              <a:rPr lang="sv-SE" sz="4000" b="1" dirty="0"/>
              <a:t>Ledare P-15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8B32EB-3BBF-F6FF-7FDC-6C9A673D0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1620982"/>
            <a:ext cx="5315189" cy="5106389"/>
          </a:xfrm>
        </p:spPr>
        <p:txBody>
          <a:bodyPr anchor="t">
            <a:normAutofit/>
          </a:bodyPr>
          <a:lstStyle/>
          <a:p>
            <a:r>
              <a:rPr lang="sv-SE" sz="3500" b="1" dirty="0"/>
              <a:t>Jonas Thuresson </a:t>
            </a:r>
          </a:p>
          <a:p>
            <a:r>
              <a:rPr lang="sv-SE" sz="3500" b="1" dirty="0"/>
              <a:t>Philip Svanström </a:t>
            </a:r>
          </a:p>
          <a:p>
            <a:r>
              <a:rPr lang="sv-SE" sz="3500" b="1" dirty="0"/>
              <a:t>Caroline Carlsson</a:t>
            </a:r>
          </a:p>
          <a:p>
            <a:r>
              <a:rPr lang="sv-SE" sz="3500" b="1" dirty="0"/>
              <a:t>Per-Johan Ekblad</a:t>
            </a:r>
          </a:p>
          <a:p>
            <a:r>
              <a:rPr lang="sv-SE" sz="3500" b="1" dirty="0"/>
              <a:t>Emil Engblom</a:t>
            </a:r>
          </a:p>
          <a:p>
            <a:r>
              <a:rPr lang="sv-SE" sz="3500" b="1" dirty="0"/>
              <a:t>Johan </a:t>
            </a:r>
            <a:r>
              <a:rPr lang="sv-SE" sz="3500" b="1" dirty="0" err="1"/>
              <a:t>Arnland</a:t>
            </a:r>
            <a:r>
              <a:rPr lang="sv-SE" sz="3500" b="1" dirty="0"/>
              <a:t> </a:t>
            </a:r>
          </a:p>
          <a:p>
            <a:r>
              <a:rPr lang="sv-SE" sz="3500" b="1" dirty="0"/>
              <a:t>Christoffer Arnqvist</a:t>
            </a:r>
          </a:p>
          <a:p>
            <a:r>
              <a:rPr lang="sv-SE" sz="3500" b="1" dirty="0"/>
              <a:t>Therese Ekblad  </a:t>
            </a:r>
          </a:p>
          <a:p>
            <a:endParaRPr lang="sv-SE" sz="3500" b="1" dirty="0"/>
          </a:p>
          <a:p>
            <a:endParaRPr lang="sv-SE" sz="3500" b="1" dirty="0"/>
          </a:p>
          <a:p>
            <a:endParaRPr lang="sv-SE" sz="3500" b="1" dirty="0"/>
          </a:p>
          <a:p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Umbro Core SS Jersey Jr - Grön - Intersport">
            <a:extLst>
              <a:ext uri="{FF2B5EF4-FFF2-40B4-BE49-F238E27FC236}">
                <a16:creationId xmlns:a16="http://schemas.microsoft.com/office/drawing/2014/main" id="{A2546CFE-FE4F-6A8C-1275-DCD98EDDE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74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0" name="Rectangle 30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75A95E-5CB2-D143-2D8F-A10C110A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9" y="1012536"/>
            <a:ext cx="4613300" cy="31632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 err="1"/>
              <a:t>Lagledare</a:t>
            </a:r>
            <a:r>
              <a:rPr lang="en-US" sz="4800" b="1" dirty="0"/>
              <a:t>/admin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C2DF7DD-692D-7B53-46FC-86A678564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38" y="2576946"/>
            <a:ext cx="4408228" cy="852054"/>
          </a:xfrm>
        </p:spPr>
        <p:txBody>
          <a:bodyPr vert="horz" lIns="91440" tIns="45720" rIns="91440" bIns="45720" rtlCol="0" anchor="b">
            <a:normAutofit fontScale="25000" lnSpcReduction="20000"/>
          </a:bodyPr>
          <a:lstStyle/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8000" b="1" dirty="0"/>
              <a:t>Johanna Bäckström 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8000" b="1" dirty="0" err="1"/>
              <a:t>Sökes</a:t>
            </a:r>
            <a:r>
              <a:rPr lang="en-US" sz="8000" b="1" dirty="0"/>
              <a:t>: 2st </a:t>
            </a:r>
            <a:r>
              <a:rPr lang="en-US" sz="8000" b="1" dirty="0" err="1"/>
              <a:t>lagföräldrar</a:t>
            </a:r>
            <a:r>
              <a:rPr lang="en-US" sz="8000" b="1" dirty="0"/>
              <a:t> </a:t>
            </a:r>
          </a:p>
        </p:txBody>
      </p:sp>
      <p:sp>
        <p:nvSpPr>
          <p:cNvPr id="3092" name="Rectangle 30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94" name="Rectangle 30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96" name="Rectangle 30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Umbro Core SS Jersey Jr - Grön - Intersport">
            <a:extLst>
              <a:ext uri="{FF2B5EF4-FFF2-40B4-BE49-F238E27FC236}">
                <a16:creationId xmlns:a16="http://schemas.microsoft.com/office/drawing/2014/main" id="{E7AFADDA-F13D-B3DD-538A-BF28A7CFA6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257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5F2F56-08B0-502E-845F-85D189E9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sv-SE" sz="4000" b="1" dirty="0"/>
              <a:t>Säsongsmål 2024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D2CCDD-E2B4-BA47-5E90-3AE7A46FD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v-SE" sz="2000" dirty="0"/>
              <a:t>Barnen skall ha roligt både på plan och utanför</a:t>
            </a:r>
          </a:p>
          <a:p>
            <a:r>
              <a:rPr lang="sv-SE" sz="2000" dirty="0"/>
              <a:t>Bra kompis</a:t>
            </a:r>
          </a:p>
          <a:p>
            <a:r>
              <a:rPr lang="sv-SE" sz="2000" dirty="0"/>
              <a:t>Kommer väl förberedda </a:t>
            </a:r>
          </a:p>
          <a:p>
            <a:r>
              <a:rPr lang="sv-SE" sz="2000" dirty="0"/>
              <a:t>Vi lyssnar på varandra </a:t>
            </a:r>
          </a:p>
          <a:p>
            <a:r>
              <a:rPr lang="sv-SE" sz="2000" dirty="0"/>
              <a:t>Man gör sitt bästa efter förmåga </a:t>
            </a:r>
          </a:p>
          <a:p>
            <a:r>
              <a:rPr lang="sv-SE" sz="2000" dirty="0"/>
              <a:t>Utveckla barnens fotbollskunskap i spelformen 5 mot 5</a:t>
            </a:r>
          </a:p>
          <a:p>
            <a:r>
              <a:rPr lang="sv-SE" sz="2000" dirty="0">
                <a:solidFill>
                  <a:srgbClr val="FF0000"/>
                </a:solidFill>
              </a:rPr>
              <a:t>Kommunicera med ledarna, vi finns för Er och Era barn</a:t>
            </a:r>
          </a:p>
          <a:p>
            <a:endParaRPr lang="sv-SE" sz="2000" dirty="0"/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Rectangle 7178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81" name="Rectangle 7180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83" name="Rectangle 7182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70" name="Picture 2" descr="Umbro Core SS Jersey Jr - Grön - Intersport">
            <a:extLst>
              <a:ext uri="{FF2B5EF4-FFF2-40B4-BE49-F238E27FC236}">
                <a16:creationId xmlns:a16="http://schemas.microsoft.com/office/drawing/2014/main" id="{86048602-DE98-7549-29C9-D760E076F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44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C8DB4CA-067A-9A61-1A83-3B8C5D8A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sv-SE" sz="4000" b="1" dirty="0"/>
              <a:t>Träningstider 2024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7DB454-3B06-2BFF-D504-1F44C750E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v-SE" sz="3200" b="1" dirty="0"/>
              <a:t>Tisdagar 18-19:30</a:t>
            </a:r>
          </a:p>
          <a:p>
            <a:r>
              <a:rPr lang="sv-SE" sz="3200" b="1" dirty="0"/>
              <a:t>Torsdagar 18-19:30</a:t>
            </a:r>
          </a:p>
          <a:p>
            <a:r>
              <a:rPr lang="sv-SE" sz="3200" b="1" dirty="0" err="1"/>
              <a:t>Ullviliden</a:t>
            </a:r>
            <a:r>
              <a:rPr lang="sv-SE" sz="3200" b="1" dirty="0"/>
              <a:t> </a:t>
            </a:r>
          </a:p>
          <a:p>
            <a:endParaRPr lang="sv-SE" sz="2000" dirty="0"/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35" name="Rectangle 5134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Picture 2" descr="Umbro Core SS Jersey Jr - Grön - Intersport">
            <a:extLst>
              <a:ext uri="{FF2B5EF4-FFF2-40B4-BE49-F238E27FC236}">
                <a16:creationId xmlns:a16="http://schemas.microsoft.com/office/drawing/2014/main" id="{BAF6181F-5ACD-9D98-81C7-39D7A84E8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5967" y="1359681"/>
            <a:ext cx="4170530" cy="417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332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EBB1A8-D5C1-CCF4-BBA3-0006CC15B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A5BDCD3E-0924-7E72-BD4D-E735193AA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07504E3-6C01-03CE-ADA3-E53CE025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9" y="1012536"/>
            <a:ext cx="4613300" cy="31632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 err="1"/>
              <a:t>Träningar</a:t>
            </a:r>
            <a:r>
              <a:rPr lang="en-US" sz="4800" b="1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DAEA81-82F6-7A5F-7EB4-53EB2693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38" y="2035630"/>
            <a:ext cx="4408228" cy="316322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1800" b="1" dirty="0"/>
              <a:t>5-15 min </a:t>
            </a:r>
            <a:r>
              <a:rPr lang="en-US" sz="1800" b="1" dirty="0" err="1"/>
              <a:t>innan</a:t>
            </a:r>
            <a:r>
              <a:rPr lang="en-US" sz="1800" b="1" dirty="0"/>
              <a:t> </a:t>
            </a:r>
            <a:r>
              <a:rPr lang="en-US" sz="1800" b="1" dirty="0" err="1"/>
              <a:t>träning</a:t>
            </a:r>
            <a:r>
              <a:rPr lang="en-US" sz="1800" b="1" dirty="0"/>
              <a:t> </a:t>
            </a:r>
            <a:r>
              <a:rPr lang="en-US" sz="1800" b="1" dirty="0" err="1"/>
              <a:t>startar</a:t>
            </a:r>
            <a:endParaRPr lang="en-US" sz="1800" b="1" dirty="0"/>
          </a:p>
          <a:p>
            <a:r>
              <a:rPr lang="en-US" sz="1800" b="1" dirty="0" err="1"/>
              <a:t>Samtliga</a:t>
            </a:r>
            <a:r>
              <a:rPr lang="en-US" sz="1800" b="1" dirty="0"/>
              <a:t> positioner, prata med Era barn</a:t>
            </a:r>
          </a:p>
          <a:p>
            <a:r>
              <a:rPr lang="en-US" sz="1800" b="1" dirty="0" err="1"/>
              <a:t>Målvakt</a:t>
            </a:r>
            <a:r>
              <a:rPr lang="en-US" sz="1800" b="1" dirty="0"/>
              <a:t>: Man </a:t>
            </a:r>
            <a:r>
              <a:rPr lang="en-US" sz="1800" b="1" dirty="0" err="1"/>
              <a:t>står</a:t>
            </a:r>
            <a:r>
              <a:rPr lang="en-US" sz="1800" b="1" dirty="0"/>
              <a:t> </a:t>
            </a:r>
            <a:r>
              <a:rPr lang="en-US" sz="1800" b="1" dirty="0" err="1"/>
              <a:t>hela</a:t>
            </a:r>
            <a:r>
              <a:rPr lang="en-US" sz="1800" b="1" dirty="0"/>
              <a:t> </a:t>
            </a:r>
            <a:r>
              <a:rPr lang="en-US" sz="1800" b="1" dirty="0" err="1"/>
              <a:t>träningen</a:t>
            </a:r>
            <a:r>
              <a:rPr lang="en-US" sz="1800" b="1" dirty="0"/>
              <a:t>  </a:t>
            </a:r>
          </a:p>
          <a:p>
            <a:r>
              <a:rPr lang="en-US" sz="1800" b="1" dirty="0" err="1"/>
              <a:t>Vattenflaskor</a:t>
            </a:r>
            <a:r>
              <a:rPr lang="en-US" sz="1800" b="1" dirty="0"/>
              <a:t>, </a:t>
            </a:r>
            <a:r>
              <a:rPr lang="en-US" sz="1800" b="1" dirty="0" err="1"/>
              <a:t>Ej</a:t>
            </a:r>
            <a:r>
              <a:rPr lang="en-US" sz="1800" b="1" dirty="0"/>
              <a:t> </a:t>
            </a:r>
            <a:r>
              <a:rPr lang="en-US" sz="1800" b="1" dirty="0" err="1"/>
              <a:t>på</a:t>
            </a:r>
            <a:r>
              <a:rPr lang="en-US" sz="1800" b="1" dirty="0"/>
              <a:t> </a:t>
            </a:r>
            <a:r>
              <a:rPr lang="en-US" sz="1800" b="1" dirty="0" err="1"/>
              <a:t>föräldrarnas</a:t>
            </a:r>
            <a:r>
              <a:rPr lang="en-US" sz="1800" b="1" dirty="0"/>
              <a:t> </a:t>
            </a:r>
            <a:r>
              <a:rPr lang="en-US" sz="1800" b="1" dirty="0" err="1"/>
              <a:t>sida</a:t>
            </a:r>
            <a:r>
              <a:rPr lang="en-US" sz="1800" b="1" dirty="0"/>
              <a:t> 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9A175650-EE89-3F96-74D2-12F345BB4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33EC4606-F568-0F29-32C1-5C9E1079A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B98857F3-B937-3E01-31AB-455BFC760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Umbro Core SS Jersey Jr - Grön - Intersport">
            <a:extLst>
              <a:ext uri="{FF2B5EF4-FFF2-40B4-BE49-F238E27FC236}">
                <a16:creationId xmlns:a16="http://schemas.microsoft.com/office/drawing/2014/main" id="{17DCC3F1-E6EC-48A3-2ECC-0BBBD629B4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096000" y="1120258"/>
            <a:ext cx="4756162" cy="4648440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614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7F147D-B3D1-9521-DEEC-3072AC9DF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9" y="1012536"/>
            <a:ext cx="4613300" cy="31632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 err="1"/>
              <a:t>Seriespel</a:t>
            </a:r>
            <a:r>
              <a:rPr lang="en-US" sz="4800" b="1" dirty="0"/>
              <a:t>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687E53-1FE1-A86E-A3C7-4F9631860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38" y="2035630"/>
            <a:ext cx="4408228" cy="1818258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>
              <a:buNone/>
            </a:pPr>
            <a:r>
              <a:rPr lang="en-US" b="1" dirty="0" err="1"/>
              <a:t>Anmält</a:t>
            </a:r>
            <a:r>
              <a:rPr lang="en-US" b="1" dirty="0"/>
              <a:t> 4st lag 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Umbro Core SS Jersey Jr - Grön - Intersport">
            <a:extLst>
              <a:ext uri="{FF2B5EF4-FFF2-40B4-BE49-F238E27FC236}">
                <a16:creationId xmlns:a16="http://schemas.microsoft.com/office/drawing/2014/main" id="{6BB3B71B-776D-56DB-4985-6A494BDC13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096000" y="1120258"/>
            <a:ext cx="4756162" cy="4648440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599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7A77D5-6220-BD57-6F71-511071DA7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A05257FF-F2AA-7A0D-37B6-A70836472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BB70E8A-26A8-4340-99E7-14F03EA70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9" y="1012536"/>
            <a:ext cx="4613300" cy="31632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 err="1"/>
              <a:t>Turneringar</a:t>
            </a:r>
            <a:r>
              <a:rPr lang="en-US" sz="4800" b="1" dirty="0"/>
              <a:t>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5E251A-B93A-3412-0169-B0CAFD3A3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38" y="2035630"/>
            <a:ext cx="4408228" cy="181825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b="1" dirty="0" err="1"/>
              <a:t>Aroscupen</a:t>
            </a:r>
            <a:r>
              <a:rPr lang="en-US" b="1" dirty="0"/>
              <a:t>, </a:t>
            </a:r>
            <a:r>
              <a:rPr lang="en-US" b="1" dirty="0" err="1"/>
              <a:t>anmält</a:t>
            </a:r>
            <a:r>
              <a:rPr lang="en-US" b="1" dirty="0"/>
              <a:t> 3st lag</a:t>
            </a:r>
          </a:p>
          <a:p>
            <a:r>
              <a:rPr lang="en-US" b="1" dirty="0" err="1"/>
              <a:t>Fotbollens</a:t>
            </a:r>
            <a:r>
              <a:rPr lang="en-US" b="1" dirty="0"/>
              <a:t> </a:t>
            </a:r>
            <a:r>
              <a:rPr lang="en-US" b="1" dirty="0" err="1"/>
              <a:t>dag</a:t>
            </a:r>
            <a:endParaRPr lang="en-US" b="1" dirty="0"/>
          </a:p>
          <a:p>
            <a:r>
              <a:rPr lang="en-US" b="1" dirty="0" err="1"/>
              <a:t>Turnering</a:t>
            </a:r>
            <a:r>
              <a:rPr lang="en-US" b="1" dirty="0"/>
              <a:t> till </a:t>
            </a:r>
            <a:r>
              <a:rPr lang="en-US" b="1" dirty="0" err="1"/>
              <a:t>hösten</a:t>
            </a:r>
            <a:r>
              <a:rPr lang="en-US" b="1" dirty="0"/>
              <a:t> (7manna) </a:t>
            </a:r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E6860DC8-966A-23CE-9E9D-AC282BB8B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2532AD3E-E2CA-5465-64F8-F4E19380B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BA5FCFF3-13CA-5752-0DFF-645A567FB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Umbro Core SS Jersey Jr - Grön - Intersport">
            <a:extLst>
              <a:ext uri="{FF2B5EF4-FFF2-40B4-BE49-F238E27FC236}">
                <a16:creationId xmlns:a16="http://schemas.microsoft.com/office/drawing/2014/main" id="{1CDD3C5F-DD9E-5CE9-E946-F49736CC26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096000" y="1120258"/>
            <a:ext cx="4756162" cy="4648440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445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4608</TotalTime>
  <Words>489</Words>
  <Application>Microsoft Office PowerPoint</Application>
  <PresentationFormat>Bredbild</PresentationFormat>
  <Paragraphs>95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Office-tema</vt:lpstr>
      <vt:lpstr>Föräldramöte  11/4-2024 Irsta IF P-15</vt:lpstr>
      <vt:lpstr>Föreningspolicy </vt:lpstr>
      <vt:lpstr>Ledare P-15 </vt:lpstr>
      <vt:lpstr>Lagledare/admin </vt:lpstr>
      <vt:lpstr>Säsongsmål 2024 </vt:lpstr>
      <vt:lpstr>Träningstider 2024 </vt:lpstr>
      <vt:lpstr>Träningar </vt:lpstr>
      <vt:lpstr>Seriespel  </vt:lpstr>
      <vt:lpstr>Turneringar 2024</vt:lpstr>
      <vt:lpstr>Kläder</vt:lpstr>
      <vt:lpstr>Lagkassa </vt:lpstr>
      <vt:lpstr>Åtaganden </vt:lpstr>
      <vt:lpstr>Vad ingår i medlemsavgiften ?</vt:lpstr>
      <vt:lpstr>Laget.se </vt:lpstr>
      <vt:lpstr>Tio budord för oss föräldrar </vt:lpstr>
      <vt:lpstr>Övriga frågor ? </vt:lpstr>
      <vt:lpstr>Tack för att ni kom!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Förädramöte  5/2-2023 Irsta IF P-15</dc:title>
  <dc:creator>Jonas Thuresson</dc:creator>
  <cp:lastModifiedBy>Jonas Thuresson</cp:lastModifiedBy>
  <cp:revision>7</cp:revision>
  <dcterms:created xsi:type="dcterms:W3CDTF">2023-05-02T05:11:29Z</dcterms:created>
  <dcterms:modified xsi:type="dcterms:W3CDTF">2024-04-11T13:36:34Z</dcterms:modified>
</cp:coreProperties>
</file>