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8C508-2E14-4B5A-9DCC-177EE9B0BACA}" type="doc">
      <dgm:prSet loTypeId="urn:microsoft.com/office/officeart/2005/8/layout/orgChart1" loCatId="hierarchy" qsTypeId="urn:microsoft.com/office/officeart/2005/8/quickstyle/simple1" qsCatId="simple" csTypeId="urn:microsoft.com/office/officeart/2005/8/colors/accent1_2" csCatId="accent1" phldr="1"/>
      <dgm:spPr/>
    </dgm:pt>
    <dgm:pt modelId="{3AA7543A-84AE-4602-BDEE-D574D51E3700}">
      <dgm:prSet custT="1"/>
      <dgm:spPr>
        <a:solidFill>
          <a:srgbClr val="376AA7"/>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400" b="1" i="0" u="none" strike="noStrike" cap="none" normalizeH="0" baseline="0" dirty="0" smtClean="0">
              <a:ln>
                <a:noFill/>
              </a:ln>
              <a:solidFill>
                <a:schemeClr val="bg1"/>
              </a:solidFill>
              <a:effectLst/>
              <a:latin typeface="Arial" charset="0"/>
            </a:rPr>
            <a:t>Styrka</a:t>
          </a:r>
        </a:p>
      </dgm:t>
    </dgm:pt>
    <dgm:pt modelId="{95FD85FC-D4B0-491B-9ED8-2422E5D5A999}" type="parTrans" cxnId="{2157112F-BFF1-437B-8C59-62629B802A08}">
      <dgm:prSet/>
      <dgm:spPr/>
      <dgm:t>
        <a:bodyPr/>
        <a:lstStyle/>
        <a:p>
          <a:endParaRPr lang="sv-SE" sz="1000"/>
        </a:p>
      </dgm:t>
    </dgm:pt>
    <dgm:pt modelId="{975453D6-35E5-4F03-BF1E-2CDBB453A4AA}" type="sibTrans" cxnId="{2157112F-BFF1-437B-8C59-62629B802A08}">
      <dgm:prSet/>
      <dgm:spPr/>
      <dgm:t>
        <a:bodyPr/>
        <a:lstStyle/>
        <a:p>
          <a:endParaRPr lang="sv-SE" sz="1000"/>
        </a:p>
      </dgm:t>
    </dgm:pt>
    <dgm:pt modelId="{6162AAF4-C325-4A34-8422-2B69D7E11DEF}">
      <dgm:prSet custT="1"/>
      <dgm:spPr>
        <a:solidFill>
          <a:srgbClr val="376AA7"/>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dirty="0" smtClean="0">
              <a:ln>
                <a:noFill/>
              </a:ln>
              <a:solidFill>
                <a:schemeClr val="bg1"/>
              </a:solidFill>
              <a:effectLst/>
              <a:latin typeface="Arial" charset="0"/>
            </a:rPr>
            <a:t>Maximal styrka</a:t>
          </a:r>
        </a:p>
      </dgm:t>
    </dgm:pt>
    <dgm:pt modelId="{CF42AAEB-8520-42E2-9876-4DC9F3AEC5CC}" type="parTrans" cxnId="{C0AD7D01-956E-48FF-A59A-904407FC8540}">
      <dgm:prSet/>
      <dgm:spPr>
        <a:solidFill>
          <a:srgbClr val="376AA7"/>
        </a:solidFill>
      </dgm:spPr>
      <dgm:t>
        <a:bodyPr/>
        <a:lstStyle/>
        <a:p>
          <a:endParaRPr lang="sv-SE" sz="1800" dirty="0"/>
        </a:p>
      </dgm:t>
    </dgm:pt>
    <dgm:pt modelId="{7742CDCA-EE16-4411-869F-804572794F4C}" type="sibTrans" cxnId="{C0AD7D01-956E-48FF-A59A-904407FC8540}">
      <dgm:prSet/>
      <dgm:spPr/>
      <dgm:t>
        <a:bodyPr/>
        <a:lstStyle/>
        <a:p>
          <a:endParaRPr lang="sv-SE" sz="1000"/>
        </a:p>
      </dgm:t>
    </dgm:pt>
    <dgm:pt modelId="{316AF9E9-824C-4925-82FA-9D377F4BEC13}">
      <dgm:prSet custT="1"/>
      <dgm:spPr>
        <a:solidFill>
          <a:srgbClr val="376AA7"/>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dirty="0" smtClean="0">
              <a:ln>
                <a:noFill/>
              </a:ln>
              <a:solidFill>
                <a:schemeClr val="bg1"/>
              </a:solidFill>
              <a:effectLst/>
              <a:latin typeface="Arial" charset="0"/>
            </a:rPr>
            <a:t>Explosiv styrka</a:t>
          </a:r>
        </a:p>
      </dgm:t>
    </dgm:pt>
    <dgm:pt modelId="{05898B2E-727D-4B05-B5B4-44F7F4EDF48F}" type="parTrans" cxnId="{9F0BEE58-C217-4305-82A3-A578E6A34324}">
      <dgm:prSet/>
      <dgm:spPr/>
      <dgm:t>
        <a:bodyPr/>
        <a:lstStyle/>
        <a:p>
          <a:endParaRPr lang="sv-SE" sz="1000" dirty="0"/>
        </a:p>
      </dgm:t>
    </dgm:pt>
    <dgm:pt modelId="{391D51BF-7D7B-4CA7-B31B-7659D1A2195D}" type="sibTrans" cxnId="{9F0BEE58-C217-4305-82A3-A578E6A34324}">
      <dgm:prSet/>
      <dgm:spPr/>
      <dgm:t>
        <a:bodyPr/>
        <a:lstStyle/>
        <a:p>
          <a:endParaRPr lang="sv-SE" sz="1000"/>
        </a:p>
      </dgm:t>
    </dgm:pt>
    <dgm:pt modelId="{4555C337-E198-4136-B49D-2DB10E8AB910}">
      <dgm:prSet custT="1"/>
      <dgm:spPr>
        <a:solidFill>
          <a:srgbClr val="376AA7"/>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dirty="0" smtClean="0">
              <a:ln>
                <a:noFill/>
              </a:ln>
              <a:solidFill>
                <a:schemeClr val="bg1"/>
              </a:solidFill>
              <a:effectLst/>
              <a:latin typeface="Arial" charset="0"/>
            </a:rPr>
            <a:t>Uthållig styrka</a:t>
          </a:r>
        </a:p>
      </dgm:t>
    </dgm:pt>
    <dgm:pt modelId="{7E655D49-02F4-428E-940F-2EBDC0A8195D}" type="parTrans" cxnId="{49750FE3-4BDA-4AEC-84E5-CF5FE789899E}">
      <dgm:prSet/>
      <dgm:spPr>
        <a:solidFill>
          <a:srgbClr val="376AA7"/>
        </a:solidFill>
      </dgm:spPr>
      <dgm:t>
        <a:bodyPr/>
        <a:lstStyle/>
        <a:p>
          <a:endParaRPr lang="sv-SE" sz="1800" dirty="0"/>
        </a:p>
      </dgm:t>
    </dgm:pt>
    <dgm:pt modelId="{F70AB76F-9BD6-4597-9255-20F05CB7C74F}" type="sibTrans" cxnId="{49750FE3-4BDA-4AEC-84E5-CF5FE789899E}">
      <dgm:prSet/>
      <dgm:spPr/>
      <dgm:t>
        <a:bodyPr/>
        <a:lstStyle/>
        <a:p>
          <a:endParaRPr lang="sv-SE" sz="1000"/>
        </a:p>
      </dgm:t>
    </dgm:pt>
    <dgm:pt modelId="{4E8F6619-6FA8-44FF-A734-B88F5BDA6CA0}" type="pres">
      <dgm:prSet presAssocID="{90F8C508-2E14-4B5A-9DCC-177EE9B0BACA}" presName="hierChild1" presStyleCnt="0">
        <dgm:presLayoutVars>
          <dgm:orgChart val="1"/>
          <dgm:chPref val="1"/>
          <dgm:dir/>
          <dgm:animOne val="branch"/>
          <dgm:animLvl val="lvl"/>
          <dgm:resizeHandles/>
        </dgm:presLayoutVars>
      </dgm:prSet>
      <dgm:spPr/>
    </dgm:pt>
    <dgm:pt modelId="{C199900D-2E98-4DCE-918D-96DEF3C5AA32}" type="pres">
      <dgm:prSet presAssocID="{3AA7543A-84AE-4602-BDEE-D574D51E3700}" presName="hierRoot1" presStyleCnt="0">
        <dgm:presLayoutVars>
          <dgm:hierBranch/>
        </dgm:presLayoutVars>
      </dgm:prSet>
      <dgm:spPr/>
    </dgm:pt>
    <dgm:pt modelId="{112E7EE7-EED0-411D-A5E9-BEA01C0DAE9C}" type="pres">
      <dgm:prSet presAssocID="{3AA7543A-84AE-4602-BDEE-D574D51E3700}" presName="rootComposite1" presStyleCnt="0"/>
      <dgm:spPr/>
    </dgm:pt>
    <dgm:pt modelId="{DAC98F78-FA0D-463F-85EB-C5F2B9966E09}" type="pres">
      <dgm:prSet presAssocID="{3AA7543A-84AE-4602-BDEE-D574D51E3700}" presName="rootText1" presStyleLbl="node0" presStyleIdx="0" presStyleCnt="1">
        <dgm:presLayoutVars>
          <dgm:chPref val="3"/>
        </dgm:presLayoutVars>
      </dgm:prSet>
      <dgm:spPr/>
      <dgm:t>
        <a:bodyPr/>
        <a:lstStyle/>
        <a:p>
          <a:endParaRPr lang="sv-SE"/>
        </a:p>
      </dgm:t>
    </dgm:pt>
    <dgm:pt modelId="{5E05C90C-05A7-4102-852A-15B46DF88476}" type="pres">
      <dgm:prSet presAssocID="{3AA7543A-84AE-4602-BDEE-D574D51E3700}" presName="rootConnector1" presStyleLbl="node1" presStyleIdx="0" presStyleCnt="0"/>
      <dgm:spPr/>
      <dgm:t>
        <a:bodyPr/>
        <a:lstStyle/>
        <a:p>
          <a:endParaRPr lang="sv-SE"/>
        </a:p>
      </dgm:t>
    </dgm:pt>
    <dgm:pt modelId="{ACFC726C-4D5F-4D39-995A-FA15DE10AB55}" type="pres">
      <dgm:prSet presAssocID="{3AA7543A-84AE-4602-BDEE-D574D51E3700}" presName="hierChild2" presStyleCnt="0"/>
      <dgm:spPr/>
    </dgm:pt>
    <dgm:pt modelId="{89009A8B-D839-4C65-A7E3-A1BE9EAC52AF}" type="pres">
      <dgm:prSet presAssocID="{CF42AAEB-8520-42E2-9876-4DC9F3AEC5CC}" presName="Name35" presStyleLbl="parChTrans1D2" presStyleIdx="0" presStyleCnt="3"/>
      <dgm:spPr/>
      <dgm:t>
        <a:bodyPr/>
        <a:lstStyle/>
        <a:p>
          <a:endParaRPr lang="sv-SE"/>
        </a:p>
      </dgm:t>
    </dgm:pt>
    <dgm:pt modelId="{AA31CA6D-3010-4248-9285-A19A40E212FF}" type="pres">
      <dgm:prSet presAssocID="{6162AAF4-C325-4A34-8422-2B69D7E11DEF}" presName="hierRoot2" presStyleCnt="0">
        <dgm:presLayoutVars>
          <dgm:hierBranch/>
        </dgm:presLayoutVars>
      </dgm:prSet>
      <dgm:spPr/>
    </dgm:pt>
    <dgm:pt modelId="{3DAE4B1E-8628-41AC-AED6-57EB87905722}" type="pres">
      <dgm:prSet presAssocID="{6162AAF4-C325-4A34-8422-2B69D7E11DEF}" presName="rootComposite" presStyleCnt="0"/>
      <dgm:spPr/>
    </dgm:pt>
    <dgm:pt modelId="{04015C7B-5017-43EA-9361-190344C02965}" type="pres">
      <dgm:prSet presAssocID="{6162AAF4-C325-4A34-8422-2B69D7E11DEF}" presName="rootText" presStyleLbl="node2" presStyleIdx="0" presStyleCnt="3">
        <dgm:presLayoutVars>
          <dgm:chPref val="3"/>
        </dgm:presLayoutVars>
      </dgm:prSet>
      <dgm:spPr/>
      <dgm:t>
        <a:bodyPr/>
        <a:lstStyle/>
        <a:p>
          <a:endParaRPr lang="sv-SE"/>
        </a:p>
      </dgm:t>
    </dgm:pt>
    <dgm:pt modelId="{EF8901E9-CE8E-4D9A-91C8-DB0FA17A5F51}" type="pres">
      <dgm:prSet presAssocID="{6162AAF4-C325-4A34-8422-2B69D7E11DEF}" presName="rootConnector" presStyleLbl="node2" presStyleIdx="0" presStyleCnt="3"/>
      <dgm:spPr/>
      <dgm:t>
        <a:bodyPr/>
        <a:lstStyle/>
        <a:p>
          <a:endParaRPr lang="sv-SE"/>
        </a:p>
      </dgm:t>
    </dgm:pt>
    <dgm:pt modelId="{F220B936-7BCD-4EFB-A8B6-0448E279C475}" type="pres">
      <dgm:prSet presAssocID="{6162AAF4-C325-4A34-8422-2B69D7E11DEF}" presName="hierChild4" presStyleCnt="0"/>
      <dgm:spPr/>
    </dgm:pt>
    <dgm:pt modelId="{F71636CC-8DA4-4CEA-A0BC-2B98307943F8}" type="pres">
      <dgm:prSet presAssocID="{6162AAF4-C325-4A34-8422-2B69D7E11DEF}" presName="hierChild5" presStyleCnt="0"/>
      <dgm:spPr/>
    </dgm:pt>
    <dgm:pt modelId="{6862ACAD-486E-44F6-8E55-CBA876B9D890}" type="pres">
      <dgm:prSet presAssocID="{05898B2E-727D-4B05-B5B4-44F7F4EDF48F}" presName="Name35" presStyleLbl="parChTrans1D2" presStyleIdx="1" presStyleCnt="3"/>
      <dgm:spPr/>
      <dgm:t>
        <a:bodyPr/>
        <a:lstStyle/>
        <a:p>
          <a:endParaRPr lang="sv-SE"/>
        </a:p>
      </dgm:t>
    </dgm:pt>
    <dgm:pt modelId="{57293365-D07D-4B34-A880-ACE329DA47DD}" type="pres">
      <dgm:prSet presAssocID="{316AF9E9-824C-4925-82FA-9D377F4BEC13}" presName="hierRoot2" presStyleCnt="0">
        <dgm:presLayoutVars>
          <dgm:hierBranch/>
        </dgm:presLayoutVars>
      </dgm:prSet>
      <dgm:spPr/>
    </dgm:pt>
    <dgm:pt modelId="{B3904DB1-0E62-41BA-B948-FA95CEF1EAAC}" type="pres">
      <dgm:prSet presAssocID="{316AF9E9-824C-4925-82FA-9D377F4BEC13}" presName="rootComposite" presStyleCnt="0"/>
      <dgm:spPr/>
    </dgm:pt>
    <dgm:pt modelId="{602C2545-A3DF-410C-A31B-853545F39C2E}" type="pres">
      <dgm:prSet presAssocID="{316AF9E9-824C-4925-82FA-9D377F4BEC13}" presName="rootText" presStyleLbl="node2" presStyleIdx="1" presStyleCnt="3">
        <dgm:presLayoutVars>
          <dgm:chPref val="3"/>
        </dgm:presLayoutVars>
      </dgm:prSet>
      <dgm:spPr/>
      <dgm:t>
        <a:bodyPr/>
        <a:lstStyle/>
        <a:p>
          <a:endParaRPr lang="sv-SE"/>
        </a:p>
      </dgm:t>
    </dgm:pt>
    <dgm:pt modelId="{99511FAE-5218-45B0-AE52-405872D16BF4}" type="pres">
      <dgm:prSet presAssocID="{316AF9E9-824C-4925-82FA-9D377F4BEC13}" presName="rootConnector" presStyleLbl="node2" presStyleIdx="1" presStyleCnt="3"/>
      <dgm:spPr/>
      <dgm:t>
        <a:bodyPr/>
        <a:lstStyle/>
        <a:p>
          <a:endParaRPr lang="sv-SE"/>
        </a:p>
      </dgm:t>
    </dgm:pt>
    <dgm:pt modelId="{99E9A710-20F0-4AD8-8C5D-7DEE91F1A58C}" type="pres">
      <dgm:prSet presAssocID="{316AF9E9-824C-4925-82FA-9D377F4BEC13}" presName="hierChild4" presStyleCnt="0"/>
      <dgm:spPr/>
    </dgm:pt>
    <dgm:pt modelId="{636F9487-7546-4F84-9BDE-FBA7E8EDA7AB}" type="pres">
      <dgm:prSet presAssocID="{316AF9E9-824C-4925-82FA-9D377F4BEC13}" presName="hierChild5" presStyleCnt="0"/>
      <dgm:spPr/>
    </dgm:pt>
    <dgm:pt modelId="{13D2C359-19DA-420C-B416-320988DD96B0}" type="pres">
      <dgm:prSet presAssocID="{7E655D49-02F4-428E-940F-2EBDC0A8195D}" presName="Name35" presStyleLbl="parChTrans1D2" presStyleIdx="2" presStyleCnt="3"/>
      <dgm:spPr/>
      <dgm:t>
        <a:bodyPr/>
        <a:lstStyle/>
        <a:p>
          <a:endParaRPr lang="sv-SE"/>
        </a:p>
      </dgm:t>
    </dgm:pt>
    <dgm:pt modelId="{4B064201-4BCC-42A7-8DE3-D80431674772}" type="pres">
      <dgm:prSet presAssocID="{4555C337-E198-4136-B49D-2DB10E8AB910}" presName="hierRoot2" presStyleCnt="0">
        <dgm:presLayoutVars>
          <dgm:hierBranch/>
        </dgm:presLayoutVars>
      </dgm:prSet>
      <dgm:spPr/>
    </dgm:pt>
    <dgm:pt modelId="{FFC45080-D957-4D1C-A286-A6B741E276F7}" type="pres">
      <dgm:prSet presAssocID="{4555C337-E198-4136-B49D-2DB10E8AB910}" presName="rootComposite" presStyleCnt="0"/>
      <dgm:spPr/>
    </dgm:pt>
    <dgm:pt modelId="{6FE2A4C0-176A-499E-92D7-CECD4E397CAF}" type="pres">
      <dgm:prSet presAssocID="{4555C337-E198-4136-B49D-2DB10E8AB910}" presName="rootText" presStyleLbl="node2" presStyleIdx="2" presStyleCnt="3">
        <dgm:presLayoutVars>
          <dgm:chPref val="3"/>
        </dgm:presLayoutVars>
      </dgm:prSet>
      <dgm:spPr/>
      <dgm:t>
        <a:bodyPr/>
        <a:lstStyle/>
        <a:p>
          <a:endParaRPr lang="sv-SE"/>
        </a:p>
      </dgm:t>
    </dgm:pt>
    <dgm:pt modelId="{5FDE51C7-2B5A-41B1-8DEA-C5E32A4A2DA4}" type="pres">
      <dgm:prSet presAssocID="{4555C337-E198-4136-B49D-2DB10E8AB910}" presName="rootConnector" presStyleLbl="node2" presStyleIdx="2" presStyleCnt="3"/>
      <dgm:spPr/>
      <dgm:t>
        <a:bodyPr/>
        <a:lstStyle/>
        <a:p>
          <a:endParaRPr lang="sv-SE"/>
        </a:p>
      </dgm:t>
    </dgm:pt>
    <dgm:pt modelId="{67ADD8AE-84A7-4623-A076-AA4ECCB4000D}" type="pres">
      <dgm:prSet presAssocID="{4555C337-E198-4136-B49D-2DB10E8AB910}" presName="hierChild4" presStyleCnt="0"/>
      <dgm:spPr/>
    </dgm:pt>
    <dgm:pt modelId="{9B42E9AF-64A1-4406-85B6-ECD7F67D96BC}" type="pres">
      <dgm:prSet presAssocID="{4555C337-E198-4136-B49D-2DB10E8AB910}" presName="hierChild5" presStyleCnt="0"/>
      <dgm:spPr/>
    </dgm:pt>
    <dgm:pt modelId="{C63FC0E8-D1BB-43A0-B07A-2D234E4BEB30}" type="pres">
      <dgm:prSet presAssocID="{3AA7543A-84AE-4602-BDEE-D574D51E3700}" presName="hierChild3" presStyleCnt="0"/>
      <dgm:spPr/>
    </dgm:pt>
  </dgm:ptLst>
  <dgm:cxnLst>
    <dgm:cxn modelId="{CBD0E961-FD40-4F2D-BFE3-DB704A354075}" type="presOf" srcId="{6162AAF4-C325-4A34-8422-2B69D7E11DEF}" destId="{04015C7B-5017-43EA-9361-190344C02965}" srcOrd="0" destOrd="0" presId="urn:microsoft.com/office/officeart/2005/8/layout/orgChart1"/>
    <dgm:cxn modelId="{E43B5FE7-8110-490B-BEF5-8F3A7DE0EB6E}" type="presOf" srcId="{CF42AAEB-8520-42E2-9876-4DC9F3AEC5CC}" destId="{89009A8B-D839-4C65-A7E3-A1BE9EAC52AF}" srcOrd="0" destOrd="0" presId="urn:microsoft.com/office/officeart/2005/8/layout/orgChart1"/>
    <dgm:cxn modelId="{F895F9D2-D4E3-4881-A445-00185B42ADE6}" type="presOf" srcId="{316AF9E9-824C-4925-82FA-9D377F4BEC13}" destId="{602C2545-A3DF-410C-A31B-853545F39C2E}" srcOrd="0" destOrd="0" presId="urn:microsoft.com/office/officeart/2005/8/layout/orgChart1"/>
    <dgm:cxn modelId="{7F2F081D-F545-4933-B831-C5380774632A}" type="presOf" srcId="{3AA7543A-84AE-4602-BDEE-D574D51E3700}" destId="{DAC98F78-FA0D-463F-85EB-C5F2B9966E09}" srcOrd="0" destOrd="0" presId="urn:microsoft.com/office/officeart/2005/8/layout/orgChart1"/>
    <dgm:cxn modelId="{FEF478B6-642E-459E-AE28-D07D337C2B8B}" type="presOf" srcId="{05898B2E-727D-4B05-B5B4-44F7F4EDF48F}" destId="{6862ACAD-486E-44F6-8E55-CBA876B9D890}" srcOrd="0" destOrd="0" presId="urn:microsoft.com/office/officeart/2005/8/layout/orgChart1"/>
    <dgm:cxn modelId="{8BF74E1B-0928-46F3-8E24-BEBEFD7DED7B}" type="presOf" srcId="{7E655D49-02F4-428E-940F-2EBDC0A8195D}" destId="{13D2C359-19DA-420C-B416-320988DD96B0}" srcOrd="0" destOrd="0" presId="urn:microsoft.com/office/officeart/2005/8/layout/orgChart1"/>
    <dgm:cxn modelId="{41CB8F2A-C5D3-4270-82AF-7EF69D83B26B}" type="presOf" srcId="{90F8C508-2E14-4B5A-9DCC-177EE9B0BACA}" destId="{4E8F6619-6FA8-44FF-A734-B88F5BDA6CA0}" srcOrd="0" destOrd="0" presId="urn:microsoft.com/office/officeart/2005/8/layout/orgChart1"/>
    <dgm:cxn modelId="{2157112F-BFF1-437B-8C59-62629B802A08}" srcId="{90F8C508-2E14-4B5A-9DCC-177EE9B0BACA}" destId="{3AA7543A-84AE-4602-BDEE-D574D51E3700}" srcOrd="0" destOrd="0" parTransId="{95FD85FC-D4B0-491B-9ED8-2422E5D5A999}" sibTransId="{975453D6-35E5-4F03-BF1E-2CDBB453A4AA}"/>
    <dgm:cxn modelId="{9F0BEE58-C217-4305-82A3-A578E6A34324}" srcId="{3AA7543A-84AE-4602-BDEE-D574D51E3700}" destId="{316AF9E9-824C-4925-82FA-9D377F4BEC13}" srcOrd="1" destOrd="0" parTransId="{05898B2E-727D-4B05-B5B4-44F7F4EDF48F}" sibTransId="{391D51BF-7D7B-4CA7-B31B-7659D1A2195D}"/>
    <dgm:cxn modelId="{EB2EDB07-D8BC-4CCD-8817-472CC8DFD014}" type="presOf" srcId="{6162AAF4-C325-4A34-8422-2B69D7E11DEF}" destId="{EF8901E9-CE8E-4D9A-91C8-DB0FA17A5F51}" srcOrd="1" destOrd="0" presId="urn:microsoft.com/office/officeart/2005/8/layout/orgChart1"/>
    <dgm:cxn modelId="{C0AD7D01-956E-48FF-A59A-904407FC8540}" srcId="{3AA7543A-84AE-4602-BDEE-D574D51E3700}" destId="{6162AAF4-C325-4A34-8422-2B69D7E11DEF}" srcOrd="0" destOrd="0" parTransId="{CF42AAEB-8520-42E2-9876-4DC9F3AEC5CC}" sibTransId="{7742CDCA-EE16-4411-869F-804572794F4C}"/>
    <dgm:cxn modelId="{A48F4158-6CF8-4835-808D-771DB5B248CE}" type="presOf" srcId="{316AF9E9-824C-4925-82FA-9D377F4BEC13}" destId="{99511FAE-5218-45B0-AE52-405872D16BF4}" srcOrd="1" destOrd="0" presId="urn:microsoft.com/office/officeart/2005/8/layout/orgChart1"/>
    <dgm:cxn modelId="{49750FE3-4BDA-4AEC-84E5-CF5FE789899E}" srcId="{3AA7543A-84AE-4602-BDEE-D574D51E3700}" destId="{4555C337-E198-4136-B49D-2DB10E8AB910}" srcOrd="2" destOrd="0" parTransId="{7E655D49-02F4-428E-940F-2EBDC0A8195D}" sibTransId="{F70AB76F-9BD6-4597-9255-20F05CB7C74F}"/>
    <dgm:cxn modelId="{F8AA7B29-52AC-457F-9284-2646C44BEACD}" type="presOf" srcId="{3AA7543A-84AE-4602-BDEE-D574D51E3700}" destId="{5E05C90C-05A7-4102-852A-15B46DF88476}" srcOrd="1" destOrd="0" presId="urn:microsoft.com/office/officeart/2005/8/layout/orgChart1"/>
    <dgm:cxn modelId="{B1BFDFEB-CBEA-44E6-A0CC-5755C67EF247}" type="presOf" srcId="{4555C337-E198-4136-B49D-2DB10E8AB910}" destId="{5FDE51C7-2B5A-41B1-8DEA-C5E32A4A2DA4}" srcOrd="1" destOrd="0" presId="urn:microsoft.com/office/officeart/2005/8/layout/orgChart1"/>
    <dgm:cxn modelId="{7D3A9BD9-F628-4698-B335-E7FE3DAE5E60}" type="presOf" srcId="{4555C337-E198-4136-B49D-2DB10E8AB910}" destId="{6FE2A4C0-176A-499E-92D7-CECD4E397CAF}" srcOrd="0" destOrd="0" presId="urn:microsoft.com/office/officeart/2005/8/layout/orgChart1"/>
    <dgm:cxn modelId="{41A1791A-6AA0-4C50-9312-11B5204F040E}" type="presParOf" srcId="{4E8F6619-6FA8-44FF-A734-B88F5BDA6CA0}" destId="{C199900D-2E98-4DCE-918D-96DEF3C5AA32}" srcOrd="0" destOrd="0" presId="urn:microsoft.com/office/officeart/2005/8/layout/orgChart1"/>
    <dgm:cxn modelId="{B9A9ACE9-FABD-4477-B5D2-683ED7010200}" type="presParOf" srcId="{C199900D-2E98-4DCE-918D-96DEF3C5AA32}" destId="{112E7EE7-EED0-411D-A5E9-BEA01C0DAE9C}" srcOrd="0" destOrd="0" presId="urn:microsoft.com/office/officeart/2005/8/layout/orgChart1"/>
    <dgm:cxn modelId="{1739AADD-4CCF-4665-BBEA-59E843BC29C4}" type="presParOf" srcId="{112E7EE7-EED0-411D-A5E9-BEA01C0DAE9C}" destId="{DAC98F78-FA0D-463F-85EB-C5F2B9966E09}" srcOrd="0" destOrd="0" presId="urn:microsoft.com/office/officeart/2005/8/layout/orgChart1"/>
    <dgm:cxn modelId="{45182D74-DEFF-4376-AE13-30D7C3B86A09}" type="presParOf" srcId="{112E7EE7-EED0-411D-A5E9-BEA01C0DAE9C}" destId="{5E05C90C-05A7-4102-852A-15B46DF88476}" srcOrd="1" destOrd="0" presId="urn:microsoft.com/office/officeart/2005/8/layout/orgChart1"/>
    <dgm:cxn modelId="{29D69C45-525C-4B4A-84B2-5644F90BFBD2}" type="presParOf" srcId="{C199900D-2E98-4DCE-918D-96DEF3C5AA32}" destId="{ACFC726C-4D5F-4D39-995A-FA15DE10AB55}" srcOrd="1" destOrd="0" presId="urn:microsoft.com/office/officeart/2005/8/layout/orgChart1"/>
    <dgm:cxn modelId="{48A43828-46AD-445C-BA11-7C0FE38CE484}" type="presParOf" srcId="{ACFC726C-4D5F-4D39-995A-FA15DE10AB55}" destId="{89009A8B-D839-4C65-A7E3-A1BE9EAC52AF}" srcOrd="0" destOrd="0" presId="urn:microsoft.com/office/officeart/2005/8/layout/orgChart1"/>
    <dgm:cxn modelId="{AF8CB192-33DE-450D-BEAA-5C37B4FB7DFA}" type="presParOf" srcId="{ACFC726C-4D5F-4D39-995A-FA15DE10AB55}" destId="{AA31CA6D-3010-4248-9285-A19A40E212FF}" srcOrd="1" destOrd="0" presId="urn:microsoft.com/office/officeart/2005/8/layout/orgChart1"/>
    <dgm:cxn modelId="{34A6ACFD-EE59-4980-ABFC-2994D1CAE9FF}" type="presParOf" srcId="{AA31CA6D-3010-4248-9285-A19A40E212FF}" destId="{3DAE4B1E-8628-41AC-AED6-57EB87905722}" srcOrd="0" destOrd="0" presId="urn:microsoft.com/office/officeart/2005/8/layout/orgChart1"/>
    <dgm:cxn modelId="{5114BF8F-5163-4F19-A004-110AE9D35856}" type="presParOf" srcId="{3DAE4B1E-8628-41AC-AED6-57EB87905722}" destId="{04015C7B-5017-43EA-9361-190344C02965}" srcOrd="0" destOrd="0" presId="urn:microsoft.com/office/officeart/2005/8/layout/orgChart1"/>
    <dgm:cxn modelId="{74C5ED4D-6E05-4539-9913-B09D27A0D028}" type="presParOf" srcId="{3DAE4B1E-8628-41AC-AED6-57EB87905722}" destId="{EF8901E9-CE8E-4D9A-91C8-DB0FA17A5F51}" srcOrd="1" destOrd="0" presId="urn:microsoft.com/office/officeart/2005/8/layout/orgChart1"/>
    <dgm:cxn modelId="{AA6BD877-0849-4437-A723-EA33E33B7C47}" type="presParOf" srcId="{AA31CA6D-3010-4248-9285-A19A40E212FF}" destId="{F220B936-7BCD-4EFB-A8B6-0448E279C475}" srcOrd="1" destOrd="0" presId="urn:microsoft.com/office/officeart/2005/8/layout/orgChart1"/>
    <dgm:cxn modelId="{6EB716E4-9D11-412A-8A1E-8AC507934BC7}" type="presParOf" srcId="{AA31CA6D-3010-4248-9285-A19A40E212FF}" destId="{F71636CC-8DA4-4CEA-A0BC-2B98307943F8}" srcOrd="2" destOrd="0" presId="urn:microsoft.com/office/officeart/2005/8/layout/orgChart1"/>
    <dgm:cxn modelId="{11537DFF-1F7A-4B4C-A9A3-EFF39C5AE6CD}" type="presParOf" srcId="{ACFC726C-4D5F-4D39-995A-FA15DE10AB55}" destId="{6862ACAD-486E-44F6-8E55-CBA876B9D890}" srcOrd="2" destOrd="0" presId="urn:microsoft.com/office/officeart/2005/8/layout/orgChart1"/>
    <dgm:cxn modelId="{0B4ED3F5-0303-4C1F-9917-C15997BB03F7}" type="presParOf" srcId="{ACFC726C-4D5F-4D39-995A-FA15DE10AB55}" destId="{57293365-D07D-4B34-A880-ACE329DA47DD}" srcOrd="3" destOrd="0" presId="urn:microsoft.com/office/officeart/2005/8/layout/orgChart1"/>
    <dgm:cxn modelId="{6862212E-EB2C-41FB-81B5-856612CDB7C3}" type="presParOf" srcId="{57293365-D07D-4B34-A880-ACE329DA47DD}" destId="{B3904DB1-0E62-41BA-B948-FA95CEF1EAAC}" srcOrd="0" destOrd="0" presId="urn:microsoft.com/office/officeart/2005/8/layout/orgChart1"/>
    <dgm:cxn modelId="{AB8C58B5-EDFF-4DF9-81CB-2D3E8F889646}" type="presParOf" srcId="{B3904DB1-0E62-41BA-B948-FA95CEF1EAAC}" destId="{602C2545-A3DF-410C-A31B-853545F39C2E}" srcOrd="0" destOrd="0" presId="urn:microsoft.com/office/officeart/2005/8/layout/orgChart1"/>
    <dgm:cxn modelId="{24957E2E-1286-4C3B-9D8A-4BEFBC3AEA73}" type="presParOf" srcId="{B3904DB1-0E62-41BA-B948-FA95CEF1EAAC}" destId="{99511FAE-5218-45B0-AE52-405872D16BF4}" srcOrd="1" destOrd="0" presId="urn:microsoft.com/office/officeart/2005/8/layout/orgChart1"/>
    <dgm:cxn modelId="{2C563343-7B54-4E7B-87D5-A2E4DC31D94A}" type="presParOf" srcId="{57293365-D07D-4B34-A880-ACE329DA47DD}" destId="{99E9A710-20F0-4AD8-8C5D-7DEE91F1A58C}" srcOrd="1" destOrd="0" presId="urn:microsoft.com/office/officeart/2005/8/layout/orgChart1"/>
    <dgm:cxn modelId="{813C375B-98B1-4761-AFA7-D66A49F4DD7F}" type="presParOf" srcId="{57293365-D07D-4B34-A880-ACE329DA47DD}" destId="{636F9487-7546-4F84-9BDE-FBA7E8EDA7AB}" srcOrd="2" destOrd="0" presId="urn:microsoft.com/office/officeart/2005/8/layout/orgChart1"/>
    <dgm:cxn modelId="{68B0EE81-EDBE-4C9A-8E67-6F9F66C6EEEB}" type="presParOf" srcId="{ACFC726C-4D5F-4D39-995A-FA15DE10AB55}" destId="{13D2C359-19DA-420C-B416-320988DD96B0}" srcOrd="4" destOrd="0" presId="urn:microsoft.com/office/officeart/2005/8/layout/orgChart1"/>
    <dgm:cxn modelId="{36D6075D-03D3-4F9E-8622-5B47E9538DD4}" type="presParOf" srcId="{ACFC726C-4D5F-4D39-995A-FA15DE10AB55}" destId="{4B064201-4BCC-42A7-8DE3-D80431674772}" srcOrd="5" destOrd="0" presId="urn:microsoft.com/office/officeart/2005/8/layout/orgChart1"/>
    <dgm:cxn modelId="{7C1DBFF1-5965-49A2-B0EB-CB15C2833EF9}" type="presParOf" srcId="{4B064201-4BCC-42A7-8DE3-D80431674772}" destId="{FFC45080-D957-4D1C-A286-A6B741E276F7}" srcOrd="0" destOrd="0" presId="urn:microsoft.com/office/officeart/2005/8/layout/orgChart1"/>
    <dgm:cxn modelId="{DAB37224-16EE-45ED-BCD9-8E2F96E0707E}" type="presParOf" srcId="{FFC45080-D957-4D1C-A286-A6B741E276F7}" destId="{6FE2A4C0-176A-499E-92D7-CECD4E397CAF}" srcOrd="0" destOrd="0" presId="urn:microsoft.com/office/officeart/2005/8/layout/orgChart1"/>
    <dgm:cxn modelId="{88D389C1-6DDE-4C7B-915D-790A4F238A3A}" type="presParOf" srcId="{FFC45080-D957-4D1C-A286-A6B741E276F7}" destId="{5FDE51C7-2B5A-41B1-8DEA-C5E32A4A2DA4}" srcOrd="1" destOrd="0" presId="urn:microsoft.com/office/officeart/2005/8/layout/orgChart1"/>
    <dgm:cxn modelId="{D1F6A368-9BB0-410F-BDE2-61B78F30BBE7}" type="presParOf" srcId="{4B064201-4BCC-42A7-8DE3-D80431674772}" destId="{67ADD8AE-84A7-4623-A076-AA4ECCB4000D}" srcOrd="1" destOrd="0" presId="urn:microsoft.com/office/officeart/2005/8/layout/orgChart1"/>
    <dgm:cxn modelId="{8DB1C86B-491F-4596-AE8A-BEB176122C8C}" type="presParOf" srcId="{4B064201-4BCC-42A7-8DE3-D80431674772}" destId="{9B42E9AF-64A1-4406-85B6-ECD7F67D96BC}" srcOrd="2" destOrd="0" presId="urn:microsoft.com/office/officeart/2005/8/layout/orgChart1"/>
    <dgm:cxn modelId="{2CB7BD15-2996-4716-BFF8-CE4235FB18CB}" type="presParOf" srcId="{C199900D-2E98-4DCE-918D-96DEF3C5AA32}" destId="{C63FC0E8-D1BB-43A0-B07A-2D234E4BEB3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2C359-19DA-420C-B416-320988DD96B0}">
      <dsp:nvSpPr>
        <dsp:cNvPr id="0" name=""/>
        <dsp:cNvSpPr/>
      </dsp:nvSpPr>
      <dsp:spPr>
        <a:xfrm>
          <a:off x="3819524" y="1244255"/>
          <a:ext cx="2702341" cy="469001"/>
        </a:xfrm>
        <a:custGeom>
          <a:avLst/>
          <a:gdLst/>
          <a:ahLst/>
          <a:cxnLst/>
          <a:rect l="0" t="0" r="0" b="0"/>
          <a:pathLst>
            <a:path>
              <a:moveTo>
                <a:pt x="0" y="0"/>
              </a:moveTo>
              <a:lnTo>
                <a:pt x="0" y="234500"/>
              </a:lnTo>
              <a:lnTo>
                <a:pt x="2702341" y="234500"/>
              </a:lnTo>
              <a:lnTo>
                <a:pt x="2702341" y="469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62ACAD-486E-44F6-8E55-CBA876B9D890}">
      <dsp:nvSpPr>
        <dsp:cNvPr id="0" name=""/>
        <dsp:cNvSpPr/>
      </dsp:nvSpPr>
      <dsp:spPr>
        <a:xfrm>
          <a:off x="3773804" y="1244255"/>
          <a:ext cx="91440" cy="469001"/>
        </a:xfrm>
        <a:custGeom>
          <a:avLst/>
          <a:gdLst/>
          <a:ahLst/>
          <a:cxnLst/>
          <a:rect l="0" t="0" r="0" b="0"/>
          <a:pathLst>
            <a:path>
              <a:moveTo>
                <a:pt x="45720" y="0"/>
              </a:moveTo>
              <a:lnTo>
                <a:pt x="45720" y="469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09A8B-D839-4C65-A7E3-A1BE9EAC52AF}">
      <dsp:nvSpPr>
        <dsp:cNvPr id="0" name=""/>
        <dsp:cNvSpPr/>
      </dsp:nvSpPr>
      <dsp:spPr>
        <a:xfrm>
          <a:off x="1117183" y="1244255"/>
          <a:ext cx="2702341" cy="469001"/>
        </a:xfrm>
        <a:custGeom>
          <a:avLst/>
          <a:gdLst/>
          <a:ahLst/>
          <a:cxnLst/>
          <a:rect l="0" t="0" r="0" b="0"/>
          <a:pathLst>
            <a:path>
              <a:moveTo>
                <a:pt x="2702341" y="0"/>
              </a:moveTo>
              <a:lnTo>
                <a:pt x="2702341" y="234500"/>
              </a:lnTo>
              <a:lnTo>
                <a:pt x="0" y="234500"/>
              </a:lnTo>
              <a:lnTo>
                <a:pt x="0" y="469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98F78-FA0D-463F-85EB-C5F2B9966E09}">
      <dsp:nvSpPr>
        <dsp:cNvPr id="0" name=""/>
        <dsp:cNvSpPr/>
      </dsp:nvSpPr>
      <dsp:spPr>
        <a:xfrm>
          <a:off x="2702854" y="127585"/>
          <a:ext cx="2233340" cy="1116670"/>
        </a:xfrm>
        <a:prstGeom prst="rect">
          <a:avLst/>
        </a:prstGeom>
        <a:solidFill>
          <a:srgbClr val="376A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400" b="1" i="0" u="none" strike="noStrike" kern="1200" cap="none" normalizeH="0" baseline="0" dirty="0" smtClean="0">
              <a:ln>
                <a:noFill/>
              </a:ln>
              <a:solidFill>
                <a:schemeClr val="bg1"/>
              </a:solidFill>
              <a:effectLst/>
              <a:latin typeface="Arial" charset="0"/>
            </a:rPr>
            <a:t>Styrka</a:t>
          </a:r>
        </a:p>
      </dsp:txBody>
      <dsp:txXfrm>
        <a:off x="2702854" y="127585"/>
        <a:ext cx="2233340" cy="1116670"/>
      </dsp:txXfrm>
    </dsp:sp>
    <dsp:sp modelId="{04015C7B-5017-43EA-9361-190344C02965}">
      <dsp:nvSpPr>
        <dsp:cNvPr id="0" name=""/>
        <dsp:cNvSpPr/>
      </dsp:nvSpPr>
      <dsp:spPr>
        <a:xfrm>
          <a:off x="512" y="1713257"/>
          <a:ext cx="2233340" cy="1116670"/>
        </a:xfrm>
        <a:prstGeom prst="rect">
          <a:avLst/>
        </a:prstGeom>
        <a:solidFill>
          <a:srgbClr val="376A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kern="1200" cap="none" normalizeH="0" baseline="0" dirty="0" smtClean="0">
              <a:ln>
                <a:noFill/>
              </a:ln>
              <a:solidFill>
                <a:schemeClr val="bg1"/>
              </a:solidFill>
              <a:effectLst/>
              <a:latin typeface="Arial" charset="0"/>
            </a:rPr>
            <a:t>Maximal styrka</a:t>
          </a:r>
        </a:p>
      </dsp:txBody>
      <dsp:txXfrm>
        <a:off x="512" y="1713257"/>
        <a:ext cx="2233340" cy="1116670"/>
      </dsp:txXfrm>
    </dsp:sp>
    <dsp:sp modelId="{602C2545-A3DF-410C-A31B-853545F39C2E}">
      <dsp:nvSpPr>
        <dsp:cNvPr id="0" name=""/>
        <dsp:cNvSpPr/>
      </dsp:nvSpPr>
      <dsp:spPr>
        <a:xfrm>
          <a:off x="2702854" y="1713257"/>
          <a:ext cx="2233340" cy="1116670"/>
        </a:xfrm>
        <a:prstGeom prst="rect">
          <a:avLst/>
        </a:prstGeom>
        <a:solidFill>
          <a:srgbClr val="376A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kern="1200" cap="none" normalizeH="0" baseline="0" dirty="0" smtClean="0">
              <a:ln>
                <a:noFill/>
              </a:ln>
              <a:solidFill>
                <a:schemeClr val="bg1"/>
              </a:solidFill>
              <a:effectLst/>
              <a:latin typeface="Arial" charset="0"/>
            </a:rPr>
            <a:t>Explosiv styrka</a:t>
          </a:r>
        </a:p>
      </dsp:txBody>
      <dsp:txXfrm>
        <a:off x="2702854" y="1713257"/>
        <a:ext cx="2233340" cy="1116670"/>
      </dsp:txXfrm>
    </dsp:sp>
    <dsp:sp modelId="{6FE2A4C0-176A-499E-92D7-CECD4E397CAF}">
      <dsp:nvSpPr>
        <dsp:cNvPr id="0" name=""/>
        <dsp:cNvSpPr/>
      </dsp:nvSpPr>
      <dsp:spPr>
        <a:xfrm>
          <a:off x="5405196" y="1713257"/>
          <a:ext cx="2233340" cy="1116670"/>
        </a:xfrm>
        <a:prstGeom prst="rect">
          <a:avLst/>
        </a:prstGeom>
        <a:solidFill>
          <a:srgbClr val="376A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kern="1200" cap="none" normalizeH="0" baseline="0" dirty="0" smtClean="0">
              <a:ln>
                <a:noFill/>
              </a:ln>
              <a:solidFill>
                <a:schemeClr val="bg1"/>
              </a:solidFill>
              <a:effectLst/>
              <a:latin typeface="Arial" charset="0"/>
            </a:rPr>
            <a:t>Uthållig styrka</a:t>
          </a:r>
        </a:p>
      </dsp:txBody>
      <dsp:txXfrm>
        <a:off x="5405196" y="1713257"/>
        <a:ext cx="2233340" cy="11166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DF38F-449A-4D01-BD73-91678A6D3570}" type="datetimeFigureOut">
              <a:rPr lang="sv-SE" smtClean="0"/>
              <a:t>2016-12-12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59947-086A-47D7-8CFB-BC63A5F6192D}" type="slidenum">
              <a:rPr lang="sv-SE" smtClean="0"/>
              <a:t>‹#›</a:t>
            </a:fld>
            <a:endParaRPr lang="sv-SE"/>
          </a:p>
        </p:txBody>
      </p:sp>
    </p:spTree>
    <p:extLst>
      <p:ext uri="{BB962C8B-B14F-4D97-AF65-F5344CB8AC3E}">
        <p14:creationId xmlns:p14="http://schemas.microsoft.com/office/powerpoint/2010/main" val="426055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sv-SE" sz="1200" smtClean="0"/>
              <a:t>GTU nivå 2. Träningslära, teori</a:t>
            </a:r>
          </a:p>
        </p:txBody>
      </p:sp>
      <p:sp>
        <p:nvSpPr>
          <p:cNvPr id="5" name="Rectangle 6"/>
          <p:cNvSpPr>
            <a:spLocks noGrp="1" noChangeArrowheads="1"/>
          </p:cNvSpPr>
          <p:nvPr>
            <p:ph type="ftr" sz="quarter" idx="4"/>
          </p:nvPr>
        </p:nvSpPr>
        <p:spPr/>
        <p:txBody>
          <a:bodyPr/>
          <a:lstStyle/>
          <a:p>
            <a:pPr>
              <a:defRPr/>
            </a:pPr>
            <a:r>
              <a:rPr lang="sv-SE" dirty="0"/>
              <a:t>SISU Idrottsutbildarna</a:t>
            </a:r>
          </a:p>
        </p:txBody>
      </p:sp>
      <p:sp>
        <p:nvSpPr>
          <p:cNvPr id="6"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AF7E1DD-E5DB-4EF3-AB9E-5B4534F54B94}" type="slidenum">
              <a:rPr lang="sv-SE" sz="1200" smtClean="0"/>
              <a:pPr eaLnBrk="1" hangingPunct="1">
                <a:defRPr/>
              </a:pPr>
              <a:t>1</a:t>
            </a:fld>
            <a:endParaRPr lang="sv-SE" sz="1200" smtClean="0"/>
          </a:p>
        </p:txBody>
      </p:sp>
      <p:sp>
        <p:nvSpPr>
          <p:cNvPr id="1282050" name="Rectangle 2"/>
          <p:cNvSpPr>
            <a:spLocks noGrp="1" noRot="1" noChangeAspect="1" noChangeArrowheads="1" noTextEdit="1"/>
          </p:cNvSpPr>
          <p:nvPr>
            <p:ph type="sldImg"/>
          </p:nvPr>
        </p:nvSpPr>
        <p:spPr>
          <a:ln/>
        </p:spPr>
      </p:sp>
      <p:sp>
        <p:nvSpPr>
          <p:cNvPr id="1282051" name="Rectangle 3"/>
          <p:cNvSpPr>
            <a:spLocks noGrp="1" noChangeArrowheads="1"/>
          </p:cNvSpPr>
          <p:nvPr>
            <p:ph type="body" idx="1"/>
          </p:nvPr>
        </p:nvSpPr>
        <p:spPr/>
        <p:txBody>
          <a:bodyPr/>
          <a:lstStyle/>
          <a:p>
            <a:pPr>
              <a:defRPr/>
            </a:pPr>
            <a:r>
              <a:rPr lang="sv-SE" b="1" smtClean="0">
                <a:latin typeface="Arial" pitchFamily="34" charset="0"/>
                <a:ea typeface="ＭＳ Ｐゴシック" pitchFamily="34" charset="-128"/>
              </a:rPr>
              <a:t>Styrketräning</a:t>
            </a:r>
            <a:endParaRPr lang="sv-SE" smtClean="0">
              <a:latin typeface="Arial" pitchFamily="34" charset="0"/>
              <a:ea typeface="ＭＳ Ｐゴシック" pitchFamily="34" charset="-128"/>
            </a:endParaRPr>
          </a:p>
          <a:p>
            <a:pPr>
              <a:defRPr/>
            </a:pPr>
            <a:r>
              <a:rPr lang="fr-FR" smtClean="0">
                <a:latin typeface="Arial" pitchFamily="34" charset="0"/>
                <a:ea typeface="ＭＳ Ｐゴシック" pitchFamily="34" charset="-128"/>
              </a:rPr>
              <a:t>Styrka kan sägas vara vår </a:t>
            </a:r>
            <a:r>
              <a:rPr lang="sv-SE" smtClean="0">
                <a:latin typeface="Arial" pitchFamily="34" charset="0"/>
                <a:ea typeface="ＭＳ Ｐゴシック" pitchFamily="34" charset="-128"/>
              </a:rPr>
              <a:t>förmågan att motstå eller övervinna yttre kraft. Vi kan ta i maximalt utan att kunna flytta ett föremål och talar då om statisk maximalstyrka (isometrisk muskelaktion). Om vi däremot precis orkar flytta föremålet är det dynamisk maximal styrka. Vi kallar det för koncentriskt arbete när vi övervinner motståndet och för excentriskt arbete när vi bromsar föremålet. </a:t>
            </a:r>
          </a:p>
          <a:p>
            <a:pPr>
              <a:defRPr/>
            </a:pPr>
            <a:r>
              <a:rPr lang="sv-SE" smtClean="0">
                <a:latin typeface="Arial" pitchFamily="34" charset="0"/>
                <a:ea typeface="ＭＳ Ｐゴシック" pitchFamily="34" charset="-128"/>
              </a:rPr>
              <a:t> </a:t>
            </a:r>
          </a:p>
          <a:p>
            <a:pPr>
              <a:defRPr/>
            </a:pPr>
            <a:r>
              <a:rPr lang="sv-SE" smtClean="0">
                <a:latin typeface="Arial" pitchFamily="34" charset="0"/>
                <a:ea typeface="ＭＳ Ｐゴシック" pitchFamily="34" charset="-128"/>
              </a:rPr>
              <a:t>Om en aktivitet kräver mycket muskelkraft och ska genomföras med mycket hög hastighet pratar vi om explosiv styrka. Om muskelarbetet ska pågå under en längre tid eller många upprepningar pratar vi om uthållig styrka </a:t>
            </a:r>
          </a:p>
        </p:txBody>
      </p:sp>
      <p:sp>
        <p:nvSpPr>
          <p:cNvPr id="2" name="Platshållare för datum 1"/>
          <p:cNvSpPr>
            <a:spLocks noGrp="1"/>
          </p:cNvSpPr>
          <p:nvPr>
            <p:ph type="dt" sz="quarter" idx="1"/>
          </p:nvPr>
        </p:nvSpPr>
        <p:spPr/>
        <p:txBody>
          <a:bodyPr/>
          <a:lstStyle/>
          <a:p>
            <a:pPr>
              <a:defRPr/>
            </a:pPr>
            <a:endParaRPr lang="sv-S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sv-SE" sz="1200" smtClean="0"/>
              <a:t>GTU nivå 2. Träningslära, teori</a:t>
            </a:r>
          </a:p>
        </p:txBody>
      </p:sp>
      <p:sp>
        <p:nvSpPr>
          <p:cNvPr id="5" name="Rectangle 6"/>
          <p:cNvSpPr>
            <a:spLocks noGrp="1" noChangeArrowheads="1"/>
          </p:cNvSpPr>
          <p:nvPr>
            <p:ph type="ftr" sz="quarter" idx="4"/>
          </p:nvPr>
        </p:nvSpPr>
        <p:spPr/>
        <p:txBody>
          <a:bodyPr/>
          <a:lstStyle/>
          <a:p>
            <a:pPr>
              <a:defRPr/>
            </a:pPr>
            <a:r>
              <a:rPr lang="sv-SE" dirty="0"/>
              <a:t>SISU Idrottsutbildarna</a:t>
            </a:r>
          </a:p>
        </p:txBody>
      </p:sp>
      <p:sp>
        <p:nvSpPr>
          <p:cNvPr id="6"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9EB50AE-073A-472F-87D6-DB250B6A976B}" type="slidenum">
              <a:rPr lang="sv-SE" sz="1200" smtClean="0"/>
              <a:pPr eaLnBrk="1" hangingPunct="1">
                <a:defRPr/>
              </a:pPr>
              <a:t>2</a:t>
            </a:fld>
            <a:endParaRPr lang="sv-SE" sz="1200" smtClean="0"/>
          </a:p>
        </p:txBody>
      </p:sp>
      <p:sp>
        <p:nvSpPr>
          <p:cNvPr id="1282050" name="Rectangle 2"/>
          <p:cNvSpPr>
            <a:spLocks noGrp="1" noRot="1" noChangeAspect="1" noChangeArrowheads="1" noTextEdit="1"/>
          </p:cNvSpPr>
          <p:nvPr>
            <p:ph type="sldImg"/>
          </p:nvPr>
        </p:nvSpPr>
        <p:spPr>
          <a:ln/>
        </p:spPr>
      </p:sp>
      <p:sp>
        <p:nvSpPr>
          <p:cNvPr id="1282051" name="Rectangle 3"/>
          <p:cNvSpPr>
            <a:spLocks noGrp="1" noChangeArrowheads="1"/>
          </p:cNvSpPr>
          <p:nvPr>
            <p:ph type="body" idx="1"/>
          </p:nvPr>
        </p:nvSpPr>
        <p:spPr/>
        <p:txBody>
          <a:bodyPr/>
          <a:lstStyle/>
          <a:p>
            <a:pPr>
              <a:defRPr/>
            </a:pPr>
            <a:r>
              <a:rPr lang="sv-SE" b="1" smtClean="0">
                <a:latin typeface="Arial" pitchFamily="34" charset="0"/>
                <a:ea typeface="ＭＳ Ｐゴシック" pitchFamily="34" charset="-128"/>
              </a:rPr>
              <a:t>Styrkekravet i din idrott</a:t>
            </a:r>
            <a:endParaRPr lang="sv-SE" smtClean="0">
              <a:latin typeface="Arial" pitchFamily="34" charset="0"/>
              <a:ea typeface="ＭＳ Ｐゴシック" pitchFamily="34" charset="-128"/>
            </a:endParaRPr>
          </a:p>
          <a:p>
            <a:pPr>
              <a:defRPr/>
            </a:pPr>
            <a:r>
              <a:rPr lang="sv-SE" smtClean="0">
                <a:latin typeface="Arial" pitchFamily="34" charset="0"/>
                <a:ea typeface="ＭＳ Ｐゴシック" pitchFamily="34" charset="-128"/>
              </a:rPr>
              <a:t>Vi har tidigare pekat på att det finns olika skäl till styrketräning. När målet är att öka prestationen i din tävlingsidrott gäller det att utgå från en kravanalys och i det här fallet kravet på styrka. Om kravet är maximal muskelkraft, explosivitet eller muskulär uthållighet kommer träningsprogrammet att se olika ut. </a:t>
            </a:r>
          </a:p>
          <a:p>
            <a:pPr>
              <a:defRPr/>
            </a:pPr>
            <a:r>
              <a:rPr lang="sv-SE" smtClean="0">
                <a:latin typeface="Arial" pitchFamily="34" charset="0"/>
                <a:ea typeface="ＭＳ Ｐゴシック" pitchFamily="34" charset="-128"/>
              </a:rPr>
              <a:t> </a:t>
            </a:r>
          </a:p>
          <a:p>
            <a:pPr>
              <a:defRPr/>
            </a:pPr>
            <a:r>
              <a:rPr lang="sv-SE" smtClean="0">
                <a:latin typeface="Arial" pitchFamily="34" charset="0"/>
                <a:ea typeface="ＭＳ Ｐゴシック" pitchFamily="34" charset="-128"/>
              </a:rPr>
              <a:t>Muskeltillväxt tränas genom relativt tungt motstånd och relativt många repetitioner som utförs långsamt. Maximal styrka tränas med mycket tungt motstånd och få repetitioner och flera set per övning. Explosiv styrka tränas utan eller med lätt motstånd med få repetitioner i högsta möjliga fart. Uthållig styrka tränas bäst med lätt motstånd och många repetitioner </a:t>
            </a:r>
          </a:p>
        </p:txBody>
      </p:sp>
      <p:sp>
        <p:nvSpPr>
          <p:cNvPr id="2" name="Platshållare för datum 1"/>
          <p:cNvSpPr>
            <a:spLocks noGrp="1"/>
          </p:cNvSpPr>
          <p:nvPr>
            <p:ph type="dt" sz="quarter" idx="1"/>
          </p:nvPr>
        </p:nvSpPr>
        <p:spPr/>
        <p:txBody>
          <a:bodyPr/>
          <a:lstStyle/>
          <a:p>
            <a:pPr>
              <a:defRPr/>
            </a:pPr>
            <a:endParaRPr 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sv-SE" sz="1200" smtClean="0"/>
              <a:t>GTU nivå 2. Träningslära, teori</a:t>
            </a:r>
          </a:p>
        </p:txBody>
      </p:sp>
      <p:sp>
        <p:nvSpPr>
          <p:cNvPr id="5" name="Rectangle 6"/>
          <p:cNvSpPr>
            <a:spLocks noGrp="1" noChangeArrowheads="1"/>
          </p:cNvSpPr>
          <p:nvPr>
            <p:ph type="ftr" sz="quarter" idx="4"/>
          </p:nvPr>
        </p:nvSpPr>
        <p:spPr/>
        <p:txBody>
          <a:bodyPr/>
          <a:lstStyle/>
          <a:p>
            <a:pPr>
              <a:defRPr/>
            </a:pPr>
            <a:r>
              <a:rPr lang="sv-SE" dirty="0"/>
              <a:t>SISU Idrottsutbildarna</a:t>
            </a:r>
          </a:p>
        </p:txBody>
      </p:sp>
      <p:sp>
        <p:nvSpPr>
          <p:cNvPr id="6"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4E3B65E-C4BC-42CF-BD0B-7855E8A9604F}" type="slidenum">
              <a:rPr lang="sv-SE" sz="1200" smtClean="0"/>
              <a:pPr eaLnBrk="1" hangingPunct="1">
                <a:defRPr/>
              </a:pPr>
              <a:t>3</a:t>
            </a:fld>
            <a:endParaRPr lang="sv-SE" sz="1200" smtClean="0"/>
          </a:p>
        </p:txBody>
      </p:sp>
      <p:sp>
        <p:nvSpPr>
          <p:cNvPr id="1282050" name="Rectangle 2"/>
          <p:cNvSpPr>
            <a:spLocks noGrp="1" noRot="1" noChangeAspect="1" noChangeArrowheads="1" noTextEdit="1"/>
          </p:cNvSpPr>
          <p:nvPr>
            <p:ph type="sldImg"/>
          </p:nvPr>
        </p:nvSpPr>
        <p:spPr>
          <a:ln/>
        </p:spPr>
      </p:sp>
      <p:sp>
        <p:nvSpPr>
          <p:cNvPr id="1282051" name="Rectangle 3"/>
          <p:cNvSpPr>
            <a:spLocks noGrp="1" noChangeArrowheads="1"/>
          </p:cNvSpPr>
          <p:nvPr>
            <p:ph type="body" idx="1"/>
          </p:nvPr>
        </p:nvSpPr>
        <p:spPr/>
        <p:txBody>
          <a:bodyPr/>
          <a:lstStyle/>
          <a:p>
            <a:pPr>
              <a:defRPr/>
            </a:pPr>
            <a:r>
              <a:rPr lang="sv-SE" b="1" smtClean="0">
                <a:latin typeface="Arial" pitchFamily="34" charset="0"/>
                <a:ea typeface="ＭＳ Ｐゴシック" pitchFamily="34" charset="-128"/>
              </a:rPr>
              <a:t>Progression</a:t>
            </a:r>
            <a:endParaRPr lang="sv-SE" smtClean="0">
              <a:latin typeface="Arial" pitchFamily="34" charset="0"/>
              <a:ea typeface="ＭＳ Ｐゴシック" pitchFamily="34" charset="-128"/>
            </a:endParaRPr>
          </a:p>
          <a:p>
            <a:pPr>
              <a:defRPr/>
            </a:pPr>
            <a:r>
              <a:rPr lang="sv-SE" smtClean="0">
                <a:latin typeface="Arial" pitchFamily="34" charset="0"/>
                <a:ea typeface="ＭＳ Ｐゴシック" pitchFamily="34" charset="-128"/>
              </a:rPr>
              <a:t>Styrketräningsprogrammet bör läggas upp med långsam progression (belastnings</a:t>
            </a:r>
            <a:r>
              <a:rPr lang="fr-FR" smtClean="0">
                <a:latin typeface="Arial" pitchFamily="34" charset="0"/>
                <a:ea typeface="ＭＳ Ｐゴシック" pitchFamily="34" charset="-128"/>
              </a:rPr>
              <a:t>ö</a:t>
            </a:r>
            <a:r>
              <a:rPr lang="sv-SE" smtClean="0">
                <a:latin typeface="Arial" pitchFamily="34" charset="0"/>
                <a:ea typeface="ＭＳ Ｐゴシック" pitchFamily="34" charset="-128"/>
              </a:rPr>
              <a:t>kning) så att du lär dig övningen med lätta vikter och sedan ökar på repetitionerna. </a:t>
            </a:r>
          </a:p>
          <a:p>
            <a:pPr>
              <a:defRPr/>
            </a:pPr>
            <a:r>
              <a:rPr lang="sv-SE" smtClean="0">
                <a:latin typeface="Arial" pitchFamily="34" charset="0"/>
                <a:ea typeface="ＭＳ Ｐゴシック" pitchFamily="34" charset="-128"/>
              </a:rPr>
              <a:t> </a:t>
            </a:r>
          </a:p>
          <a:p>
            <a:pPr>
              <a:defRPr/>
            </a:pPr>
            <a:r>
              <a:rPr lang="sv-SE" smtClean="0">
                <a:latin typeface="Arial" pitchFamily="34" charset="0"/>
                <a:ea typeface="ＭＳ Ｐゴシック" pitchFamily="34" charset="-128"/>
              </a:rPr>
              <a:t>Därefter kan det passa för många att ha en period av muskeltillväxt innan inriktningen går mot maximal styrka. Slutligen övergår träningen mot explosiv styrka och snabbhet i tävlingsrörelserna.</a:t>
            </a:r>
          </a:p>
        </p:txBody>
      </p:sp>
      <p:sp>
        <p:nvSpPr>
          <p:cNvPr id="2" name="Platshållare för datum 1"/>
          <p:cNvSpPr>
            <a:spLocks noGrp="1"/>
          </p:cNvSpPr>
          <p:nvPr>
            <p:ph type="dt" sz="quarter" idx="1"/>
          </p:nvPr>
        </p:nvSpPr>
        <p:spPr/>
        <p:txBody>
          <a:bodyPr/>
          <a:lstStyle/>
          <a:p>
            <a:pPr>
              <a:defRPr/>
            </a:pPr>
            <a:endParaRPr lang="sv-S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6D623DB-4743-4E5D-89B0-4F3D685DBAB1}" type="datetimeFigureOut">
              <a:rPr lang="sv-SE" smtClean="0"/>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197369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6D623DB-4743-4E5D-89B0-4F3D685DBAB1}" type="datetimeFigureOut">
              <a:rPr lang="sv-SE" smtClean="0"/>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223744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6D623DB-4743-4E5D-89B0-4F3D685DBAB1}" type="datetimeFigureOut">
              <a:rPr lang="sv-SE" smtClean="0"/>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152409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6D623DB-4743-4E5D-89B0-4F3D685DBAB1}" type="datetimeFigureOut">
              <a:rPr lang="sv-SE" smtClean="0"/>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419812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E6D623DB-4743-4E5D-89B0-4F3D685DBAB1}" type="datetimeFigureOut">
              <a:rPr lang="sv-SE" smtClean="0"/>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379083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E6D623DB-4743-4E5D-89B0-4F3D685DBAB1}" type="datetimeFigureOut">
              <a:rPr lang="sv-SE" smtClean="0"/>
              <a:t>2016-12-12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261589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6D623DB-4743-4E5D-89B0-4F3D685DBAB1}" type="datetimeFigureOut">
              <a:rPr lang="sv-SE" smtClean="0"/>
              <a:t>2016-12-12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235208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6D623DB-4743-4E5D-89B0-4F3D685DBAB1}" type="datetimeFigureOut">
              <a:rPr lang="sv-SE" smtClean="0"/>
              <a:t>2016-12-12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18707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6D623DB-4743-4E5D-89B0-4F3D685DBAB1}" type="datetimeFigureOut">
              <a:rPr lang="sv-SE" smtClean="0"/>
              <a:t>2016-12-12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151135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6D623DB-4743-4E5D-89B0-4F3D685DBAB1}" type="datetimeFigureOut">
              <a:rPr lang="sv-SE" smtClean="0"/>
              <a:t>2016-12-12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361229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6D623DB-4743-4E5D-89B0-4F3D685DBAB1}" type="datetimeFigureOut">
              <a:rPr lang="sv-SE" smtClean="0"/>
              <a:t>2016-12-12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F622EAC-58EA-4F7E-BDC1-25B44F0A431C}" type="slidenum">
              <a:rPr lang="sv-SE" smtClean="0"/>
              <a:t>‹#›</a:t>
            </a:fld>
            <a:endParaRPr lang="sv-SE"/>
          </a:p>
        </p:txBody>
      </p:sp>
    </p:spTree>
    <p:extLst>
      <p:ext uri="{BB962C8B-B14F-4D97-AF65-F5344CB8AC3E}">
        <p14:creationId xmlns:p14="http://schemas.microsoft.com/office/powerpoint/2010/main" val="357497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623DB-4743-4E5D-89B0-4F3D685DBAB1}" type="datetimeFigureOut">
              <a:rPr lang="sv-SE" smtClean="0"/>
              <a:t>2016-12-12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22EAC-58EA-4F7E-BDC1-25B44F0A431C}" type="slidenum">
              <a:rPr lang="sv-SE" smtClean="0"/>
              <a:t>‹#›</a:t>
            </a:fld>
            <a:endParaRPr lang="sv-SE"/>
          </a:p>
        </p:txBody>
      </p:sp>
    </p:spTree>
    <p:extLst>
      <p:ext uri="{BB962C8B-B14F-4D97-AF65-F5344CB8AC3E}">
        <p14:creationId xmlns:p14="http://schemas.microsoft.com/office/powerpoint/2010/main" val="229862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89F70D3-3485-41D2-9E90-00006A882418}" type="slidenum">
              <a:rPr lang="sv-SE" sz="1400" smtClean="0"/>
              <a:pPr eaLnBrk="1" hangingPunct="1">
                <a:defRPr/>
              </a:pPr>
              <a:t>1</a:t>
            </a:fld>
            <a:endParaRPr lang="sv-SE" sz="1400" smtClean="0"/>
          </a:p>
        </p:txBody>
      </p:sp>
      <p:sp>
        <p:nvSpPr>
          <p:cNvPr id="6147" name="AutoShape 2" descr="1C2D3671-E5E9-429B-AD43-6400CE2C3499@loca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sv-SE" altLang="sv-SE"/>
          </a:p>
        </p:txBody>
      </p:sp>
      <p:sp>
        <p:nvSpPr>
          <p:cNvPr id="6148" name="Text Box 5"/>
          <p:cNvSpPr txBox="1">
            <a:spLocks noChangeArrowheads="1"/>
          </p:cNvSpPr>
          <p:nvPr/>
        </p:nvSpPr>
        <p:spPr bwMode="auto">
          <a:xfrm>
            <a:off x="582613" y="196850"/>
            <a:ext cx="250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sv-SE" altLang="sv-SE" sz="2800" b="1"/>
              <a:t>Styrketräning</a:t>
            </a:r>
          </a:p>
        </p:txBody>
      </p:sp>
      <p:graphicFrame>
        <p:nvGraphicFramePr>
          <p:cNvPr id="5" name="Diagram 4"/>
          <p:cNvGraphicFramePr/>
          <p:nvPr/>
        </p:nvGraphicFramePr>
        <p:xfrm>
          <a:off x="666751" y="1730265"/>
          <a:ext cx="7639050" cy="2957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9777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serdocs.online.rf.se\userdocs\riksidrotten\jacasisu01\Dokument\SISU Idrottsutbildarna\Grundtränarutbildning\GTU, nivå 2\Bilder, Träningslära för idrotterna\tabell_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125538"/>
            <a:ext cx="87360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bildnumm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2E21014-E1A1-41D3-AEA1-E171527088B2}" type="slidenum">
              <a:rPr lang="sv-SE" sz="1400" smtClean="0"/>
              <a:pPr eaLnBrk="1" hangingPunct="1">
                <a:defRPr/>
              </a:pPr>
              <a:t>2</a:t>
            </a:fld>
            <a:endParaRPr lang="sv-SE" sz="1400" smtClean="0"/>
          </a:p>
        </p:txBody>
      </p:sp>
      <p:sp>
        <p:nvSpPr>
          <p:cNvPr id="7172" name="AutoShape 2" descr="1C2D3671-E5E9-429B-AD43-6400CE2C3499@loca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sv-SE" altLang="sv-SE"/>
          </a:p>
        </p:txBody>
      </p:sp>
      <p:sp>
        <p:nvSpPr>
          <p:cNvPr id="7173" name="Text Box 5"/>
          <p:cNvSpPr txBox="1">
            <a:spLocks noChangeArrowheads="1"/>
          </p:cNvSpPr>
          <p:nvPr/>
        </p:nvSpPr>
        <p:spPr bwMode="auto">
          <a:xfrm>
            <a:off x="582613" y="196850"/>
            <a:ext cx="358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sv-SE" altLang="sv-SE" sz="2800" b="1"/>
              <a:t>Muskelstyrka, forts.</a:t>
            </a:r>
          </a:p>
        </p:txBody>
      </p:sp>
    </p:spTree>
    <p:extLst>
      <p:ext uri="{BB962C8B-B14F-4D97-AF65-F5344CB8AC3E}">
        <p14:creationId xmlns:p14="http://schemas.microsoft.com/office/powerpoint/2010/main" val="3823351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A225789-BB8E-4A62-8C99-2E0090B1A7CC}" type="slidenum">
              <a:rPr lang="sv-SE" sz="1400" smtClean="0"/>
              <a:pPr eaLnBrk="1" hangingPunct="1">
                <a:defRPr/>
              </a:pPr>
              <a:t>3</a:t>
            </a:fld>
            <a:endParaRPr lang="sv-SE" sz="1400" smtClean="0"/>
          </a:p>
        </p:txBody>
      </p:sp>
      <p:sp>
        <p:nvSpPr>
          <p:cNvPr id="8195" name="AutoShape 2" descr="1C2D3671-E5E9-429B-AD43-6400CE2C3499@loca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sv-SE" altLang="sv-SE"/>
          </a:p>
        </p:txBody>
      </p:sp>
      <p:sp>
        <p:nvSpPr>
          <p:cNvPr id="8196" name="Text Box 5"/>
          <p:cNvSpPr txBox="1">
            <a:spLocks noChangeArrowheads="1"/>
          </p:cNvSpPr>
          <p:nvPr/>
        </p:nvSpPr>
        <p:spPr bwMode="auto">
          <a:xfrm>
            <a:off x="582613" y="196850"/>
            <a:ext cx="5699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sv-SE" altLang="sv-SE" sz="2800" b="1"/>
              <a:t>Progressionen vid styrketräning</a:t>
            </a:r>
          </a:p>
        </p:txBody>
      </p:sp>
      <p:pic>
        <p:nvPicPr>
          <p:cNvPr id="8197" name="Picture 2" descr="\\userdocs.online.rf.se\userdocs\riksidrotten\jacasisu01\Dokument\SISU Idrottsutbildarna\Grundtränarutbildning\GTU, nivå 2\Bilder, Träningslära för idrotterna\4.16 (4-3-7)_S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50" y="892175"/>
            <a:ext cx="2974975"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http://www.styrketraning.org/exdb/exdb-img.php?id=42&amp;nu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81075"/>
            <a:ext cx="2381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http://www.styrketraning.org/exdb/exdb-img.php?id=42&amp;num=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2381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975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202</Words>
  <Application>Microsoft Office PowerPoint</Application>
  <PresentationFormat>Bildspel på skärmen (4:3)</PresentationFormat>
  <Paragraphs>31</Paragraphs>
  <Slides>3</Slides>
  <Notes>3</Notes>
  <HiddenSlides>0</HiddenSlides>
  <MMClips>0</MMClips>
  <ScaleCrop>false</ScaleCrop>
  <HeadingPairs>
    <vt:vector size="4" baseType="variant">
      <vt:variant>
        <vt:lpstr>Tema</vt:lpstr>
      </vt:variant>
      <vt:variant>
        <vt:i4>1</vt:i4>
      </vt:variant>
      <vt:variant>
        <vt:lpstr>Bildrubriker</vt:lpstr>
      </vt:variant>
      <vt:variant>
        <vt:i4>3</vt:i4>
      </vt:variant>
    </vt:vector>
  </HeadingPairs>
  <TitlesOfParts>
    <vt:vector size="4" baseType="lpstr">
      <vt:lpstr>Office-tema</vt:lpstr>
      <vt:lpstr>PowerPoint-presentation</vt:lpstr>
      <vt:lpstr>PowerPoint-presentation</vt:lpstr>
      <vt:lpstr>PowerPoint-presentation</vt:lpstr>
    </vt:vector>
  </TitlesOfParts>
  <Company>Projektengagemang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hanspaul</dc:creator>
  <cp:lastModifiedBy>hanspaul</cp:lastModifiedBy>
  <cp:revision>1</cp:revision>
  <dcterms:created xsi:type="dcterms:W3CDTF">2016-12-12T13:05:51Z</dcterms:created>
  <dcterms:modified xsi:type="dcterms:W3CDTF">2016-12-12T13:08:27Z</dcterms:modified>
</cp:coreProperties>
</file>