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03_0.xml" ContentType="application/vnd.ms-powerpoint.comments+xml"/>
  <Override PartName="/ppt/comments/modernComment_107_0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4" r:id="rId2"/>
    <p:sldId id="256" r:id="rId3"/>
    <p:sldId id="257" r:id="rId4"/>
    <p:sldId id="258" r:id="rId5"/>
    <p:sldId id="276" r:id="rId6"/>
    <p:sldId id="259" r:id="rId7"/>
    <p:sldId id="261" r:id="rId8"/>
    <p:sldId id="263" r:id="rId9"/>
    <p:sldId id="273" r:id="rId10"/>
    <p:sldId id="264" r:id="rId11"/>
    <p:sldId id="269" r:id="rId12"/>
    <p:sldId id="270" r:id="rId13"/>
    <p:sldId id="271" r:id="rId14"/>
    <p:sldId id="268" r:id="rId15"/>
    <p:sldId id="267" r:id="rId16"/>
    <p:sldId id="275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EF25EC-4ADD-FE26-E1BE-4A85E8A14060}" name="Melisa Hogander" initials="MH" userId="S::melisa.hogander@castellum.se::857240c8-abb1-4444-bcae-6f8e6b657a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A5E"/>
    <a:srgbClr val="D5C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C4ADE0-E865-4586-898F-9F39CE629443}" v="115" dt="2024-09-18T10:56:16.6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014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a Hogander" userId="857240c8-abb1-4444-bcae-6f8e6b657a3f" providerId="ADAL" clId="{7BB5EC4C-E52D-422A-B9DB-102056CA50BA}"/>
    <pc:docChg chg="undo custSel modSld sldOrd">
      <pc:chgData name="Melisa Hogander" userId="857240c8-abb1-4444-bcae-6f8e6b657a3f" providerId="ADAL" clId="{7BB5EC4C-E52D-422A-B9DB-102056CA50BA}" dt="2024-03-23T09:53:24.188" v="4193" actId="20577"/>
      <pc:docMkLst>
        <pc:docMk/>
      </pc:docMkLst>
      <pc:sldChg chg="modSp mod">
        <pc:chgData name="Melisa Hogander" userId="857240c8-abb1-4444-bcae-6f8e6b657a3f" providerId="ADAL" clId="{7BB5EC4C-E52D-422A-B9DB-102056CA50BA}" dt="2024-03-19T10:37:02.509" v="58" actId="2710"/>
        <pc:sldMkLst>
          <pc:docMk/>
          <pc:sldMk cId="0" sldId="256"/>
        </pc:sldMkLst>
        <pc:spChg chg="mod">
          <ac:chgData name="Melisa Hogander" userId="857240c8-abb1-4444-bcae-6f8e6b657a3f" providerId="ADAL" clId="{7BB5EC4C-E52D-422A-B9DB-102056CA50BA}" dt="2024-03-19T10:34:43.055" v="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0:37:02.509" v="58" actId="2710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elisa Hogander" userId="857240c8-abb1-4444-bcae-6f8e6b657a3f" providerId="ADAL" clId="{7BB5EC4C-E52D-422A-B9DB-102056CA50BA}" dt="2024-03-20T15:12:32.685" v="3710" actId="1076"/>
        <pc:sldMkLst>
          <pc:docMk/>
          <pc:sldMk cId="0" sldId="257"/>
        </pc:sldMkLst>
        <pc:spChg chg="mod">
          <ac:chgData name="Melisa Hogander" userId="857240c8-abb1-4444-bcae-6f8e6b657a3f" providerId="ADAL" clId="{7BB5EC4C-E52D-422A-B9DB-102056CA50BA}" dt="2024-03-20T15:12:32.685" v="3710" actId="1076"/>
          <ac:spMkLst>
            <pc:docMk/>
            <pc:sldMk cId="0" sldId="257"/>
            <ac:spMk id="5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0:39:54.584" v="99" actId="255"/>
          <ac:spMkLst>
            <pc:docMk/>
            <pc:sldMk cId="0" sldId="257"/>
            <ac:spMk id="7" creationId="{00000000-0000-0000-0000-000000000000}"/>
          </ac:spMkLst>
        </pc:spChg>
        <pc:grpChg chg="mod">
          <ac:chgData name="Melisa Hogander" userId="857240c8-abb1-4444-bcae-6f8e6b657a3f" providerId="ADAL" clId="{7BB5EC4C-E52D-422A-B9DB-102056CA50BA}" dt="2024-03-20T15:11:48.925" v="3704" actId="1076"/>
          <ac:grpSpMkLst>
            <pc:docMk/>
            <pc:sldMk cId="0" sldId="257"/>
            <ac:grpSpMk id="2" creationId="{00000000-0000-0000-0000-000000000000}"/>
          </ac:grpSpMkLst>
        </pc:grpChg>
        <pc:picChg chg="mod">
          <ac:chgData name="Melisa Hogander" userId="857240c8-abb1-4444-bcae-6f8e6b657a3f" providerId="ADAL" clId="{7BB5EC4C-E52D-422A-B9DB-102056CA50BA}" dt="2024-03-20T15:10:50.473" v="3693" actId="14100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">
        <pc:chgData name="Melisa Hogander" userId="857240c8-abb1-4444-bcae-6f8e6b657a3f" providerId="ADAL" clId="{7BB5EC4C-E52D-422A-B9DB-102056CA50BA}" dt="2024-03-20T14:56:58.713" v="3478" actId="1076"/>
        <pc:sldMkLst>
          <pc:docMk/>
          <pc:sldMk cId="0" sldId="258"/>
        </pc:sldMkLst>
        <pc:spChg chg="add del mod">
          <ac:chgData name="Melisa Hogander" userId="857240c8-abb1-4444-bcae-6f8e6b657a3f" providerId="ADAL" clId="{7BB5EC4C-E52D-422A-B9DB-102056CA50BA}" dt="2024-03-19T10:53:34.373" v="543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1:15:44.300" v="1789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0:43:50.017" v="258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4:51:07.682" v="3451" actId="20577"/>
          <ac:spMkLst>
            <pc:docMk/>
            <pc:sldMk cId="0" sldId="258"/>
            <ac:spMk id="9" creationId="{00000000-0000-0000-0000-000000000000}"/>
          </ac:spMkLst>
        </pc:spChg>
        <pc:spChg chg="del mod">
          <ac:chgData name="Melisa Hogander" userId="857240c8-abb1-4444-bcae-6f8e6b657a3f" providerId="ADAL" clId="{7BB5EC4C-E52D-422A-B9DB-102056CA50BA}" dt="2024-03-19T10:53:24.209" v="535"/>
          <ac:spMkLst>
            <pc:docMk/>
            <pc:sldMk cId="0" sldId="258"/>
            <ac:spMk id="18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1:19:28.551" v="1823" actId="14100"/>
          <ac:spMkLst>
            <pc:docMk/>
            <pc:sldMk cId="0" sldId="258"/>
            <ac:spMk id="19" creationId="{00000000-0000-0000-0000-000000000000}"/>
          </ac:spMkLst>
        </pc:spChg>
        <pc:spChg chg="add del mod">
          <ac:chgData name="Melisa Hogander" userId="857240c8-abb1-4444-bcae-6f8e6b657a3f" providerId="ADAL" clId="{7BB5EC4C-E52D-422A-B9DB-102056CA50BA}" dt="2024-03-19T10:53:24.204" v="533" actId="478"/>
          <ac:spMkLst>
            <pc:docMk/>
            <pc:sldMk cId="0" sldId="258"/>
            <ac:spMk id="20" creationId="{C4DF7BBF-18D0-CC2A-0F2D-9A8D597B44AD}"/>
          </ac:spMkLst>
        </pc:spChg>
        <pc:spChg chg="add mod">
          <ac:chgData name="Melisa Hogander" userId="857240c8-abb1-4444-bcae-6f8e6b657a3f" providerId="ADAL" clId="{7BB5EC4C-E52D-422A-B9DB-102056CA50BA}" dt="2024-03-20T12:10:17.468" v="2342" actId="20577"/>
          <ac:spMkLst>
            <pc:docMk/>
            <pc:sldMk cId="0" sldId="258"/>
            <ac:spMk id="21" creationId="{4A7DE507-D984-3E39-993B-66DC06AC98A8}"/>
          </ac:spMkLst>
        </pc:spChg>
        <pc:picChg chg="del">
          <ac:chgData name="Melisa Hogander" userId="857240c8-abb1-4444-bcae-6f8e6b657a3f" providerId="ADAL" clId="{7BB5EC4C-E52D-422A-B9DB-102056CA50BA}" dt="2024-03-20T14:51:19.938" v="3452" actId="478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Melisa Hogander" userId="857240c8-abb1-4444-bcae-6f8e6b657a3f" providerId="ADAL" clId="{7BB5EC4C-E52D-422A-B9DB-102056CA50BA}" dt="2024-03-20T14:56:58.713" v="3478" actId="1076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Melisa Hogander" userId="857240c8-abb1-4444-bcae-6f8e6b657a3f" providerId="ADAL" clId="{7BB5EC4C-E52D-422A-B9DB-102056CA50BA}" dt="2024-03-19T10:43:40.686" v="255" actId="1076"/>
          <ac:picMkLst>
            <pc:docMk/>
            <pc:sldMk cId="0" sldId="258"/>
            <ac:picMk id="6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53.866" v="551" actId="478"/>
          <ac:picMkLst>
            <pc:docMk/>
            <pc:sldMk cId="0" sldId="258"/>
            <ac:picMk id="10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53.051" v="550" actId="478"/>
          <ac:picMkLst>
            <pc:docMk/>
            <pc:sldMk cId="0" sldId="258"/>
            <ac:picMk id="11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52.246" v="549" actId="478"/>
          <ac:picMkLst>
            <pc:docMk/>
            <pc:sldMk cId="0" sldId="258"/>
            <ac:picMk id="12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51.442" v="548" actId="478"/>
          <ac:picMkLst>
            <pc:docMk/>
            <pc:sldMk cId="0" sldId="258"/>
            <ac:picMk id="13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50.563" v="547" actId="478"/>
          <ac:picMkLst>
            <pc:docMk/>
            <pc:sldMk cId="0" sldId="258"/>
            <ac:picMk id="14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49.563" v="546" actId="478"/>
          <ac:picMkLst>
            <pc:docMk/>
            <pc:sldMk cId="0" sldId="258"/>
            <ac:picMk id="15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48.203" v="545" actId="478"/>
          <ac:picMkLst>
            <pc:docMk/>
            <pc:sldMk cId="0" sldId="258"/>
            <ac:picMk id="16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0:53:45.941" v="544" actId="478"/>
          <ac:picMkLst>
            <pc:docMk/>
            <pc:sldMk cId="0" sldId="258"/>
            <ac:picMk id="17" creationId="{00000000-0000-0000-0000-000000000000}"/>
          </ac:picMkLst>
        </pc:picChg>
        <pc:picChg chg="add mod modCrop">
          <ac:chgData name="Melisa Hogander" userId="857240c8-abb1-4444-bcae-6f8e6b657a3f" providerId="ADAL" clId="{7BB5EC4C-E52D-422A-B9DB-102056CA50BA}" dt="2024-03-20T14:56:19.802" v="3475" actId="1076"/>
          <ac:picMkLst>
            <pc:docMk/>
            <pc:sldMk cId="0" sldId="258"/>
            <ac:picMk id="23" creationId="{A5849E58-0395-F1AA-447D-D1848C9550E1}"/>
          </ac:picMkLst>
        </pc:picChg>
      </pc:sldChg>
      <pc:sldChg chg="addCm">
        <pc:chgData name="Melisa Hogander" userId="857240c8-abb1-4444-bcae-6f8e6b657a3f" providerId="ADAL" clId="{7BB5EC4C-E52D-422A-B9DB-102056CA50BA}" dt="2024-03-20T13:49:35.841" v="3018"/>
        <pc:sldMkLst>
          <pc:docMk/>
          <pc:sldMk cId="0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elisa Hogander" userId="857240c8-abb1-4444-bcae-6f8e6b657a3f" providerId="ADAL" clId="{7BB5EC4C-E52D-422A-B9DB-102056CA50BA}" dt="2024-03-20T13:49:35.841" v="3018"/>
              <pc2:cmMkLst xmlns:pc2="http://schemas.microsoft.com/office/powerpoint/2019/9/main/command">
                <pc:docMk/>
                <pc:sldMk cId="0" sldId="259"/>
                <pc2:cmMk id="{8B5D1663-66C6-4D0B-9E25-B0492FEB1F11}"/>
              </pc2:cmMkLst>
            </pc226:cmChg>
          </p:ext>
        </pc:extLst>
      </pc:sldChg>
      <pc:sldChg chg="addSp delSp modSp mod addCm modCm">
        <pc:chgData name="Melisa Hogander" userId="857240c8-abb1-4444-bcae-6f8e6b657a3f" providerId="ADAL" clId="{7BB5EC4C-E52D-422A-B9DB-102056CA50BA}" dt="2024-03-23T09:53:24.188" v="4193" actId="20577"/>
        <pc:sldMkLst>
          <pc:docMk/>
          <pc:sldMk cId="0" sldId="260"/>
        </pc:sldMkLst>
        <pc:spChg chg="add del mod">
          <ac:chgData name="Melisa Hogander" userId="857240c8-abb1-4444-bcae-6f8e6b657a3f" providerId="ADAL" clId="{7BB5EC4C-E52D-422A-B9DB-102056CA50BA}" dt="2024-03-19T10:59:45.958" v="594" actId="20577"/>
          <ac:spMkLst>
            <pc:docMk/>
            <pc:sldMk cId="0" sldId="260"/>
            <ac:spMk id="5" creationId="{00000000-0000-0000-0000-000000000000}"/>
          </ac:spMkLst>
        </pc:spChg>
        <pc:spChg chg="add del mod">
          <ac:chgData name="Melisa Hogander" userId="857240c8-abb1-4444-bcae-6f8e6b657a3f" providerId="ADAL" clId="{7BB5EC4C-E52D-422A-B9DB-102056CA50BA}" dt="2024-03-23T09:53:24.188" v="4193" actId="20577"/>
          <ac:spMkLst>
            <pc:docMk/>
            <pc:sldMk cId="0" sldId="260"/>
            <ac:spMk id="6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0:59:41.480" v="586" actId="20577"/>
          <ac:spMkLst>
            <pc:docMk/>
            <pc:sldMk cId="0" sldId="260"/>
            <ac:spMk id="7" creationId="{00000000-0000-0000-0000-000000000000}"/>
          </ac:spMkLst>
        </pc:spChg>
        <pc:spChg chg="add del">
          <ac:chgData name="Melisa Hogander" userId="857240c8-abb1-4444-bcae-6f8e6b657a3f" providerId="ADAL" clId="{7BB5EC4C-E52D-422A-B9DB-102056CA50BA}" dt="2024-03-19T10:59:49.297" v="596" actId="478"/>
          <ac:spMkLst>
            <pc:docMk/>
            <pc:sldMk cId="0" sldId="260"/>
            <ac:spMk id="9" creationId="{00000000-0000-0000-0000-000000000000}"/>
          </ac:spMkLst>
        </pc:spChg>
        <pc:spChg chg="add del mod">
          <ac:chgData name="Melisa Hogander" userId="857240c8-abb1-4444-bcae-6f8e6b657a3f" providerId="ADAL" clId="{7BB5EC4C-E52D-422A-B9DB-102056CA50BA}" dt="2024-03-20T14:57:37.566" v="3486" actId="20577"/>
          <ac:spMkLst>
            <pc:docMk/>
            <pc:sldMk cId="0" sldId="260"/>
            <ac:spMk id="10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elisa Hogander" userId="857240c8-abb1-4444-bcae-6f8e6b657a3f" providerId="ADAL" clId="{7BB5EC4C-E52D-422A-B9DB-102056CA50BA}" dt="2024-03-22T08:53:52.616" v="3745"/>
              <pc2:cmMkLst xmlns:pc2="http://schemas.microsoft.com/office/powerpoint/2019/9/main/command">
                <pc:docMk/>
                <pc:sldMk cId="0" sldId="260"/>
                <pc2:cmMk id="{7C25AFFC-C60F-465E-92BF-D22F3CCC06C8}"/>
              </pc2:cmMkLst>
            </pc226:cmChg>
          </p:ext>
        </pc:extLst>
      </pc:sldChg>
      <pc:sldChg chg="modSp mod">
        <pc:chgData name="Melisa Hogander" userId="857240c8-abb1-4444-bcae-6f8e6b657a3f" providerId="ADAL" clId="{7BB5EC4C-E52D-422A-B9DB-102056CA50BA}" dt="2024-03-20T11:23:31.682" v="1913" actId="20577"/>
        <pc:sldMkLst>
          <pc:docMk/>
          <pc:sldMk cId="0" sldId="261"/>
        </pc:sldMkLst>
        <pc:spChg chg="mod">
          <ac:chgData name="Melisa Hogander" userId="857240c8-abb1-4444-bcae-6f8e6b657a3f" providerId="ADAL" clId="{7BB5EC4C-E52D-422A-B9DB-102056CA50BA}" dt="2024-03-20T11:23:31.682" v="1913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03:34.656" v="659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1:22:32.665" v="1881" actId="1076"/>
          <ac:spMkLst>
            <pc:docMk/>
            <pc:sldMk cId="0" sldId="261"/>
            <ac:spMk id="10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03:44.310" v="662" actId="20577"/>
          <ac:spMkLst>
            <pc:docMk/>
            <pc:sldMk cId="0" sldId="261"/>
            <ac:spMk id="11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04:33.231" v="723" actId="20577"/>
          <ac:spMkLst>
            <pc:docMk/>
            <pc:sldMk cId="0" sldId="261"/>
            <ac:spMk id="12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08:04.082" v="784" actId="20577"/>
          <ac:spMkLst>
            <pc:docMk/>
            <pc:sldMk cId="0" sldId="261"/>
            <ac:spMk id="13" creationId="{00000000-0000-0000-0000-000000000000}"/>
          </ac:spMkLst>
        </pc:spChg>
      </pc:sldChg>
      <pc:sldChg chg="modSp mod ord">
        <pc:chgData name="Melisa Hogander" userId="857240c8-abb1-4444-bcae-6f8e6b657a3f" providerId="ADAL" clId="{7BB5EC4C-E52D-422A-B9DB-102056CA50BA}" dt="2024-03-20T14:46:44.735" v="3373" actId="20577"/>
        <pc:sldMkLst>
          <pc:docMk/>
          <pc:sldMk cId="0" sldId="262"/>
        </pc:sldMkLst>
        <pc:spChg chg="mod">
          <ac:chgData name="Melisa Hogander" userId="857240c8-abb1-4444-bcae-6f8e6b657a3f" providerId="ADAL" clId="{7BB5EC4C-E52D-422A-B9DB-102056CA50BA}" dt="2024-03-20T11:17:36.235" v="1794" actId="20577"/>
          <ac:spMkLst>
            <pc:docMk/>
            <pc:sldMk cId="0" sldId="262"/>
            <ac:spMk id="6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4:44:37.748" v="3355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4:46:44.735" v="3373" actId="20577"/>
          <ac:spMkLst>
            <pc:docMk/>
            <pc:sldMk cId="0" sldId="262"/>
            <ac:spMk id="11" creationId="{00000000-0000-0000-0000-000000000000}"/>
          </ac:spMkLst>
        </pc:spChg>
      </pc:sldChg>
      <pc:sldChg chg="addSp delSp modSp mod ord addCm modCm">
        <pc:chgData name="Melisa Hogander" userId="857240c8-abb1-4444-bcae-6f8e6b657a3f" providerId="ADAL" clId="{7BB5EC4C-E52D-422A-B9DB-102056CA50BA}" dt="2024-03-22T13:41:32.342" v="4079" actId="6549"/>
        <pc:sldMkLst>
          <pc:docMk/>
          <pc:sldMk cId="0" sldId="263"/>
        </pc:sldMkLst>
        <pc:spChg chg="mod">
          <ac:chgData name="Melisa Hogander" userId="857240c8-abb1-4444-bcae-6f8e6b657a3f" providerId="ADAL" clId="{7BB5EC4C-E52D-422A-B9DB-102056CA50BA}" dt="2024-03-19T11:09:13.005" v="815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09:02.798" v="812" actId="14100"/>
          <ac:spMkLst>
            <pc:docMk/>
            <pc:sldMk cId="0" sldId="263"/>
            <ac:spMk id="6" creationId="{00000000-0000-0000-0000-000000000000}"/>
          </ac:spMkLst>
        </pc:spChg>
        <pc:spChg chg="del mod">
          <ac:chgData name="Melisa Hogander" userId="857240c8-abb1-4444-bcae-6f8e6b657a3f" providerId="ADAL" clId="{7BB5EC4C-E52D-422A-B9DB-102056CA50BA}" dt="2024-03-19T11:09:06.475" v="814"/>
          <ac:spMkLst>
            <pc:docMk/>
            <pc:sldMk cId="0" sldId="263"/>
            <ac:spMk id="12" creationId="{00000000-0000-0000-0000-000000000000}"/>
          </ac:spMkLst>
        </pc:spChg>
        <pc:spChg chg="add mod">
          <ac:chgData name="Melisa Hogander" userId="857240c8-abb1-4444-bcae-6f8e6b657a3f" providerId="ADAL" clId="{7BB5EC4C-E52D-422A-B9DB-102056CA50BA}" dt="2024-03-22T13:41:32.342" v="4079" actId="6549"/>
          <ac:spMkLst>
            <pc:docMk/>
            <pc:sldMk cId="0" sldId="263"/>
            <ac:spMk id="13" creationId="{C0049509-1366-F010-556F-71ADE34F8426}"/>
          </ac:spMkLst>
        </pc:spChg>
        <pc:grpChg chg="mod">
          <ac:chgData name="Melisa Hogander" userId="857240c8-abb1-4444-bcae-6f8e6b657a3f" providerId="ADAL" clId="{7BB5EC4C-E52D-422A-B9DB-102056CA50BA}" dt="2024-03-22T13:31:18.191" v="4073" actId="1076"/>
          <ac:grpSpMkLst>
            <pc:docMk/>
            <pc:sldMk cId="0" sldId="263"/>
            <ac:grpSpMk id="3" creationId="{00000000-0000-0000-0000-000000000000}"/>
          </ac:grpSpMkLst>
        </pc:grpChg>
        <pc:picChg chg="mod">
          <ac:chgData name="Melisa Hogander" userId="857240c8-abb1-4444-bcae-6f8e6b657a3f" providerId="ADAL" clId="{7BB5EC4C-E52D-422A-B9DB-102056CA50BA}" dt="2024-03-22T13:31:22.627" v="4074" actId="1076"/>
          <ac:picMkLst>
            <pc:docMk/>
            <pc:sldMk cId="0" sldId="263"/>
            <ac:picMk id="5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09:20.627" v="820" actId="478"/>
          <ac:picMkLst>
            <pc:docMk/>
            <pc:sldMk cId="0" sldId="263"/>
            <ac:picMk id="7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09:19.748" v="819" actId="478"/>
          <ac:picMkLst>
            <pc:docMk/>
            <pc:sldMk cId="0" sldId="263"/>
            <ac:picMk id="8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09:18.774" v="818" actId="478"/>
          <ac:picMkLst>
            <pc:docMk/>
            <pc:sldMk cId="0" sldId="263"/>
            <ac:picMk id="9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09:17.789" v="817" actId="478"/>
          <ac:picMkLst>
            <pc:docMk/>
            <pc:sldMk cId="0" sldId="263"/>
            <ac:picMk id="10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09:15.712" v="816" actId="478"/>
          <ac:picMkLst>
            <pc:docMk/>
            <pc:sldMk cId="0" sldId="263"/>
            <ac:picMk id="11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elisa Hogander" userId="857240c8-abb1-4444-bcae-6f8e6b657a3f" providerId="ADAL" clId="{7BB5EC4C-E52D-422A-B9DB-102056CA50BA}" dt="2024-03-22T08:56:08.727" v="3746"/>
              <pc2:cmMkLst xmlns:pc2="http://schemas.microsoft.com/office/powerpoint/2019/9/main/command">
                <pc:docMk/>
                <pc:sldMk cId="0" sldId="263"/>
                <pc2:cmMk id="{1C9C7863-5211-4FFA-A25A-CFD73ADF1382}"/>
              </pc2:cmMkLst>
            </pc226:cmChg>
          </p:ext>
        </pc:extLst>
      </pc:sldChg>
      <pc:sldChg chg="addSp modSp mod">
        <pc:chgData name="Melisa Hogander" userId="857240c8-abb1-4444-bcae-6f8e6b657a3f" providerId="ADAL" clId="{7BB5EC4C-E52D-422A-B9DB-102056CA50BA}" dt="2024-03-22T13:28:00.318" v="4072" actId="1076"/>
        <pc:sldMkLst>
          <pc:docMk/>
          <pc:sldMk cId="0" sldId="264"/>
        </pc:sldMkLst>
        <pc:spChg chg="mod">
          <ac:chgData name="Melisa Hogander" userId="857240c8-abb1-4444-bcae-6f8e6b657a3f" providerId="ADAL" clId="{7BB5EC4C-E52D-422A-B9DB-102056CA50BA}" dt="2024-03-19T11:11:00.969" v="825" actId="14100"/>
          <ac:spMkLst>
            <pc:docMk/>
            <pc:sldMk cId="0" sldId="264"/>
            <ac:spMk id="3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11:04.072" v="826" actId="14100"/>
          <ac:spMkLst>
            <pc:docMk/>
            <pc:sldMk cId="0" sldId="264"/>
            <ac:spMk id="4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2T13:28:00.318" v="4072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2T13:21:50.357" v="4070" actId="20577"/>
          <ac:spMkLst>
            <pc:docMk/>
            <pc:sldMk cId="0" sldId="264"/>
            <ac:spMk id="9" creationId="{00000000-0000-0000-0000-000000000000}"/>
          </ac:spMkLst>
        </pc:spChg>
        <pc:spChg chg="add mod">
          <ac:chgData name="Melisa Hogander" userId="857240c8-abb1-4444-bcae-6f8e6b657a3f" providerId="ADAL" clId="{7BB5EC4C-E52D-422A-B9DB-102056CA50BA}" dt="2024-03-22T10:37:19.958" v="4026" actId="6549"/>
          <ac:spMkLst>
            <pc:docMk/>
            <pc:sldMk cId="0" sldId="264"/>
            <ac:spMk id="10" creationId="{EB607F0B-8608-4645-94CE-536EAAA34092}"/>
          </ac:spMkLst>
        </pc:spChg>
        <pc:grpChg chg="mod">
          <ac:chgData name="Melisa Hogander" userId="857240c8-abb1-4444-bcae-6f8e6b657a3f" providerId="ADAL" clId="{7BB5EC4C-E52D-422A-B9DB-102056CA50BA}" dt="2024-03-22T10:36:44.229" v="4025" actId="1076"/>
          <ac:grpSpMkLst>
            <pc:docMk/>
            <pc:sldMk cId="0" sldId="264"/>
            <ac:grpSpMk id="6" creationId="{00000000-0000-0000-0000-000000000000}"/>
          </ac:grpSpMkLst>
        </pc:grpChg>
      </pc:sldChg>
      <pc:sldChg chg="addSp delSp modSp mod">
        <pc:chgData name="Melisa Hogander" userId="857240c8-abb1-4444-bcae-6f8e6b657a3f" providerId="ADAL" clId="{7BB5EC4C-E52D-422A-B9DB-102056CA50BA}" dt="2024-03-22T13:26:20.123" v="4071" actId="1076"/>
        <pc:sldMkLst>
          <pc:docMk/>
          <pc:sldMk cId="0" sldId="265"/>
        </pc:sldMkLst>
        <pc:spChg chg="mod">
          <ac:chgData name="Melisa Hogander" userId="857240c8-abb1-4444-bcae-6f8e6b657a3f" providerId="ADAL" clId="{7BB5EC4C-E52D-422A-B9DB-102056CA50BA}" dt="2024-03-22T10:42:41.995" v="4062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2T10:42:03.612" v="4060" actId="1076"/>
          <ac:spMkLst>
            <pc:docMk/>
            <pc:sldMk cId="0" sldId="265"/>
            <ac:spMk id="7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2:37:11.243" v="2617" actId="255"/>
          <ac:spMkLst>
            <pc:docMk/>
            <pc:sldMk cId="0" sldId="265"/>
            <ac:spMk id="13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2T10:41:42.332" v="4058" actId="1076"/>
          <ac:spMkLst>
            <pc:docMk/>
            <pc:sldMk cId="0" sldId="265"/>
            <ac:spMk id="15" creationId="{00000000-0000-0000-0000-000000000000}"/>
          </ac:spMkLst>
        </pc:spChg>
        <pc:spChg chg="add mod">
          <ac:chgData name="Melisa Hogander" userId="857240c8-abb1-4444-bcae-6f8e6b657a3f" providerId="ADAL" clId="{7BB5EC4C-E52D-422A-B9DB-102056CA50BA}" dt="2024-03-22T10:40:54.487" v="4055" actId="313"/>
          <ac:spMkLst>
            <pc:docMk/>
            <pc:sldMk cId="0" sldId="265"/>
            <ac:spMk id="24" creationId="{6BD87883-50BC-3D3A-9A92-F353D2FEDC82}"/>
          </ac:spMkLst>
        </pc:spChg>
        <pc:picChg chg="mod">
          <ac:chgData name="Melisa Hogander" userId="857240c8-abb1-4444-bcae-6f8e6b657a3f" providerId="ADAL" clId="{7BB5EC4C-E52D-422A-B9DB-102056CA50BA}" dt="2024-03-22T13:26:20.123" v="4071" actId="1076"/>
          <ac:picMkLst>
            <pc:docMk/>
            <pc:sldMk cId="0" sldId="265"/>
            <ac:picMk id="5" creationId="{00000000-0000-0000-0000-000000000000}"/>
          </ac:picMkLst>
        </pc:picChg>
        <pc:picChg chg="mod">
          <ac:chgData name="Melisa Hogander" userId="857240c8-abb1-4444-bcae-6f8e6b657a3f" providerId="ADAL" clId="{7BB5EC4C-E52D-422A-B9DB-102056CA50BA}" dt="2024-03-20T11:26:42.581" v="1933" actId="14100"/>
          <ac:picMkLst>
            <pc:docMk/>
            <pc:sldMk cId="0" sldId="265"/>
            <ac:picMk id="6" creationId="{00000000-0000-0000-0000-000000000000}"/>
          </ac:picMkLst>
        </pc:picChg>
        <pc:picChg chg="mod">
          <ac:chgData name="Melisa Hogander" userId="857240c8-abb1-4444-bcae-6f8e6b657a3f" providerId="ADAL" clId="{7BB5EC4C-E52D-422A-B9DB-102056CA50BA}" dt="2024-03-20T11:26:15.216" v="1929" actId="14100"/>
          <ac:picMkLst>
            <pc:docMk/>
            <pc:sldMk cId="0" sldId="265"/>
            <ac:picMk id="8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23:00.077" v="1053" actId="478"/>
          <ac:picMkLst>
            <pc:docMk/>
            <pc:sldMk cId="0" sldId="265"/>
            <ac:picMk id="10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22:51.625" v="1051" actId="478"/>
          <ac:picMkLst>
            <pc:docMk/>
            <pc:sldMk cId="0" sldId="265"/>
            <ac:picMk id="11" creationId="{00000000-0000-0000-0000-000000000000}"/>
          </ac:picMkLst>
        </pc:picChg>
        <pc:picChg chg="del">
          <ac:chgData name="Melisa Hogander" userId="857240c8-abb1-4444-bcae-6f8e6b657a3f" providerId="ADAL" clId="{7BB5EC4C-E52D-422A-B9DB-102056CA50BA}" dt="2024-03-19T11:22:50.680" v="1050" actId="478"/>
          <ac:picMkLst>
            <pc:docMk/>
            <pc:sldMk cId="0" sldId="265"/>
            <ac:picMk id="12" creationId="{00000000-0000-0000-0000-000000000000}"/>
          </ac:picMkLst>
        </pc:picChg>
        <pc:picChg chg="add del mod">
          <ac:chgData name="Melisa Hogander" userId="857240c8-abb1-4444-bcae-6f8e6b657a3f" providerId="ADAL" clId="{7BB5EC4C-E52D-422A-B9DB-102056CA50BA}" dt="2024-03-20T12:05:01.384" v="2248" actId="478"/>
          <ac:picMkLst>
            <pc:docMk/>
            <pc:sldMk cId="0" sldId="265"/>
            <ac:picMk id="16" creationId="{9776C1F8-26EB-CBE7-9272-DB8518C5835A}"/>
          </ac:picMkLst>
        </pc:picChg>
        <pc:picChg chg="add del mod">
          <ac:chgData name="Melisa Hogander" userId="857240c8-abb1-4444-bcae-6f8e6b657a3f" providerId="ADAL" clId="{7BB5EC4C-E52D-422A-B9DB-102056CA50BA}" dt="2024-03-20T12:04:33" v="2243" actId="478"/>
          <ac:picMkLst>
            <pc:docMk/>
            <pc:sldMk cId="0" sldId="265"/>
            <ac:picMk id="17" creationId="{FC90B871-29A9-FC9D-E6AF-7EC584A042B7}"/>
          </ac:picMkLst>
        </pc:picChg>
        <pc:picChg chg="add del mod">
          <ac:chgData name="Melisa Hogander" userId="857240c8-abb1-4444-bcae-6f8e6b657a3f" providerId="ADAL" clId="{7BB5EC4C-E52D-422A-B9DB-102056CA50BA}" dt="2024-03-20T12:04:30.392" v="2242" actId="478"/>
          <ac:picMkLst>
            <pc:docMk/>
            <pc:sldMk cId="0" sldId="265"/>
            <ac:picMk id="18" creationId="{3236396C-7936-3546-DAD0-E8124F916B05}"/>
          </ac:picMkLst>
        </pc:picChg>
        <pc:picChg chg="add mod">
          <ac:chgData name="Melisa Hogander" userId="857240c8-abb1-4444-bcae-6f8e6b657a3f" providerId="ADAL" clId="{7BB5EC4C-E52D-422A-B9DB-102056CA50BA}" dt="2024-03-20T12:04:41.810" v="2245" actId="1076"/>
          <ac:picMkLst>
            <pc:docMk/>
            <pc:sldMk cId="0" sldId="265"/>
            <ac:picMk id="19" creationId="{A58B725E-5586-A9AE-8985-5431007D812A}"/>
          </ac:picMkLst>
        </pc:picChg>
        <pc:picChg chg="add del mod">
          <ac:chgData name="Melisa Hogander" userId="857240c8-abb1-4444-bcae-6f8e6b657a3f" providerId="ADAL" clId="{7BB5EC4C-E52D-422A-B9DB-102056CA50BA}" dt="2024-03-20T12:06:58.879" v="2265" actId="478"/>
          <ac:picMkLst>
            <pc:docMk/>
            <pc:sldMk cId="0" sldId="265"/>
            <ac:picMk id="20" creationId="{3F35D13A-C42A-2BEC-6E55-812602245D50}"/>
          </ac:picMkLst>
        </pc:picChg>
        <pc:picChg chg="add mod">
          <ac:chgData name="Melisa Hogander" userId="857240c8-abb1-4444-bcae-6f8e6b657a3f" providerId="ADAL" clId="{7BB5EC4C-E52D-422A-B9DB-102056CA50BA}" dt="2024-03-20T12:05:14.303" v="2250" actId="1076"/>
          <ac:picMkLst>
            <pc:docMk/>
            <pc:sldMk cId="0" sldId="265"/>
            <ac:picMk id="21" creationId="{83D725DE-9581-930D-ACAE-59C956408A31}"/>
          </ac:picMkLst>
        </pc:picChg>
        <pc:picChg chg="add del mod">
          <ac:chgData name="Melisa Hogander" userId="857240c8-abb1-4444-bcae-6f8e6b657a3f" providerId="ADAL" clId="{7BB5EC4C-E52D-422A-B9DB-102056CA50BA}" dt="2024-03-20T12:35:31.169" v="2610" actId="478"/>
          <ac:picMkLst>
            <pc:docMk/>
            <pc:sldMk cId="0" sldId="265"/>
            <ac:picMk id="22" creationId="{BE698972-BCDF-0055-9379-B77CC6654B96}"/>
          </ac:picMkLst>
        </pc:picChg>
        <pc:picChg chg="add mod">
          <ac:chgData name="Melisa Hogander" userId="857240c8-abb1-4444-bcae-6f8e6b657a3f" providerId="ADAL" clId="{7BB5EC4C-E52D-422A-B9DB-102056CA50BA}" dt="2024-03-20T12:07:06.429" v="2267" actId="1076"/>
          <ac:picMkLst>
            <pc:docMk/>
            <pc:sldMk cId="0" sldId="265"/>
            <ac:picMk id="23" creationId="{5A69A8F2-7949-DB87-FADD-26F07978C4C7}"/>
          </ac:picMkLst>
        </pc:picChg>
      </pc:sldChg>
      <pc:sldChg chg="addSp delSp modSp mod">
        <pc:chgData name="Melisa Hogander" userId="857240c8-abb1-4444-bcae-6f8e6b657a3f" providerId="ADAL" clId="{7BB5EC4C-E52D-422A-B9DB-102056CA50BA}" dt="2024-03-22T14:15:49.442" v="4192" actId="20577"/>
        <pc:sldMkLst>
          <pc:docMk/>
          <pc:sldMk cId="0" sldId="266"/>
        </pc:sldMkLst>
        <pc:spChg chg="mod">
          <ac:chgData name="Melisa Hogander" userId="857240c8-abb1-4444-bcae-6f8e6b657a3f" providerId="ADAL" clId="{7BB5EC4C-E52D-422A-B9DB-102056CA50BA}" dt="2024-03-22T14:15:49.442" v="4192" actId="20577"/>
          <ac:spMkLst>
            <pc:docMk/>
            <pc:sldMk cId="0" sldId="266"/>
            <ac:spMk id="12" creationId="{00000000-0000-0000-0000-000000000000}"/>
          </ac:spMkLst>
        </pc:spChg>
        <pc:spChg chg="add mod">
          <ac:chgData name="Melisa Hogander" userId="857240c8-abb1-4444-bcae-6f8e6b657a3f" providerId="ADAL" clId="{7BB5EC4C-E52D-422A-B9DB-102056CA50BA}" dt="2024-03-22T13:50:20.262" v="4083" actId="1076"/>
          <ac:spMkLst>
            <pc:docMk/>
            <pc:sldMk cId="0" sldId="266"/>
            <ac:spMk id="21" creationId="{F3123DC2-B5A0-6F5C-4D23-28D91BB7380E}"/>
          </ac:spMkLst>
        </pc:spChg>
        <pc:grpChg chg="mod">
          <ac:chgData name="Melisa Hogander" userId="857240c8-abb1-4444-bcae-6f8e6b657a3f" providerId="ADAL" clId="{7BB5EC4C-E52D-422A-B9DB-102056CA50BA}" dt="2024-03-20T12:24:34.464" v="2506" actId="1076"/>
          <ac:grpSpMkLst>
            <pc:docMk/>
            <pc:sldMk cId="0" sldId="266"/>
            <ac:grpSpMk id="2" creationId="{00000000-0000-0000-0000-000000000000}"/>
          </ac:grpSpMkLst>
        </pc:grpChg>
        <pc:picChg chg="mod">
          <ac:chgData name="Melisa Hogander" userId="857240c8-abb1-4444-bcae-6f8e6b657a3f" providerId="ADAL" clId="{7BB5EC4C-E52D-422A-B9DB-102056CA50BA}" dt="2024-03-19T11:43:56.709" v="1310" actId="1076"/>
          <ac:picMkLst>
            <pc:docMk/>
            <pc:sldMk cId="0" sldId="266"/>
            <ac:picMk id="3" creationId="{00000000-0000-0000-0000-000000000000}"/>
          </ac:picMkLst>
        </pc:picChg>
        <pc:picChg chg="del mod">
          <ac:chgData name="Melisa Hogander" userId="857240c8-abb1-4444-bcae-6f8e6b657a3f" providerId="ADAL" clId="{7BB5EC4C-E52D-422A-B9DB-102056CA50BA}" dt="2024-03-19T11:44:23.927" v="1316" actId="478"/>
          <ac:picMkLst>
            <pc:docMk/>
            <pc:sldMk cId="0" sldId="266"/>
            <ac:picMk id="5" creationId="{00000000-0000-0000-0000-000000000000}"/>
          </ac:picMkLst>
        </pc:picChg>
        <pc:picChg chg="add mod">
          <ac:chgData name="Melisa Hogander" userId="857240c8-abb1-4444-bcae-6f8e6b657a3f" providerId="ADAL" clId="{7BB5EC4C-E52D-422A-B9DB-102056CA50BA}" dt="2024-03-22T13:51:29.455" v="4115" actId="1076"/>
          <ac:picMkLst>
            <pc:docMk/>
            <pc:sldMk cId="0" sldId="266"/>
            <ac:picMk id="5" creationId="{AC809D1A-3CC4-B946-1907-246544D23981}"/>
          </ac:picMkLst>
        </pc:picChg>
        <pc:picChg chg="del">
          <ac:chgData name="Melisa Hogander" userId="857240c8-abb1-4444-bcae-6f8e6b657a3f" providerId="ADAL" clId="{7BB5EC4C-E52D-422A-B9DB-102056CA50BA}" dt="2024-03-19T11:44:26.167" v="1317" actId="478"/>
          <ac:picMkLst>
            <pc:docMk/>
            <pc:sldMk cId="0" sldId="266"/>
            <ac:picMk id="6" creationId="{00000000-0000-0000-0000-000000000000}"/>
          </ac:picMkLst>
        </pc:picChg>
        <pc:picChg chg="add mod">
          <ac:chgData name="Melisa Hogander" userId="857240c8-abb1-4444-bcae-6f8e6b657a3f" providerId="ADAL" clId="{7BB5EC4C-E52D-422A-B9DB-102056CA50BA}" dt="2024-03-22T13:57:42.275" v="4125" actId="1076"/>
          <ac:picMkLst>
            <pc:docMk/>
            <pc:sldMk cId="0" sldId="266"/>
            <ac:picMk id="6" creationId="{36789725-5BD8-4B9B-5A94-224CB8AB033D}"/>
          </ac:picMkLst>
        </pc:picChg>
        <pc:picChg chg="del mod">
          <ac:chgData name="Melisa Hogander" userId="857240c8-abb1-4444-bcae-6f8e6b657a3f" providerId="ADAL" clId="{7BB5EC4C-E52D-422A-B9DB-102056CA50BA}" dt="2024-03-20T12:30:24.568" v="2529" actId="478"/>
          <ac:picMkLst>
            <pc:docMk/>
            <pc:sldMk cId="0" sldId="266"/>
            <ac:picMk id="7" creationId="{00000000-0000-0000-0000-000000000000}"/>
          </ac:picMkLst>
        </pc:picChg>
        <pc:picChg chg="add mod">
          <ac:chgData name="Melisa Hogander" userId="857240c8-abb1-4444-bcae-6f8e6b657a3f" providerId="ADAL" clId="{7BB5EC4C-E52D-422A-B9DB-102056CA50BA}" dt="2024-03-22T14:11:48.513" v="4148" actId="1076"/>
          <ac:picMkLst>
            <pc:docMk/>
            <pc:sldMk cId="0" sldId="266"/>
            <ac:picMk id="7" creationId="{B3D26F2D-669C-EC6F-62C4-E4EBADA2D9F5}"/>
          </ac:picMkLst>
        </pc:picChg>
        <pc:picChg chg="del mod">
          <ac:chgData name="Melisa Hogander" userId="857240c8-abb1-4444-bcae-6f8e6b657a3f" providerId="ADAL" clId="{7BB5EC4C-E52D-422A-B9DB-102056CA50BA}" dt="2024-03-19T11:53:55.935" v="1483" actId="478"/>
          <ac:picMkLst>
            <pc:docMk/>
            <pc:sldMk cId="0" sldId="266"/>
            <ac:picMk id="8" creationId="{00000000-0000-0000-0000-000000000000}"/>
          </ac:picMkLst>
        </pc:picChg>
        <pc:picChg chg="add mod">
          <ac:chgData name="Melisa Hogander" userId="857240c8-abb1-4444-bcae-6f8e6b657a3f" providerId="ADAL" clId="{7BB5EC4C-E52D-422A-B9DB-102056CA50BA}" dt="2024-03-22T14:12:42.162" v="4155" actId="1076"/>
          <ac:picMkLst>
            <pc:docMk/>
            <pc:sldMk cId="0" sldId="266"/>
            <ac:picMk id="8" creationId="{D6F8EB29-EEAD-E3C0-C392-220D8614DAE1}"/>
          </ac:picMkLst>
        </pc:picChg>
        <pc:picChg chg="mod">
          <ac:chgData name="Melisa Hogander" userId="857240c8-abb1-4444-bcae-6f8e6b657a3f" providerId="ADAL" clId="{7BB5EC4C-E52D-422A-B9DB-102056CA50BA}" dt="2024-03-22T14:10:48.032" v="4129" actId="1076"/>
          <ac:picMkLst>
            <pc:docMk/>
            <pc:sldMk cId="0" sldId="266"/>
            <ac:picMk id="9" creationId="{00000000-0000-0000-0000-000000000000}"/>
          </ac:picMkLst>
        </pc:picChg>
        <pc:picChg chg="del mod">
          <ac:chgData name="Melisa Hogander" userId="857240c8-abb1-4444-bcae-6f8e6b657a3f" providerId="ADAL" clId="{7BB5EC4C-E52D-422A-B9DB-102056CA50BA}" dt="2024-03-22T14:12:19.866" v="4152" actId="478"/>
          <ac:picMkLst>
            <pc:docMk/>
            <pc:sldMk cId="0" sldId="266"/>
            <ac:picMk id="10" creationId="{00000000-0000-0000-0000-000000000000}"/>
          </ac:picMkLst>
        </pc:picChg>
        <pc:picChg chg="del mod">
          <ac:chgData name="Melisa Hogander" userId="857240c8-abb1-4444-bcae-6f8e6b657a3f" providerId="ADAL" clId="{7BB5EC4C-E52D-422A-B9DB-102056CA50BA}" dt="2024-03-19T11:57:55.044" v="1508" actId="478"/>
          <ac:picMkLst>
            <pc:docMk/>
            <pc:sldMk cId="0" sldId="266"/>
            <ac:picMk id="11" creationId="{00000000-0000-0000-0000-000000000000}"/>
          </ac:picMkLst>
        </pc:picChg>
        <pc:picChg chg="add mod">
          <ac:chgData name="Melisa Hogander" userId="857240c8-abb1-4444-bcae-6f8e6b657a3f" providerId="ADAL" clId="{7BB5EC4C-E52D-422A-B9DB-102056CA50BA}" dt="2024-03-22T14:12:51.389" v="4157" actId="1076"/>
          <ac:picMkLst>
            <pc:docMk/>
            <pc:sldMk cId="0" sldId="266"/>
            <ac:picMk id="11" creationId="{A95D8C6C-F3A9-ECF8-8D9C-94B67EBF3316}"/>
          </ac:picMkLst>
        </pc:picChg>
        <pc:picChg chg="add mod">
          <ac:chgData name="Melisa Hogander" userId="857240c8-abb1-4444-bcae-6f8e6b657a3f" providerId="ADAL" clId="{7BB5EC4C-E52D-422A-B9DB-102056CA50BA}" dt="2024-03-22T14:12:58.657" v="4159" actId="1076"/>
          <ac:picMkLst>
            <pc:docMk/>
            <pc:sldMk cId="0" sldId="266"/>
            <ac:picMk id="14" creationId="{1A9A377E-6CB7-F86F-E10D-A473BFA56FDD}"/>
          </ac:picMkLst>
        </pc:picChg>
        <pc:picChg chg="add del mod">
          <ac:chgData name="Melisa Hogander" userId="857240c8-abb1-4444-bcae-6f8e6b657a3f" providerId="ADAL" clId="{7BB5EC4C-E52D-422A-B9DB-102056CA50BA}" dt="2024-03-19T11:44:21.007" v="1315" actId="478"/>
          <ac:picMkLst>
            <pc:docMk/>
            <pc:sldMk cId="0" sldId="266"/>
            <ac:picMk id="14" creationId="{49C3635D-7F04-883C-1E60-365AC259BC81}"/>
          </ac:picMkLst>
        </pc:picChg>
        <pc:picChg chg="add mod">
          <ac:chgData name="Melisa Hogander" userId="857240c8-abb1-4444-bcae-6f8e6b657a3f" providerId="ADAL" clId="{7BB5EC4C-E52D-422A-B9DB-102056CA50BA}" dt="2024-03-22T13:51:45.229" v="4116" actId="1076"/>
          <ac:picMkLst>
            <pc:docMk/>
            <pc:sldMk cId="0" sldId="266"/>
            <ac:picMk id="15" creationId="{4796899A-E1DE-61AA-2117-E72476697A4A}"/>
          </ac:picMkLst>
        </pc:picChg>
        <pc:picChg chg="add mod">
          <ac:chgData name="Melisa Hogander" userId="857240c8-abb1-4444-bcae-6f8e6b657a3f" providerId="ADAL" clId="{7BB5EC4C-E52D-422A-B9DB-102056CA50BA}" dt="2024-03-22T13:51:09.599" v="4111" actId="1076"/>
          <ac:picMkLst>
            <pc:docMk/>
            <pc:sldMk cId="0" sldId="266"/>
            <ac:picMk id="16" creationId="{D3AD58C4-D46C-3144-CBD6-21DEFC7F5CDB}"/>
          </ac:picMkLst>
        </pc:picChg>
        <pc:picChg chg="add del mod">
          <ac:chgData name="Melisa Hogander" userId="857240c8-abb1-4444-bcae-6f8e6b657a3f" providerId="ADAL" clId="{7BB5EC4C-E52D-422A-B9DB-102056CA50BA}" dt="2024-03-22T13:51:15.851" v="4113" actId="478"/>
          <ac:picMkLst>
            <pc:docMk/>
            <pc:sldMk cId="0" sldId="266"/>
            <ac:picMk id="17" creationId="{D32C03CC-4AB5-D738-3A3F-17AF4D2D8E52}"/>
          </ac:picMkLst>
        </pc:picChg>
        <pc:picChg chg="add del mod">
          <ac:chgData name="Melisa Hogander" userId="857240c8-abb1-4444-bcae-6f8e6b657a3f" providerId="ADAL" clId="{7BB5EC4C-E52D-422A-B9DB-102056CA50BA}" dt="2024-03-22T13:57:15.445" v="4123" actId="478"/>
          <ac:picMkLst>
            <pc:docMk/>
            <pc:sldMk cId="0" sldId="266"/>
            <ac:picMk id="18" creationId="{7C4017A3-DFF2-1151-2F6C-9FD45828D706}"/>
          </ac:picMkLst>
        </pc:picChg>
        <pc:picChg chg="add del mod">
          <ac:chgData name="Melisa Hogander" userId="857240c8-abb1-4444-bcae-6f8e6b657a3f" providerId="ADAL" clId="{7BB5EC4C-E52D-422A-B9DB-102056CA50BA}" dt="2024-03-22T14:11:55.196" v="4149" actId="478"/>
          <ac:picMkLst>
            <pc:docMk/>
            <pc:sldMk cId="0" sldId="266"/>
            <ac:picMk id="19" creationId="{D8C0B458-6A5F-402B-AF32-3ECAF0E7D40D}"/>
          </ac:picMkLst>
        </pc:picChg>
        <pc:picChg chg="add del mod">
          <ac:chgData name="Melisa Hogander" userId="857240c8-abb1-4444-bcae-6f8e6b657a3f" providerId="ADAL" clId="{7BB5EC4C-E52D-422A-B9DB-102056CA50BA}" dt="2024-03-22T14:11:56.337" v="4150" actId="478"/>
          <ac:picMkLst>
            <pc:docMk/>
            <pc:sldMk cId="0" sldId="266"/>
            <ac:picMk id="20" creationId="{04CDB125-F728-7A6E-E867-E47498314B8E}"/>
          </ac:picMkLst>
        </pc:picChg>
      </pc:sldChg>
      <pc:sldChg chg="addSp delSp modSp mod ord">
        <pc:chgData name="Melisa Hogander" userId="857240c8-abb1-4444-bcae-6f8e6b657a3f" providerId="ADAL" clId="{7BB5EC4C-E52D-422A-B9DB-102056CA50BA}" dt="2024-03-22T08:57:17.368" v="3804" actId="403"/>
        <pc:sldMkLst>
          <pc:docMk/>
          <pc:sldMk cId="0" sldId="267"/>
        </pc:sldMkLst>
        <pc:spChg chg="mod">
          <ac:chgData name="Melisa Hogander" userId="857240c8-abb1-4444-bcae-6f8e6b657a3f" providerId="ADAL" clId="{7BB5EC4C-E52D-422A-B9DB-102056CA50BA}" dt="2024-03-20T15:08:26.969" v="3680" actId="14100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Melisa Hogander" userId="857240c8-abb1-4444-bcae-6f8e6b657a3f" providerId="ADAL" clId="{7BB5EC4C-E52D-422A-B9DB-102056CA50BA}" dt="2024-03-19T11:29:39.235" v="1173"/>
          <ac:spMkLst>
            <pc:docMk/>
            <pc:sldMk cId="0" sldId="267"/>
            <ac:spMk id="7" creationId="{00000000-0000-0000-0000-000000000000}"/>
          </ac:spMkLst>
        </pc:spChg>
        <pc:spChg chg="add mod">
          <ac:chgData name="Melisa Hogander" userId="857240c8-abb1-4444-bcae-6f8e6b657a3f" providerId="ADAL" clId="{7BB5EC4C-E52D-422A-B9DB-102056CA50BA}" dt="2024-03-22T08:57:17.368" v="3804" actId="403"/>
          <ac:spMkLst>
            <pc:docMk/>
            <pc:sldMk cId="0" sldId="267"/>
            <ac:spMk id="7" creationId="{24F0707A-95D5-2C76-03D0-E3D341B50EC7}"/>
          </ac:spMkLst>
        </pc:spChg>
        <pc:spChg chg="del mod">
          <ac:chgData name="Melisa Hogander" userId="857240c8-abb1-4444-bcae-6f8e6b657a3f" providerId="ADAL" clId="{7BB5EC4C-E52D-422A-B9DB-102056CA50BA}" dt="2024-03-19T11:29:39.233" v="1171" actId="478"/>
          <ac:spMkLst>
            <pc:docMk/>
            <pc:sldMk cId="0" sldId="267"/>
            <ac:spMk id="8" creationId="{00000000-0000-0000-0000-000000000000}"/>
          </ac:spMkLst>
        </pc:spChg>
        <pc:spChg chg="del mod">
          <ac:chgData name="Melisa Hogander" userId="857240c8-abb1-4444-bcae-6f8e6b657a3f" providerId="ADAL" clId="{7BB5EC4C-E52D-422A-B9DB-102056CA50BA}" dt="2024-03-19T11:29:39.237" v="1175"/>
          <ac:spMkLst>
            <pc:docMk/>
            <pc:sldMk cId="0" sldId="267"/>
            <ac:spMk id="9" creationId="{00000000-0000-0000-0000-000000000000}"/>
          </ac:spMkLst>
        </pc:spChg>
      </pc:sldChg>
      <pc:sldChg chg="addSp delSp modSp mod ord">
        <pc:chgData name="Melisa Hogander" userId="857240c8-abb1-4444-bcae-6f8e6b657a3f" providerId="ADAL" clId="{7BB5EC4C-E52D-422A-B9DB-102056CA50BA}" dt="2024-03-20T15:09:34.515" v="3682"/>
        <pc:sldMkLst>
          <pc:docMk/>
          <pc:sldMk cId="0" sldId="268"/>
        </pc:sldMkLst>
        <pc:spChg chg="mod">
          <ac:chgData name="Melisa Hogander" userId="857240c8-abb1-4444-bcae-6f8e6b657a3f" providerId="ADAL" clId="{7BB5EC4C-E52D-422A-B9DB-102056CA50BA}" dt="2024-03-20T11:49:34.930" v="2093" actId="207"/>
          <ac:spMkLst>
            <pc:docMk/>
            <pc:sldMk cId="0" sldId="268"/>
            <ac:spMk id="2" creationId="{00000000-0000-0000-0000-000000000000}"/>
          </ac:spMkLst>
        </pc:spChg>
        <pc:spChg chg="mod ord">
          <ac:chgData name="Melisa Hogander" userId="857240c8-abb1-4444-bcae-6f8e6b657a3f" providerId="ADAL" clId="{7BB5EC4C-E52D-422A-B9DB-102056CA50BA}" dt="2024-03-20T11:44:55.478" v="2071" actId="166"/>
          <ac:spMkLst>
            <pc:docMk/>
            <pc:sldMk cId="0" sldId="268"/>
            <ac:spMk id="4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37:21.177" v="1251" actId="1076"/>
          <ac:spMkLst>
            <pc:docMk/>
            <pc:sldMk cId="0" sldId="268"/>
            <ac:spMk id="9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2:34:32.857" v="2607" actId="2057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1:45:57.836" v="2080" actId="1076"/>
          <ac:spMkLst>
            <pc:docMk/>
            <pc:sldMk cId="0" sldId="268"/>
            <ac:spMk id="11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1:46:47.676" v="2084" actId="14100"/>
          <ac:spMkLst>
            <pc:docMk/>
            <pc:sldMk cId="0" sldId="268"/>
            <ac:spMk id="13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20T11:47:15.676" v="2087" actId="14100"/>
          <ac:spMkLst>
            <pc:docMk/>
            <pc:sldMk cId="0" sldId="268"/>
            <ac:spMk id="14" creationId="{00000000-0000-0000-0000-000000000000}"/>
          </ac:spMkLst>
        </pc:spChg>
        <pc:spChg chg="mod">
          <ac:chgData name="Melisa Hogander" userId="857240c8-abb1-4444-bcae-6f8e6b657a3f" providerId="ADAL" clId="{7BB5EC4C-E52D-422A-B9DB-102056CA50BA}" dt="2024-03-19T11:29:57.946" v="1177" actId="20577"/>
          <ac:spMkLst>
            <pc:docMk/>
            <pc:sldMk cId="0" sldId="268"/>
            <ac:spMk id="15" creationId="{00000000-0000-0000-0000-000000000000}"/>
          </ac:spMkLst>
        </pc:spChg>
        <pc:grpChg chg="mod ord">
          <ac:chgData name="Melisa Hogander" userId="857240c8-abb1-4444-bcae-6f8e6b657a3f" providerId="ADAL" clId="{7BB5EC4C-E52D-422A-B9DB-102056CA50BA}" dt="2024-03-20T11:45:11.984" v="2074" actId="166"/>
          <ac:grpSpMkLst>
            <pc:docMk/>
            <pc:sldMk cId="0" sldId="268"/>
            <ac:grpSpMk id="3" creationId="{00000000-0000-0000-0000-000000000000}"/>
          </ac:grpSpMkLst>
        </pc:grpChg>
        <pc:picChg chg="del mod">
          <ac:chgData name="Melisa Hogander" userId="857240c8-abb1-4444-bcae-6f8e6b657a3f" providerId="ADAL" clId="{7BB5EC4C-E52D-422A-B9DB-102056CA50BA}" dt="2024-03-19T11:31:20.814" v="1200" actId="478"/>
          <ac:picMkLst>
            <pc:docMk/>
            <pc:sldMk cId="0" sldId="268"/>
            <ac:picMk id="5" creationId="{00000000-0000-0000-0000-000000000000}"/>
          </ac:picMkLst>
        </pc:picChg>
        <pc:picChg chg="add del mod ord">
          <ac:chgData name="Melisa Hogander" userId="857240c8-abb1-4444-bcae-6f8e6b657a3f" providerId="ADAL" clId="{7BB5EC4C-E52D-422A-B9DB-102056CA50BA}" dt="2024-03-20T11:42:41.017" v="2045" actId="478"/>
          <ac:picMkLst>
            <pc:docMk/>
            <pc:sldMk cId="0" sldId="268"/>
            <ac:picMk id="17" creationId="{215F0F39-3806-6BED-7411-DE72B12AA5DB}"/>
          </ac:picMkLst>
        </pc:picChg>
        <pc:picChg chg="add mod ord">
          <ac:chgData name="Melisa Hogander" userId="857240c8-abb1-4444-bcae-6f8e6b657a3f" providerId="ADAL" clId="{7BB5EC4C-E52D-422A-B9DB-102056CA50BA}" dt="2024-03-20T11:45:20.942" v="2076" actId="14100"/>
          <ac:picMkLst>
            <pc:docMk/>
            <pc:sldMk cId="0" sldId="268"/>
            <ac:picMk id="19" creationId="{D0FB9215-53D0-95D3-B2C1-30D4F97AA9E3}"/>
          </ac:picMkLst>
        </pc:picChg>
        <pc:picChg chg="add mod">
          <ac:chgData name="Melisa Hogander" userId="857240c8-abb1-4444-bcae-6f8e6b657a3f" providerId="ADAL" clId="{7BB5EC4C-E52D-422A-B9DB-102056CA50BA}" dt="2024-03-20T11:43:00.248" v="2052" actId="14100"/>
          <ac:picMkLst>
            <pc:docMk/>
            <pc:sldMk cId="0" sldId="268"/>
            <ac:picMk id="1026" creationId="{939F2F7C-CB9A-5793-C0A7-42D8865262B9}"/>
          </ac:picMkLst>
        </pc:picChg>
      </pc:sldChg>
      <pc:sldChg chg="modSp mod">
        <pc:chgData name="Melisa Hogander" userId="857240c8-abb1-4444-bcae-6f8e6b657a3f" providerId="ADAL" clId="{7BB5EC4C-E52D-422A-B9DB-102056CA50BA}" dt="2024-03-19T11:31:40.961" v="1202" actId="20577"/>
        <pc:sldMkLst>
          <pc:docMk/>
          <pc:sldMk cId="0" sldId="270"/>
        </pc:sldMkLst>
        <pc:spChg chg="mod">
          <ac:chgData name="Melisa Hogander" userId="857240c8-abb1-4444-bcae-6f8e6b657a3f" providerId="ADAL" clId="{7BB5EC4C-E52D-422A-B9DB-102056CA50BA}" dt="2024-03-19T11:31:40.961" v="1202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 ord">
        <pc:chgData name="Melisa Hogander" userId="857240c8-abb1-4444-bcae-6f8e6b657a3f" providerId="ADAL" clId="{7BB5EC4C-E52D-422A-B9DB-102056CA50BA}" dt="2024-03-20T15:09:41.347" v="3686"/>
        <pc:sldMkLst>
          <pc:docMk/>
          <pc:sldMk cId="0" sldId="271"/>
        </pc:sldMkLst>
        <pc:spChg chg="mod">
          <ac:chgData name="Melisa Hogander" userId="857240c8-abb1-4444-bcae-6f8e6b657a3f" providerId="ADAL" clId="{7BB5EC4C-E52D-422A-B9DB-102056CA50BA}" dt="2024-03-20T11:50:01.281" v="2094" actId="207"/>
          <ac:spMkLst>
            <pc:docMk/>
            <pc:sldMk cId="0" sldId="271"/>
            <ac:spMk id="2" creationId="{00000000-0000-0000-0000-000000000000}"/>
          </ac:spMkLst>
        </pc:spChg>
      </pc:sldChg>
    </pc:docChg>
  </pc:docChgLst>
  <pc:docChgLst>
    <pc:chgData name="Peter Jansson" userId="2b6fe772-0f57-4405-9522-870a087b4b83" providerId="ADAL" clId="{68C4ADE0-E865-4586-898F-9F39CE629443}"/>
    <pc:docChg chg="undo redo custSel addSld delSld modSld sldOrd">
      <pc:chgData name="Peter Jansson" userId="2b6fe772-0f57-4405-9522-870a087b4b83" providerId="ADAL" clId="{68C4ADE0-E865-4586-898F-9F39CE629443}" dt="2024-09-18T18:24:09.027" v="1712" actId="20577"/>
      <pc:docMkLst>
        <pc:docMk/>
      </pc:docMkLst>
      <pc:sldChg chg="modSp mod">
        <pc:chgData name="Peter Jansson" userId="2b6fe772-0f57-4405-9522-870a087b4b83" providerId="ADAL" clId="{68C4ADE0-E865-4586-898F-9F39CE629443}" dt="2024-09-17T16:57:01.579" v="400" actId="14100"/>
        <pc:sldMkLst>
          <pc:docMk/>
          <pc:sldMk cId="0" sldId="256"/>
        </pc:sldMkLst>
        <pc:spChg chg="mod">
          <ac:chgData name="Peter Jansson" userId="2b6fe772-0f57-4405-9522-870a087b4b83" providerId="ADAL" clId="{68C4ADE0-E865-4586-898F-9F39CE629443}" dt="2024-09-17T16:57:01.579" v="400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6:57:01.579" v="400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Peter Jansson" userId="2b6fe772-0f57-4405-9522-870a087b4b83" providerId="ADAL" clId="{68C4ADE0-E865-4586-898F-9F39CE629443}" dt="2024-09-18T16:50:33.848" v="1643" actId="20577"/>
        <pc:sldMkLst>
          <pc:docMk/>
          <pc:sldMk cId="0" sldId="257"/>
        </pc:sldMkLst>
        <pc:spChg chg="mod">
          <ac:chgData name="Peter Jansson" userId="2b6fe772-0f57-4405-9522-870a087b4b83" providerId="ADAL" clId="{68C4ADE0-E865-4586-898F-9F39CE629443}" dt="2024-09-16T15:34:12.716" v="149" actId="1076"/>
          <ac:spMkLst>
            <pc:docMk/>
            <pc:sldMk cId="0" sldId="257"/>
            <ac:spMk id="4" creationId="{00000000-0000-0000-0000-000000000000}"/>
          </ac:spMkLst>
        </pc:spChg>
        <pc:spChg chg="mod ord">
          <ac:chgData name="Peter Jansson" userId="2b6fe772-0f57-4405-9522-870a087b4b83" providerId="ADAL" clId="{68C4ADE0-E865-4586-898F-9F39CE629443}" dt="2024-09-18T16:50:33.848" v="1643" actId="20577"/>
          <ac:spMkLst>
            <pc:docMk/>
            <pc:sldMk cId="0" sldId="257"/>
            <ac:spMk id="5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6:57:51.596" v="402" actId="113"/>
          <ac:spMkLst>
            <pc:docMk/>
            <pc:sldMk cId="0" sldId="257"/>
            <ac:spMk id="7" creationId="{00000000-0000-0000-0000-000000000000}"/>
          </ac:spMkLst>
        </pc:spChg>
        <pc:grpChg chg="mod">
          <ac:chgData name="Peter Jansson" userId="2b6fe772-0f57-4405-9522-870a087b4b83" providerId="ADAL" clId="{68C4ADE0-E865-4586-898F-9F39CE629443}" dt="2024-09-16T15:07:30.971" v="31" actId="1036"/>
          <ac:grpSpMkLst>
            <pc:docMk/>
            <pc:sldMk cId="0" sldId="257"/>
            <ac:grpSpMk id="2" creationId="{00000000-0000-0000-0000-000000000000}"/>
          </ac:grpSpMkLst>
        </pc:grpChg>
        <pc:picChg chg="mod">
          <ac:chgData name="Peter Jansson" userId="2b6fe772-0f57-4405-9522-870a087b4b83" providerId="ADAL" clId="{68C4ADE0-E865-4586-898F-9F39CE629443}" dt="2024-09-16T15:34:12.349" v="148" actId="1076"/>
          <ac:picMkLst>
            <pc:docMk/>
            <pc:sldMk cId="0" sldId="257"/>
            <ac:picMk id="3" creationId="{00000000-0000-0000-0000-000000000000}"/>
          </ac:picMkLst>
        </pc:picChg>
      </pc:sldChg>
      <pc:sldChg chg="addSp delSp modSp mod">
        <pc:chgData name="Peter Jansson" userId="2b6fe772-0f57-4405-9522-870a087b4b83" providerId="ADAL" clId="{68C4ADE0-E865-4586-898F-9F39CE629443}" dt="2024-09-18T18:24:09.027" v="1712" actId="20577"/>
        <pc:sldMkLst>
          <pc:docMk/>
          <pc:sldMk cId="0" sldId="258"/>
        </pc:sldMkLst>
        <pc:spChg chg="mod">
          <ac:chgData name="Peter Jansson" userId="2b6fe772-0f57-4405-9522-870a087b4b83" providerId="ADAL" clId="{68C4ADE0-E865-4586-898F-9F39CE629443}" dt="2024-09-17T17:50:00.393" v="1068" actId="1076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Peter Jansson" userId="2b6fe772-0f57-4405-9522-870a087b4b83" providerId="ADAL" clId="{68C4ADE0-E865-4586-898F-9F39CE629443}" dt="2024-09-17T16:47:57.662" v="276" actId="14100"/>
          <ac:spMkLst>
            <pc:docMk/>
            <pc:sldMk cId="0" sldId="258"/>
            <ac:spMk id="3" creationId="{9A9B703E-CDE8-5589-F077-856A8727B5FE}"/>
          </ac:spMkLst>
        </pc:spChg>
        <pc:spChg chg="mod">
          <ac:chgData name="Peter Jansson" userId="2b6fe772-0f57-4405-9522-870a087b4b83" providerId="ADAL" clId="{68C4ADE0-E865-4586-898F-9F39CE629443}" dt="2024-09-17T17:47:54.526" v="1038" actId="1037"/>
          <ac:spMkLst>
            <pc:docMk/>
            <pc:sldMk cId="0" sldId="258"/>
            <ac:spMk id="5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6T15:21:29.742" v="64" actId="20577"/>
          <ac:spMkLst>
            <pc:docMk/>
            <pc:sldMk cId="0" sldId="258"/>
            <ac:spMk id="7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6:56:24.967" v="394" actId="14100"/>
          <ac:spMkLst>
            <pc:docMk/>
            <pc:sldMk cId="0" sldId="258"/>
            <ac:spMk id="8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7:46:35.749" v="1012" actId="1035"/>
          <ac:spMkLst>
            <pc:docMk/>
            <pc:sldMk cId="0" sldId="258"/>
            <ac:spMk id="9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8T10:54:56.984" v="1571" actId="1076"/>
          <ac:spMkLst>
            <pc:docMk/>
            <pc:sldMk cId="0" sldId="258"/>
            <ac:spMk id="19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8T18:24:09.027" v="1712" actId="20577"/>
          <ac:spMkLst>
            <pc:docMk/>
            <pc:sldMk cId="0" sldId="258"/>
            <ac:spMk id="21" creationId="{4A7DE507-D984-3E39-993B-66DC06AC98A8}"/>
          </ac:spMkLst>
        </pc:spChg>
        <pc:picChg chg="del">
          <ac:chgData name="Peter Jansson" userId="2b6fe772-0f57-4405-9522-870a087b4b83" providerId="ADAL" clId="{68C4ADE0-E865-4586-898F-9F39CE629443}" dt="2024-09-17T16:49:03.323" v="282" actId="478"/>
          <ac:picMkLst>
            <pc:docMk/>
            <pc:sldMk cId="0" sldId="258"/>
            <ac:picMk id="4" creationId="{00000000-0000-0000-0000-000000000000}"/>
          </ac:picMkLst>
        </pc:picChg>
        <pc:picChg chg="add mod">
          <ac:chgData name="Peter Jansson" userId="2b6fe772-0f57-4405-9522-870a087b4b83" providerId="ADAL" clId="{68C4ADE0-E865-4586-898F-9F39CE629443}" dt="2024-09-18T10:55:47.181" v="1574"/>
          <ac:picMkLst>
            <pc:docMk/>
            <pc:sldMk cId="0" sldId="258"/>
            <ac:picMk id="4" creationId="{CF99D2D4-DDB5-8EB7-BBA0-775E74BFBAEE}"/>
          </ac:picMkLst>
        </pc:picChg>
        <pc:picChg chg="add del mod modCrop">
          <ac:chgData name="Peter Jansson" userId="2b6fe772-0f57-4405-9522-870a087b4b83" providerId="ADAL" clId="{68C4ADE0-E865-4586-898F-9F39CE629443}" dt="2024-09-18T10:55:07.145" v="1572" actId="478"/>
          <ac:picMkLst>
            <pc:docMk/>
            <pc:sldMk cId="0" sldId="258"/>
            <ac:picMk id="11" creationId="{9A78EE12-CD8C-7D6D-FC74-748DD6BA7595}"/>
          </ac:picMkLst>
        </pc:picChg>
        <pc:picChg chg="add del">
          <ac:chgData name="Peter Jansson" userId="2b6fe772-0f57-4405-9522-870a087b4b83" providerId="ADAL" clId="{68C4ADE0-E865-4586-898F-9F39CE629443}" dt="2024-09-17T16:48:49.032" v="278" actId="478"/>
          <ac:picMkLst>
            <pc:docMk/>
            <pc:sldMk cId="0" sldId="258"/>
            <ac:picMk id="23" creationId="{A5849E58-0395-F1AA-447D-D1848C9550E1}"/>
          </ac:picMkLst>
        </pc:picChg>
      </pc:sldChg>
      <pc:sldChg chg="del mod modShow">
        <pc:chgData name="Peter Jansson" userId="2b6fe772-0f57-4405-9522-870a087b4b83" providerId="ADAL" clId="{68C4ADE0-E865-4586-898F-9F39CE629443}" dt="2024-09-17T17:31:35.733" v="857" actId="47"/>
        <pc:sldMkLst>
          <pc:docMk/>
          <pc:sldMk cId="0" sldId="260"/>
        </pc:sldMkLst>
      </pc:sldChg>
      <pc:sldChg chg="delSp modSp mod">
        <pc:chgData name="Peter Jansson" userId="2b6fe772-0f57-4405-9522-870a087b4b83" providerId="ADAL" clId="{68C4ADE0-E865-4586-898F-9F39CE629443}" dt="2024-09-17T17:51:47.247" v="1076" actId="20577"/>
        <pc:sldMkLst>
          <pc:docMk/>
          <pc:sldMk cId="0" sldId="261"/>
        </pc:sldMkLst>
        <pc:spChg chg="mod">
          <ac:chgData name="Peter Jansson" userId="2b6fe772-0f57-4405-9522-870a087b4b83" providerId="ADAL" clId="{68C4ADE0-E865-4586-898F-9F39CE629443}" dt="2024-09-17T17:04:46.579" v="557" actId="790"/>
          <ac:spMkLst>
            <pc:docMk/>
            <pc:sldMk cId="0" sldId="261"/>
            <ac:spMk id="4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7:32:50.042" v="859" actId="20577"/>
          <ac:spMkLst>
            <pc:docMk/>
            <pc:sldMk cId="0" sldId="261"/>
            <ac:spMk id="11" creationId="{00000000-0000-0000-0000-000000000000}"/>
          </ac:spMkLst>
        </pc:spChg>
        <pc:spChg chg="del">
          <ac:chgData name="Peter Jansson" userId="2b6fe772-0f57-4405-9522-870a087b4b83" providerId="ADAL" clId="{68C4ADE0-E865-4586-898F-9F39CE629443}" dt="2024-09-16T15:27:24.581" v="88" actId="478"/>
          <ac:spMkLst>
            <pc:docMk/>
            <pc:sldMk cId="0" sldId="261"/>
            <ac:spMk id="12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7:51:47.247" v="1076" actId="20577"/>
          <ac:spMkLst>
            <pc:docMk/>
            <pc:sldMk cId="0" sldId="261"/>
            <ac:spMk id="13" creationId="{00000000-0000-0000-0000-000000000000}"/>
          </ac:spMkLst>
        </pc:spChg>
      </pc:sldChg>
      <pc:sldChg chg="del mod modShow">
        <pc:chgData name="Peter Jansson" userId="2b6fe772-0f57-4405-9522-870a087b4b83" providerId="ADAL" clId="{68C4ADE0-E865-4586-898F-9F39CE629443}" dt="2024-09-17T17:31:35.733" v="857" actId="47"/>
        <pc:sldMkLst>
          <pc:docMk/>
          <pc:sldMk cId="0" sldId="262"/>
        </pc:sldMkLst>
      </pc:sldChg>
      <pc:sldChg chg="modSp mod">
        <pc:chgData name="Peter Jansson" userId="2b6fe772-0f57-4405-9522-870a087b4b83" providerId="ADAL" clId="{68C4ADE0-E865-4586-898F-9F39CE629443}" dt="2024-09-17T17:40:22.162" v="941" actId="20577"/>
        <pc:sldMkLst>
          <pc:docMk/>
          <pc:sldMk cId="0" sldId="263"/>
        </pc:sldMkLst>
        <pc:spChg chg="mod">
          <ac:chgData name="Peter Jansson" userId="2b6fe772-0f57-4405-9522-870a087b4b83" providerId="ADAL" clId="{68C4ADE0-E865-4586-898F-9F39CE629443}" dt="2024-09-17T17:40:22.162" v="941" actId="20577"/>
          <ac:spMkLst>
            <pc:docMk/>
            <pc:sldMk cId="0" sldId="263"/>
            <ac:spMk id="13" creationId="{C0049509-1366-F010-556F-71ADE34F8426}"/>
          </ac:spMkLst>
        </pc:spChg>
      </pc:sldChg>
      <pc:sldChg chg="modSp mod">
        <pc:chgData name="Peter Jansson" userId="2b6fe772-0f57-4405-9522-870a087b4b83" providerId="ADAL" clId="{68C4ADE0-E865-4586-898F-9F39CE629443}" dt="2024-09-18T09:07:02.201" v="1537" actId="20577"/>
        <pc:sldMkLst>
          <pc:docMk/>
          <pc:sldMk cId="0" sldId="264"/>
        </pc:sldMkLst>
        <pc:spChg chg="mod">
          <ac:chgData name="Peter Jansson" userId="2b6fe772-0f57-4405-9522-870a087b4b83" providerId="ADAL" clId="{68C4ADE0-E865-4586-898F-9F39CE629443}" dt="2024-09-18T09:07:02.201" v="1537" actId="20577"/>
          <ac:spMkLst>
            <pc:docMk/>
            <pc:sldMk cId="0" sldId="264"/>
            <ac:spMk id="9" creationId="{00000000-0000-0000-0000-000000000000}"/>
          </ac:spMkLst>
        </pc:spChg>
      </pc:sldChg>
      <pc:sldChg chg="delSp modSp del mod">
        <pc:chgData name="Peter Jansson" userId="2b6fe772-0f57-4405-9522-870a087b4b83" providerId="ADAL" clId="{68C4ADE0-E865-4586-898F-9F39CE629443}" dt="2024-09-18T09:02:28.778" v="1489" actId="47"/>
        <pc:sldMkLst>
          <pc:docMk/>
          <pc:sldMk cId="0" sldId="265"/>
        </pc:sldMkLst>
        <pc:spChg chg="mod">
          <ac:chgData name="Peter Jansson" userId="2b6fe772-0f57-4405-9522-870a087b4b83" providerId="ADAL" clId="{68C4ADE0-E865-4586-898F-9F39CE629443}" dt="2024-09-17T17:18:58.942" v="820" actId="20577"/>
          <ac:spMkLst>
            <pc:docMk/>
            <pc:sldMk cId="0" sldId="265"/>
            <ac:spMk id="13" creationId="{00000000-0000-0000-0000-000000000000}"/>
          </ac:spMkLst>
        </pc:spChg>
        <pc:spChg chg="del mod">
          <ac:chgData name="Peter Jansson" userId="2b6fe772-0f57-4405-9522-870a087b4b83" providerId="ADAL" clId="{68C4ADE0-E865-4586-898F-9F39CE629443}" dt="2024-09-17T17:18:21.829" v="806" actId="478"/>
          <ac:spMkLst>
            <pc:docMk/>
            <pc:sldMk cId="0" sldId="265"/>
            <ac:spMk id="24" creationId="{6BD87883-50BC-3D3A-9A92-F353D2FEDC82}"/>
          </ac:spMkLst>
        </pc:spChg>
        <pc:picChg chg="del">
          <ac:chgData name="Peter Jansson" userId="2b6fe772-0f57-4405-9522-870a087b4b83" providerId="ADAL" clId="{68C4ADE0-E865-4586-898F-9F39CE629443}" dt="2024-09-17T17:17:37.064" v="793" actId="478"/>
          <ac:picMkLst>
            <pc:docMk/>
            <pc:sldMk cId="0" sldId="265"/>
            <ac:picMk id="19" creationId="{A58B725E-5586-A9AE-8985-5431007D812A}"/>
          </ac:picMkLst>
        </pc:picChg>
        <pc:picChg chg="del">
          <ac:chgData name="Peter Jansson" userId="2b6fe772-0f57-4405-9522-870a087b4b83" providerId="ADAL" clId="{68C4ADE0-E865-4586-898F-9F39CE629443}" dt="2024-09-17T17:17:40.696" v="794" actId="478"/>
          <ac:picMkLst>
            <pc:docMk/>
            <pc:sldMk cId="0" sldId="265"/>
            <ac:picMk id="21" creationId="{83D725DE-9581-930D-ACAE-59C956408A31}"/>
          </ac:picMkLst>
        </pc:picChg>
        <pc:picChg chg="del">
          <ac:chgData name="Peter Jansson" userId="2b6fe772-0f57-4405-9522-870a087b4b83" providerId="ADAL" clId="{68C4ADE0-E865-4586-898F-9F39CE629443}" dt="2024-09-17T17:17:45.718" v="795" actId="478"/>
          <ac:picMkLst>
            <pc:docMk/>
            <pc:sldMk cId="0" sldId="265"/>
            <ac:picMk id="23" creationId="{5A69A8F2-7949-DB87-FADD-26F07978C4C7}"/>
          </ac:picMkLst>
        </pc:picChg>
      </pc:sldChg>
      <pc:sldChg chg="del">
        <pc:chgData name="Peter Jansson" userId="2b6fe772-0f57-4405-9522-870a087b4b83" providerId="ADAL" clId="{68C4ADE0-E865-4586-898F-9F39CE629443}" dt="2024-09-18T09:03:13.836" v="1499" actId="47"/>
        <pc:sldMkLst>
          <pc:docMk/>
          <pc:sldMk cId="0" sldId="266"/>
        </pc:sldMkLst>
      </pc:sldChg>
      <pc:sldChg chg="addSp delSp modSp mod">
        <pc:chgData name="Peter Jansson" userId="2b6fe772-0f57-4405-9522-870a087b4b83" providerId="ADAL" clId="{68C4ADE0-E865-4586-898F-9F39CE629443}" dt="2024-09-17T17:51:02.029" v="1073" actId="22"/>
        <pc:sldMkLst>
          <pc:docMk/>
          <pc:sldMk cId="0" sldId="267"/>
        </pc:sldMkLst>
        <pc:spChg chg="mod">
          <ac:chgData name="Peter Jansson" userId="2b6fe772-0f57-4405-9522-870a087b4b83" providerId="ADAL" clId="{68C4ADE0-E865-4586-898F-9F39CE629443}" dt="2024-09-17T17:20:04.877" v="825" actId="20577"/>
          <ac:spMkLst>
            <pc:docMk/>
            <pc:sldMk cId="0" sldId="267"/>
            <ac:spMk id="3" creationId="{00000000-0000-0000-0000-000000000000}"/>
          </ac:spMkLst>
        </pc:spChg>
        <pc:spChg chg="del mod">
          <ac:chgData name="Peter Jansson" userId="2b6fe772-0f57-4405-9522-870a087b4b83" providerId="ADAL" clId="{68C4ADE0-E865-4586-898F-9F39CE629443}" dt="2024-09-17T17:20:09.708" v="827"/>
          <ac:spMkLst>
            <pc:docMk/>
            <pc:sldMk cId="0" sldId="267"/>
            <ac:spMk id="7" creationId="{24F0707A-95D5-2C76-03D0-E3D341B50EC7}"/>
          </ac:spMkLst>
        </pc:spChg>
        <pc:spChg chg="add del">
          <ac:chgData name="Peter Jansson" userId="2b6fe772-0f57-4405-9522-870a087b4b83" providerId="ADAL" clId="{68C4ADE0-E865-4586-898F-9F39CE629443}" dt="2024-09-17T17:51:02.029" v="1073" actId="22"/>
          <ac:spMkLst>
            <pc:docMk/>
            <pc:sldMk cId="0" sldId="267"/>
            <ac:spMk id="8" creationId="{3A3347DB-D94A-F2F3-633F-BBF167575B4A}"/>
          </ac:spMkLst>
        </pc:spChg>
      </pc:sldChg>
      <pc:sldChg chg="addSp delSp modSp mod">
        <pc:chgData name="Peter Jansson" userId="2b6fe772-0f57-4405-9522-870a087b4b83" providerId="ADAL" clId="{68C4ADE0-E865-4586-898F-9F39CE629443}" dt="2024-09-17T18:07:19.496" v="1112" actId="20577"/>
        <pc:sldMkLst>
          <pc:docMk/>
          <pc:sldMk cId="0" sldId="268"/>
        </pc:sldMkLst>
        <pc:spChg chg="mod">
          <ac:chgData name="Peter Jansson" userId="2b6fe772-0f57-4405-9522-870a087b4b83" providerId="ADAL" clId="{68C4ADE0-E865-4586-898F-9F39CE629443}" dt="2024-09-17T18:05:16.963" v="1087" actId="1038"/>
          <ac:spMkLst>
            <pc:docMk/>
            <pc:sldMk cId="0" sldId="268"/>
            <ac:spMk id="2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8:07:19.496" v="1112" actId="2057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6T15:30:39.954" v="94" actId="20577"/>
          <ac:spMkLst>
            <pc:docMk/>
            <pc:sldMk cId="0" sldId="268"/>
            <ac:spMk id="13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7T18:06:35.812" v="1101" actId="20577"/>
          <ac:spMkLst>
            <pc:docMk/>
            <pc:sldMk cId="0" sldId="268"/>
            <ac:spMk id="14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6T15:31:32.621" v="116" actId="20577"/>
          <ac:spMkLst>
            <pc:docMk/>
            <pc:sldMk cId="0" sldId="268"/>
            <ac:spMk id="15" creationId="{00000000-0000-0000-0000-000000000000}"/>
          </ac:spMkLst>
        </pc:spChg>
        <pc:picChg chg="add mod ord modCrop">
          <ac:chgData name="Peter Jansson" userId="2b6fe772-0f57-4405-9522-870a087b4b83" providerId="ADAL" clId="{68C4ADE0-E865-4586-898F-9F39CE629443}" dt="2024-09-17T18:05:36.179" v="1099" actId="1038"/>
          <ac:picMkLst>
            <pc:docMk/>
            <pc:sldMk cId="0" sldId="268"/>
            <ac:picMk id="16" creationId="{0DBB7D38-7A10-00CF-A2BB-FD4CD16A4EBD}"/>
          </ac:picMkLst>
        </pc:picChg>
        <pc:picChg chg="del mod">
          <ac:chgData name="Peter Jansson" userId="2b6fe772-0f57-4405-9522-870a087b4b83" providerId="ADAL" clId="{68C4ADE0-E865-4586-898F-9F39CE629443}" dt="2024-09-17T18:04:53.333" v="1083" actId="478"/>
          <ac:picMkLst>
            <pc:docMk/>
            <pc:sldMk cId="0" sldId="268"/>
            <ac:picMk id="19" creationId="{D0FB9215-53D0-95D3-B2C1-30D4F97AA9E3}"/>
          </ac:picMkLst>
        </pc:picChg>
      </pc:sldChg>
      <pc:sldChg chg="modSp mod">
        <pc:chgData name="Peter Jansson" userId="2b6fe772-0f57-4405-9522-870a087b4b83" providerId="ADAL" clId="{68C4ADE0-E865-4586-898F-9F39CE629443}" dt="2024-09-17T18:10:04.746" v="1138" actId="20577"/>
        <pc:sldMkLst>
          <pc:docMk/>
          <pc:sldMk cId="0" sldId="270"/>
        </pc:sldMkLst>
        <pc:spChg chg="mod">
          <ac:chgData name="Peter Jansson" userId="2b6fe772-0f57-4405-9522-870a087b4b83" providerId="ADAL" clId="{68C4ADE0-E865-4586-898F-9F39CE629443}" dt="2024-09-17T18:10:04.746" v="1138" actId="20577"/>
          <ac:spMkLst>
            <pc:docMk/>
            <pc:sldMk cId="0" sldId="270"/>
            <ac:spMk id="6" creationId="{00000000-0000-0000-0000-000000000000}"/>
          </ac:spMkLst>
        </pc:spChg>
      </pc:sldChg>
      <pc:sldChg chg="addSp delSp modSp new del mod ord setBg">
        <pc:chgData name="Peter Jansson" userId="2b6fe772-0f57-4405-9522-870a087b4b83" providerId="ADAL" clId="{68C4ADE0-E865-4586-898F-9F39CE629443}" dt="2024-09-17T17:30:23.863" v="855" actId="47"/>
        <pc:sldMkLst>
          <pc:docMk/>
          <pc:sldMk cId="1831225115" sldId="272"/>
        </pc:sldMkLst>
        <pc:spChg chg="del">
          <ac:chgData name="Peter Jansson" userId="2b6fe772-0f57-4405-9522-870a087b4b83" providerId="ADAL" clId="{68C4ADE0-E865-4586-898F-9F39CE629443}" dt="2024-09-17T16:55:12.796" v="387" actId="478"/>
          <ac:spMkLst>
            <pc:docMk/>
            <pc:sldMk cId="1831225115" sldId="272"/>
            <ac:spMk id="2" creationId="{D774D1E3-EF48-098A-2BB1-BB915376258C}"/>
          </ac:spMkLst>
        </pc:spChg>
        <pc:spChg chg="del">
          <ac:chgData name="Peter Jansson" userId="2b6fe772-0f57-4405-9522-870a087b4b83" providerId="ADAL" clId="{68C4ADE0-E865-4586-898F-9F39CE629443}" dt="2024-09-17T16:55:12.796" v="387" actId="478"/>
          <ac:spMkLst>
            <pc:docMk/>
            <pc:sldMk cId="1831225115" sldId="272"/>
            <ac:spMk id="3" creationId="{077B51DF-C46B-63F3-0380-5814AE2A8D00}"/>
          </ac:spMkLst>
        </pc:spChg>
        <pc:spChg chg="add del">
          <ac:chgData name="Peter Jansson" userId="2b6fe772-0f57-4405-9522-870a087b4b83" providerId="ADAL" clId="{68C4ADE0-E865-4586-898F-9F39CE629443}" dt="2024-09-17T16:55:32.599" v="390" actId="26606"/>
          <ac:spMkLst>
            <pc:docMk/>
            <pc:sldMk cId="1831225115" sldId="272"/>
            <ac:spMk id="10" creationId="{42A4FC2C-047E-45A5-965D-8E1E3BF09BC6}"/>
          </ac:spMkLst>
        </pc:spChg>
        <pc:spChg chg="add del">
          <ac:chgData name="Peter Jansson" userId="2b6fe772-0f57-4405-9522-870a087b4b83" providerId="ADAL" clId="{68C4ADE0-E865-4586-898F-9F39CE629443}" dt="2024-09-17T17:28:13.279" v="843" actId="26606"/>
          <ac:spMkLst>
            <pc:docMk/>
            <pc:sldMk cId="1831225115" sldId="272"/>
            <ac:spMk id="3076" creationId="{42A4FC2C-047E-45A5-965D-8E1E3BF09BC6}"/>
          </ac:spMkLst>
        </pc:spChg>
        <pc:spChg chg="add del">
          <ac:chgData name="Peter Jansson" userId="2b6fe772-0f57-4405-9522-870a087b4b83" providerId="ADAL" clId="{68C4ADE0-E865-4586-898F-9F39CE629443}" dt="2024-09-17T17:25:34.812" v="835" actId="26606"/>
          <ac:spMkLst>
            <pc:docMk/>
            <pc:sldMk cId="1831225115" sldId="272"/>
            <ac:spMk id="3079" creationId="{42A4FC2C-047E-45A5-965D-8E1E3BF09BC6}"/>
          </ac:spMkLst>
        </pc:spChg>
        <pc:spChg chg="add">
          <ac:chgData name="Peter Jansson" userId="2b6fe772-0f57-4405-9522-870a087b4b83" providerId="ADAL" clId="{68C4ADE0-E865-4586-898F-9F39CE629443}" dt="2024-09-17T17:28:13.279" v="843" actId="26606"/>
          <ac:spMkLst>
            <pc:docMk/>
            <pc:sldMk cId="1831225115" sldId="272"/>
            <ac:spMk id="3081" creationId="{80CCAACE-815D-4A79-875A-B7EFC28F7D2B}"/>
          </ac:spMkLst>
        </pc:spChg>
        <pc:picChg chg="add mod ord">
          <ac:chgData name="Peter Jansson" userId="2b6fe772-0f57-4405-9522-870a087b4b83" providerId="ADAL" clId="{68C4ADE0-E865-4586-898F-9F39CE629443}" dt="2024-09-17T17:28:13.279" v="843" actId="26606"/>
          <ac:picMkLst>
            <pc:docMk/>
            <pc:sldMk cId="1831225115" sldId="272"/>
            <ac:picMk id="5" creationId="{B081CF07-3CD6-930C-5A45-F49236AD4B1A}"/>
          </ac:picMkLst>
        </pc:picChg>
        <pc:picChg chg="add mod">
          <ac:chgData name="Peter Jansson" userId="2b6fe772-0f57-4405-9522-870a087b4b83" providerId="ADAL" clId="{68C4ADE0-E865-4586-898F-9F39CE629443}" dt="2024-09-17T17:28:13.279" v="843" actId="26606"/>
          <ac:picMkLst>
            <pc:docMk/>
            <pc:sldMk cId="1831225115" sldId="272"/>
            <ac:picMk id="6" creationId="{11501ABE-FAED-FE0E-F28E-1F375F2D95DC}"/>
          </ac:picMkLst>
        </pc:picChg>
        <pc:picChg chg="add del mod">
          <ac:chgData name="Peter Jansson" userId="2b6fe772-0f57-4405-9522-870a087b4b83" providerId="ADAL" clId="{68C4ADE0-E865-4586-898F-9F39CE629443}" dt="2024-09-17T17:27:50.596" v="841" actId="478"/>
          <ac:picMkLst>
            <pc:docMk/>
            <pc:sldMk cId="1831225115" sldId="272"/>
            <ac:picMk id="3074" creationId="{E97ADE86-E0A6-D0A8-784D-1E698439D79E}"/>
          </ac:picMkLst>
        </pc:picChg>
      </pc:sldChg>
      <pc:sldChg chg="addSp delSp modSp add mod setBg">
        <pc:chgData name="Peter Jansson" userId="2b6fe772-0f57-4405-9522-870a087b4b83" providerId="ADAL" clId="{68C4ADE0-E865-4586-898F-9F39CE629443}" dt="2024-09-17T17:16:40.614" v="782" actId="1035"/>
        <pc:sldMkLst>
          <pc:docMk/>
          <pc:sldMk cId="816746532" sldId="273"/>
        </pc:sldMkLst>
        <pc:spChg chg="mod">
          <ac:chgData name="Peter Jansson" userId="2b6fe772-0f57-4405-9522-870a087b4b83" providerId="ADAL" clId="{68C4ADE0-E865-4586-898F-9F39CE629443}" dt="2024-09-17T17:08:26.805" v="634" actId="20577"/>
          <ac:spMkLst>
            <pc:docMk/>
            <pc:sldMk cId="816746532" sldId="273"/>
            <ac:spMk id="6" creationId="{00000000-0000-0000-0000-000000000000}"/>
          </ac:spMkLst>
        </pc:spChg>
        <pc:spChg chg="del mod">
          <ac:chgData name="Peter Jansson" userId="2b6fe772-0f57-4405-9522-870a087b4b83" providerId="ADAL" clId="{68C4ADE0-E865-4586-898F-9F39CE629443}" dt="2024-09-17T17:08:18.451" v="631" actId="478"/>
          <ac:spMkLst>
            <pc:docMk/>
            <pc:sldMk cId="816746532" sldId="273"/>
            <ac:spMk id="10" creationId="{00000000-0000-0000-0000-000000000000}"/>
          </ac:spMkLst>
        </pc:spChg>
        <pc:spChg chg="del">
          <ac:chgData name="Peter Jansson" userId="2b6fe772-0f57-4405-9522-870a087b4b83" providerId="ADAL" clId="{68C4ADE0-E865-4586-898F-9F39CE629443}" dt="2024-09-17T17:07:17.403" v="608" actId="478"/>
          <ac:spMkLst>
            <pc:docMk/>
            <pc:sldMk cId="816746532" sldId="273"/>
            <ac:spMk id="11" creationId="{00000000-0000-0000-0000-000000000000}"/>
          </ac:spMkLst>
        </pc:spChg>
        <pc:spChg chg="add mod">
          <ac:chgData name="Peter Jansson" userId="2b6fe772-0f57-4405-9522-870a087b4b83" providerId="ADAL" clId="{68C4ADE0-E865-4586-898F-9F39CE629443}" dt="2024-09-17T17:16:14.980" v="777" actId="1036"/>
          <ac:spMkLst>
            <pc:docMk/>
            <pc:sldMk cId="816746532" sldId="273"/>
            <ac:spMk id="12" creationId="{370CA117-3D1E-28A0-4209-C8A24965A00B}"/>
          </ac:spMkLst>
        </pc:spChg>
        <pc:spChg chg="add del mod">
          <ac:chgData name="Peter Jansson" userId="2b6fe772-0f57-4405-9522-870a087b4b83" providerId="ADAL" clId="{68C4ADE0-E865-4586-898F-9F39CE629443}" dt="2024-09-17T17:08:20.965" v="632" actId="478"/>
          <ac:spMkLst>
            <pc:docMk/>
            <pc:sldMk cId="816746532" sldId="273"/>
            <ac:spMk id="14" creationId="{ED37B382-7C85-FB63-5E3B-176846892B68}"/>
          </ac:spMkLst>
        </pc:spChg>
        <pc:grpChg chg="del">
          <ac:chgData name="Peter Jansson" userId="2b6fe772-0f57-4405-9522-870a087b4b83" providerId="ADAL" clId="{68C4ADE0-E865-4586-898F-9F39CE629443}" dt="2024-09-17T17:07:12.512" v="607" actId="478"/>
          <ac:grpSpMkLst>
            <pc:docMk/>
            <pc:sldMk cId="816746532" sldId="273"/>
            <ac:grpSpMk id="2" creationId="{00000000-0000-0000-0000-000000000000}"/>
          </ac:grpSpMkLst>
        </pc:grpChg>
        <pc:picChg chg="add del">
          <ac:chgData name="Peter Jansson" userId="2b6fe772-0f57-4405-9522-870a087b4b83" providerId="ADAL" clId="{68C4ADE0-E865-4586-898F-9F39CE629443}" dt="2024-09-17T17:09:42.746" v="647" actId="478"/>
          <ac:picMkLst>
            <pc:docMk/>
            <pc:sldMk cId="816746532" sldId="273"/>
            <ac:picMk id="16" creationId="{868E0BA1-618B-3C1A-73C4-196626AEDFAC}"/>
          </ac:picMkLst>
        </pc:picChg>
        <pc:picChg chg="add mod">
          <ac:chgData name="Peter Jansson" userId="2b6fe772-0f57-4405-9522-870a087b4b83" providerId="ADAL" clId="{68C4ADE0-E865-4586-898F-9F39CE629443}" dt="2024-09-17T17:10:10.523" v="651" actId="1076"/>
          <ac:picMkLst>
            <pc:docMk/>
            <pc:sldMk cId="816746532" sldId="273"/>
            <ac:picMk id="18" creationId="{A2797295-1CC9-EBA0-40D1-F9697911BD36}"/>
          </ac:picMkLst>
        </pc:picChg>
        <pc:picChg chg="add mod">
          <ac:chgData name="Peter Jansson" userId="2b6fe772-0f57-4405-9522-870a087b4b83" providerId="ADAL" clId="{68C4ADE0-E865-4586-898F-9F39CE629443}" dt="2024-09-17T17:10:49.546" v="655" actId="14100"/>
          <ac:picMkLst>
            <pc:docMk/>
            <pc:sldMk cId="816746532" sldId="273"/>
            <ac:picMk id="20" creationId="{DD957278-98AC-586B-23B6-E58BB62A50DB}"/>
          </ac:picMkLst>
        </pc:picChg>
        <pc:picChg chg="add mod">
          <ac:chgData name="Peter Jansson" userId="2b6fe772-0f57-4405-9522-870a087b4b83" providerId="ADAL" clId="{68C4ADE0-E865-4586-898F-9F39CE629443}" dt="2024-09-17T17:16:14.980" v="777" actId="1036"/>
          <ac:picMkLst>
            <pc:docMk/>
            <pc:sldMk cId="816746532" sldId="273"/>
            <ac:picMk id="2050" creationId="{37DBE99D-9DE9-69EA-E472-6ECF610E40D8}"/>
          </ac:picMkLst>
        </pc:picChg>
        <pc:cxnChg chg="add mod">
          <ac:chgData name="Peter Jansson" userId="2b6fe772-0f57-4405-9522-870a087b4b83" providerId="ADAL" clId="{68C4ADE0-E865-4586-898F-9F39CE629443}" dt="2024-09-17T17:11:56" v="663" actId="14100"/>
          <ac:cxnSpMkLst>
            <pc:docMk/>
            <pc:sldMk cId="816746532" sldId="273"/>
            <ac:cxnSpMk id="22" creationId="{A62BE85E-C053-5714-4737-E1A8BD11105D}"/>
          </ac:cxnSpMkLst>
        </pc:cxnChg>
        <pc:cxnChg chg="add mod">
          <ac:chgData name="Peter Jansson" userId="2b6fe772-0f57-4405-9522-870a087b4b83" providerId="ADAL" clId="{68C4ADE0-E865-4586-898F-9F39CE629443}" dt="2024-09-17T17:16:40.614" v="782" actId="1035"/>
          <ac:cxnSpMkLst>
            <pc:docMk/>
            <pc:sldMk cId="816746532" sldId="273"/>
            <ac:cxnSpMk id="26" creationId="{47B4FA2E-8F85-6AF7-BC68-42FF88F61FAD}"/>
          </ac:cxnSpMkLst>
        </pc:cxnChg>
      </pc:sldChg>
      <pc:sldChg chg="addSp delSp modSp add mod">
        <pc:chgData name="Peter Jansson" userId="2b6fe772-0f57-4405-9522-870a087b4b83" providerId="ADAL" clId="{68C4ADE0-E865-4586-898F-9F39CE629443}" dt="2024-09-17T17:50:36.279" v="1071" actId="1076"/>
        <pc:sldMkLst>
          <pc:docMk/>
          <pc:sldMk cId="4212233984" sldId="274"/>
        </pc:sldMkLst>
        <pc:spChg chg="add mod">
          <ac:chgData name="Peter Jansson" userId="2b6fe772-0f57-4405-9522-870a087b4b83" providerId="ADAL" clId="{68C4ADE0-E865-4586-898F-9F39CE629443}" dt="2024-09-17T17:29:56.329" v="852" actId="692"/>
          <ac:spMkLst>
            <pc:docMk/>
            <pc:sldMk cId="4212233984" sldId="274"/>
            <ac:spMk id="3" creationId="{019AC229-7979-C5DF-AC6E-C273781E5907}"/>
          </ac:spMkLst>
        </pc:spChg>
        <pc:picChg chg="add mod">
          <ac:chgData name="Peter Jansson" userId="2b6fe772-0f57-4405-9522-870a087b4b83" providerId="ADAL" clId="{68C4ADE0-E865-4586-898F-9F39CE629443}" dt="2024-09-17T17:28:27.312" v="846" actId="1076"/>
          <ac:picMkLst>
            <pc:docMk/>
            <pc:sldMk cId="4212233984" sldId="274"/>
            <ac:picMk id="2" creationId="{55C1396A-D12F-60A9-DB45-1B50A835B51E}"/>
          </ac:picMkLst>
        </pc:picChg>
        <pc:picChg chg="add del mod">
          <ac:chgData name="Peter Jansson" userId="2b6fe772-0f57-4405-9522-870a087b4b83" providerId="ADAL" clId="{68C4ADE0-E865-4586-898F-9F39CE629443}" dt="2024-09-17T17:50:36.279" v="1071" actId="1076"/>
          <ac:picMkLst>
            <pc:docMk/>
            <pc:sldMk cId="4212233984" sldId="274"/>
            <ac:picMk id="5" creationId="{B081CF07-3CD6-930C-5A45-F49236AD4B1A}"/>
          </ac:picMkLst>
        </pc:picChg>
        <pc:picChg chg="del">
          <ac:chgData name="Peter Jansson" userId="2b6fe772-0f57-4405-9522-870a087b4b83" providerId="ADAL" clId="{68C4ADE0-E865-4586-898F-9F39CE629443}" dt="2024-09-17T17:28:20.362" v="844" actId="478"/>
          <ac:picMkLst>
            <pc:docMk/>
            <pc:sldMk cId="4212233984" sldId="274"/>
            <ac:picMk id="3074" creationId="{E97ADE86-E0A6-D0A8-784D-1E698439D79E}"/>
          </ac:picMkLst>
        </pc:picChg>
      </pc:sldChg>
      <pc:sldChg chg="add">
        <pc:chgData name="Peter Jansson" userId="2b6fe772-0f57-4405-9522-870a087b4b83" providerId="ADAL" clId="{68C4ADE0-E865-4586-898F-9F39CE629443}" dt="2024-09-17T17:51:10.562" v="1074"/>
        <pc:sldMkLst>
          <pc:docMk/>
          <pc:sldMk cId="1522021907" sldId="275"/>
        </pc:sldMkLst>
      </pc:sldChg>
      <pc:sldChg chg="delSp modSp add mod">
        <pc:chgData name="Peter Jansson" userId="2b6fe772-0f57-4405-9522-870a087b4b83" providerId="ADAL" clId="{68C4ADE0-E865-4586-898F-9F39CE629443}" dt="2024-09-18T18:23:26.043" v="1699" actId="20577"/>
        <pc:sldMkLst>
          <pc:docMk/>
          <pc:sldMk cId="4156337435" sldId="276"/>
        </pc:sldMkLst>
        <pc:spChg chg="mod">
          <ac:chgData name="Peter Jansson" userId="2b6fe772-0f57-4405-9522-870a087b4b83" providerId="ADAL" clId="{68C4ADE0-E865-4586-898F-9F39CE629443}" dt="2024-09-18T08:56:28.622" v="1204" actId="1076"/>
          <ac:spMkLst>
            <pc:docMk/>
            <pc:sldMk cId="4156337435" sldId="276"/>
            <ac:spMk id="2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8T09:03:29.394" v="1501" actId="20577"/>
          <ac:spMkLst>
            <pc:docMk/>
            <pc:sldMk cId="4156337435" sldId="276"/>
            <ac:spMk id="7" creationId="{00000000-0000-0000-0000-000000000000}"/>
          </ac:spMkLst>
        </pc:spChg>
        <pc:spChg chg="del">
          <ac:chgData name="Peter Jansson" userId="2b6fe772-0f57-4405-9522-870a087b4b83" providerId="ADAL" clId="{68C4ADE0-E865-4586-898F-9F39CE629443}" dt="2024-09-18T08:56:48.978" v="1227" actId="478"/>
          <ac:spMkLst>
            <pc:docMk/>
            <pc:sldMk cId="4156337435" sldId="276"/>
            <ac:spMk id="9" creationId="{00000000-0000-0000-0000-000000000000}"/>
          </ac:spMkLst>
        </pc:spChg>
        <pc:spChg chg="mod">
          <ac:chgData name="Peter Jansson" userId="2b6fe772-0f57-4405-9522-870a087b4b83" providerId="ADAL" clId="{68C4ADE0-E865-4586-898F-9F39CE629443}" dt="2024-09-18T18:23:26.043" v="1699" actId="20577"/>
          <ac:spMkLst>
            <pc:docMk/>
            <pc:sldMk cId="4156337435" sldId="276"/>
            <ac:spMk id="21" creationId="{4A7DE507-D984-3E39-993B-66DC06AC98A8}"/>
          </ac:spMkLst>
        </pc:spChg>
        <pc:picChg chg="del">
          <ac:chgData name="Peter Jansson" userId="2b6fe772-0f57-4405-9522-870a087b4b83" providerId="ADAL" clId="{68C4ADE0-E865-4586-898F-9F39CE629443}" dt="2024-09-18T08:56:22.501" v="1202" actId="478"/>
          <ac:picMkLst>
            <pc:docMk/>
            <pc:sldMk cId="4156337435" sldId="276"/>
            <ac:picMk id="11" creationId="{9A78EE12-CD8C-7D6D-FC74-748DD6BA7595}"/>
          </ac:picMkLst>
        </pc:picChg>
      </pc:sldChg>
    </pc:docChg>
  </pc:docChgLst>
</pc:chgInfo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B5D1663-66C6-4D0B-9E25-B0492FEB1F11}" authorId="{30EF25EC-4ADD-FE26-E1BE-4A85E8A14060}" created="2024-03-20T13:49:35.753">
    <pc:sldMkLst xmlns:pc="http://schemas.microsoft.com/office/powerpoint/2013/main/command">
      <pc:docMk/>
      <pc:sldMk cId="0" sldId="259"/>
    </pc:sldMkLst>
    <p188:txBody>
      <a:bodyPr/>
      <a:lstStyle/>
      <a:p>
        <a:r>
          <a:rPr lang="sv-SE"/>
          <a:t>Film
UPPVUXEN PÅ EN SPORTGATA
https://utbildning.sisuforlag.se/fotboll/tranare/tranarutbildning/fsll/riktlinjer/hallbart-idrottande/</a:t>
        </a:r>
      </a:p>
    </p188:txBody>
  </p188:cm>
</p188:cmLst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C9C7863-5211-4FFA-A25A-CFD73ADF1382}" authorId="{30EF25EC-4ADD-FE26-E1BE-4A85E8A14060}" created="2024-03-20T13:42:12.753">
    <pc:sldMkLst xmlns:pc="http://schemas.microsoft.com/office/powerpoint/2013/main/command">
      <pc:docMk/>
      <pc:sldMk cId="0" sldId="263"/>
    </pc:sldMkLst>
    <p188:txBody>
      <a:bodyPr/>
      <a:lstStyle/>
      <a:p>
        <a:r>
          <a:rPr lang="sv-SE"/>
          <a:t>Träningsupplägg: 
SKAPA BRA INLÄRNINGSMILJÖ
https://utbildning.sisuforlag.se/fotboll/tranare/tranarutbildning/fsll/riktlinjer/fokus-pa-gladje-och-larande/
 VÅGA TESTA NYA SAKER
https://utbildning.sisuforlag.se/fotboll/tranare/tranarutbildning/fsll/riktlinjer/fokus-pa-gladje-och-larande/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6C05-4195-42E1-8232-95D2A8C8589B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D828C-91E8-42A0-B4F2-E0143EEC23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93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4636" y="2567371"/>
            <a:ext cx="4925059" cy="2421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120D0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20D0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120D0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120D0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120D0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120D0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1302" y="1230740"/>
            <a:ext cx="16028989" cy="2907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120D0C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1302" y="3297453"/>
            <a:ext cx="15490825" cy="484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120D0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8/10/relationships/comments" Target="../comments/modernComment_103_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microsoft.com/office/2018/10/relationships/comments" Target="../comments/modernComment_107_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1CF07-3CD6-930C-5A45-F49236AD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66" y="0"/>
            <a:ext cx="9211912" cy="9182100"/>
          </a:xfrm>
          <a:prstGeom prst="rect">
            <a:avLst/>
          </a:prstGeom>
        </p:spPr>
      </p:pic>
      <p:pic>
        <p:nvPicPr>
          <p:cNvPr id="2" name="Picture 4" descr="Children playing football on the field | Premium AI-generated image">
            <a:extLst>
              <a:ext uri="{FF2B5EF4-FFF2-40B4-BE49-F238E27FC236}">
                <a16:creationId xmlns:a16="http://schemas.microsoft.com/office/drawing/2014/main" id="{55C1396A-D12F-60A9-DB45-1B50A835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24313"/>
          <a:stretch/>
        </p:blipFill>
        <p:spPr bwMode="auto">
          <a:xfrm>
            <a:off x="9144020" y="10"/>
            <a:ext cx="9143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9AC229-7979-C5DF-AC6E-C273781E5907}"/>
              </a:ext>
            </a:extLst>
          </p:cNvPr>
          <p:cNvSpPr/>
          <p:nvPr/>
        </p:nvSpPr>
        <p:spPr>
          <a:xfrm>
            <a:off x="0" y="9182100"/>
            <a:ext cx="9143981" cy="1104900"/>
          </a:xfrm>
          <a:prstGeom prst="rect">
            <a:avLst/>
          </a:prstGeom>
          <a:solidFill>
            <a:srgbClr val="027A5E"/>
          </a:solidFill>
          <a:ln>
            <a:solidFill>
              <a:srgbClr val="027A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23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8288000" cy="10287570"/>
            <a:chOff x="0" y="-1"/>
            <a:chExt cx="18288000" cy="10287570"/>
          </a:xfrm>
        </p:grpSpPr>
        <p:sp>
          <p:nvSpPr>
            <p:cNvPr id="3" name="object 3"/>
            <p:cNvSpPr/>
            <p:nvPr/>
          </p:nvSpPr>
          <p:spPr>
            <a:xfrm>
              <a:off x="0" y="3467101"/>
              <a:ext cx="18288000" cy="6820468"/>
            </a:xfrm>
            <a:custGeom>
              <a:avLst/>
              <a:gdLst/>
              <a:ahLst/>
              <a:cxnLst/>
              <a:rect l="l" t="t" r="r" b="b"/>
              <a:pathLst>
                <a:path w="18288000" h="5434965">
                  <a:moveTo>
                    <a:pt x="0" y="5434395"/>
                  </a:moveTo>
                  <a:lnTo>
                    <a:pt x="18287998" y="5434395"/>
                  </a:lnTo>
                  <a:lnTo>
                    <a:pt x="18287998" y="0"/>
                  </a:lnTo>
                  <a:lnTo>
                    <a:pt x="0" y="0"/>
                  </a:lnTo>
                  <a:lnTo>
                    <a:pt x="0" y="5434395"/>
                  </a:lnTo>
                  <a:close/>
                </a:path>
              </a:pathLst>
            </a:custGeom>
            <a:solidFill>
              <a:srgbClr val="F1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-1"/>
              <a:ext cx="18288000" cy="3467101"/>
            </a:xfrm>
            <a:custGeom>
              <a:avLst/>
              <a:gdLst/>
              <a:ahLst/>
              <a:cxnLst/>
              <a:rect l="l" t="t" r="r" b="b"/>
              <a:pathLst>
                <a:path w="18288000" h="4852670">
                  <a:moveTo>
                    <a:pt x="0" y="0"/>
                  </a:moveTo>
                  <a:lnTo>
                    <a:pt x="18287999" y="0"/>
                  </a:lnTo>
                  <a:lnTo>
                    <a:pt x="18287999" y="4852603"/>
                  </a:lnTo>
                  <a:lnTo>
                    <a:pt x="0" y="4852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C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1353662"/>
            <a:ext cx="16028989" cy="2113438"/>
          </a:xfrm>
          <a:prstGeom prst="rect">
            <a:avLst/>
          </a:prstGeom>
        </p:spPr>
        <p:txBody>
          <a:bodyPr vert="horz" wrap="square" lIns="0" tIns="264199" rIns="0" bIns="0" rtlCol="0">
            <a:spAutoFit/>
          </a:bodyPr>
          <a:lstStyle/>
          <a:p>
            <a:pPr marL="407670" algn="ctr">
              <a:lnSpc>
                <a:spcPct val="100000"/>
              </a:lnSpc>
              <a:spcBef>
                <a:spcPts val="100"/>
              </a:spcBef>
            </a:pPr>
            <a:r>
              <a:rPr sz="12000" spc="885" dirty="0"/>
              <a:t>MATCHER</a:t>
            </a:r>
            <a:endParaRPr sz="120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164609" y="5265165"/>
            <a:ext cx="7979391" cy="3657601"/>
            <a:chOff x="1659236" y="5481765"/>
            <a:chExt cx="7922895" cy="37719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236" y="5481765"/>
              <a:ext cx="3771899" cy="3771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0006" y="5481765"/>
              <a:ext cx="3771899" cy="37718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06000" y="4991100"/>
            <a:ext cx="7217391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5"/>
              </a:spcBef>
            </a:pPr>
            <a:r>
              <a:rPr lang="sv-SE" sz="2200" dirty="0">
                <a:latin typeface="Trebuchet MS"/>
                <a:cs typeface="Trebuchet MS"/>
              </a:rPr>
              <a:t>Cup</a:t>
            </a:r>
            <a:endParaRPr sz="2200" dirty="0">
              <a:latin typeface="Trebuchet MS"/>
              <a:cs typeface="Trebuchet MS"/>
            </a:endParaRPr>
          </a:p>
          <a:p>
            <a:pPr marL="12700"/>
            <a:r>
              <a:rPr lang="en-GB" sz="2200" b="1" dirty="0" err="1">
                <a:latin typeface="Trebuchet MS"/>
              </a:rPr>
              <a:t>Inget</a:t>
            </a:r>
            <a:r>
              <a:rPr lang="en-GB" sz="2200" b="1" dirty="0">
                <a:latin typeface="Trebuchet MS"/>
              </a:rPr>
              <a:t> </a:t>
            </a:r>
            <a:r>
              <a:rPr lang="en-GB" sz="2200" b="1" dirty="0" err="1">
                <a:latin typeface="Trebuchet MS"/>
              </a:rPr>
              <a:t>planerat</a:t>
            </a:r>
            <a:r>
              <a:rPr lang="en-GB" sz="2200" b="1" dirty="0">
                <a:latin typeface="Trebuchet MS"/>
              </a:rPr>
              <a:t> 2024 </a:t>
            </a:r>
            <a:endParaRPr lang="sv-SE" sz="2200" b="1" dirty="0">
              <a:latin typeface="Trebuchet MS"/>
            </a:endParaRPr>
          </a:p>
          <a:p>
            <a:pPr marL="12700">
              <a:lnSpc>
                <a:spcPct val="100000"/>
              </a:lnSpc>
            </a:pPr>
            <a:endParaRPr lang="sv-SE"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sv-SE" sz="2200" dirty="0">
                <a:latin typeface="Trebuchet MS"/>
                <a:cs typeface="Trebuchet MS"/>
              </a:rPr>
              <a:t>Kvarvarande sammandrag</a:t>
            </a:r>
          </a:p>
          <a:p>
            <a:pPr marL="12700">
              <a:lnSpc>
                <a:spcPct val="100000"/>
              </a:lnSpc>
            </a:pPr>
            <a:r>
              <a:rPr lang="sv-SE" sz="2200" b="1" dirty="0">
                <a:latin typeface="Trebuchet MS"/>
                <a:cs typeface="Trebuchet MS"/>
              </a:rPr>
              <a:t>21 Sep Ytterby (1 lag)</a:t>
            </a:r>
          </a:p>
          <a:p>
            <a:pPr marL="469900" indent="-457200">
              <a:lnSpc>
                <a:spcPct val="100000"/>
              </a:lnSpc>
              <a:buAutoNum type="arabicPlain" startAt="5"/>
            </a:pPr>
            <a:r>
              <a:rPr lang="sv-SE" sz="2200" b="1" dirty="0">
                <a:latin typeface="Trebuchet MS"/>
                <a:cs typeface="Trebuchet MS"/>
              </a:rPr>
              <a:t>Okt Hisingsbacka</a:t>
            </a:r>
          </a:p>
          <a:p>
            <a:pPr marL="469900" indent="-457200">
              <a:lnSpc>
                <a:spcPct val="100000"/>
              </a:lnSpc>
              <a:buAutoNum type="arabicPlain" startAt="5"/>
            </a:pPr>
            <a:endParaRPr lang="sv-SE" sz="2200" b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sv-SE" sz="2200" b="1">
                <a:latin typeface="Trebuchet MS"/>
                <a:cs typeface="Trebuchet MS"/>
              </a:rPr>
              <a:t>Eget sammandrag?</a:t>
            </a:r>
            <a:endParaRPr lang="sv-SE" sz="2200" b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sv-SE" sz="2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sv-SE" sz="2200" dirty="0">
              <a:latin typeface="Trebuchet MS"/>
              <a:cs typeface="Trebuchet M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EB607F0B-8608-4645-94CE-536EAAA34092}"/>
              </a:ext>
            </a:extLst>
          </p:cNvPr>
          <p:cNvSpPr txBox="1"/>
          <p:nvPr/>
        </p:nvSpPr>
        <p:spPr>
          <a:xfrm>
            <a:off x="1164609" y="4089679"/>
            <a:ext cx="14684991" cy="55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100"/>
              </a:spcBef>
            </a:pPr>
            <a:r>
              <a:rPr lang="sv-SE" sz="2800" dirty="0">
                <a:latin typeface="Trebuchet MS"/>
              </a:rPr>
              <a:t>Syftar till att få mer speltid och träna i matchasammanhang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9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9" y="0"/>
                  </a:lnTo>
                  <a:lnTo>
                    <a:pt x="16230599" y="8229599"/>
                  </a:lnTo>
                  <a:close/>
                </a:path>
              </a:pathLst>
            </a:custGeom>
            <a:solidFill>
              <a:srgbClr val="D5CFC7">
                <a:alpha val="90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71808" y="6730213"/>
              <a:ext cx="1972945" cy="0"/>
            </a:xfrm>
            <a:custGeom>
              <a:avLst/>
              <a:gdLst/>
              <a:ahLst/>
              <a:cxnLst/>
              <a:rect l="l" t="t" r="r" b="b"/>
              <a:pathLst>
                <a:path w="1972945">
                  <a:moveTo>
                    <a:pt x="0" y="0"/>
                  </a:moveTo>
                  <a:lnTo>
                    <a:pt x="1972676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04181" y="3583600"/>
            <a:ext cx="61080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835" dirty="0">
                <a:latin typeface="Times New Roman"/>
                <a:cs typeface="Times New Roman"/>
              </a:rPr>
              <a:t>BILAGOR</a:t>
            </a:r>
            <a:endParaRPr sz="1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178" y="5614330"/>
            <a:ext cx="2654300" cy="6959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indent="2190115">
              <a:lnSpc>
                <a:spcPts val="2400"/>
              </a:lnSpc>
              <a:spcBef>
                <a:spcPts val="580"/>
              </a:spcBef>
              <a:tabLst>
                <a:tab pos="657225" algn="l"/>
              </a:tabLst>
            </a:pP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I</a:t>
            </a:r>
            <a:r>
              <a:rPr sz="2400" spc="-8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K </a:t>
            </a:r>
            <a:r>
              <a:rPr sz="2400" spc="-505" dirty="0">
                <a:solidFill>
                  <a:srgbClr val="120D0C"/>
                </a:solidFill>
                <a:latin typeface="Trebuchet MS"/>
                <a:cs typeface="Trebuchet MS"/>
              </a:rPr>
              <a:t>1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85" dirty="0">
                <a:solidFill>
                  <a:srgbClr val="120D0C"/>
                </a:solidFill>
                <a:latin typeface="Trebuchet MS"/>
                <a:cs typeface="Trebuchet MS"/>
              </a:rPr>
              <a:t>0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	</a:t>
            </a:r>
            <a:r>
              <a:rPr sz="2400" spc="95" dirty="0">
                <a:solidFill>
                  <a:srgbClr val="120D0C"/>
                </a:solidFill>
                <a:latin typeface="Trebuchet MS"/>
                <a:cs typeface="Trebuchet MS"/>
              </a:rPr>
              <a:t>B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 U</a:t>
            </a:r>
            <a:r>
              <a:rPr sz="2400" spc="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20" dirty="0">
                <a:solidFill>
                  <a:srgbClr val="120D0C"/>
                </a:solidFill>
                <a:latin typeface="Trebuchet MS"/>
                <a:cs typeface="Trebuchet MS"/>
              </a:rPr>
              <a:t>D</a:t>
            </a:r>
            <a:r>
              <a:rPr sz="2400" spc="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120D0C"/>
                </a:solidFill>
                <a:latin typeface="Trebuchet MS"/>
                <a:cs typeface="Trebuchet MS"/>
              </a:rPr>
              <a:t>B</a:t>
            </a:r>
            <a:r>
              <a:rPr sz="2400" spc="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4" dirty="0">
                <a:solidFill>
                  <a:srgbClr val="120D0C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120D0C"/>
                </a:solidFill>
                <a:latin typeface="Trebuchet MS"/>
                <a:cs typeface="Trebuchet MS"/>
              </a:rPr>
              <a:t>R</a:t>
            </a:r>
            <a:r>
              <a:rPr sz="2400" spc="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70" dirty="0">
                <a:solidFill>
                  <a:srgbClr val="120D0C"/>
                </a:solidFill>
                <a:latin typeface="Trebuchet MS"/>
                <a:cs typeface="Trebuchet MS"/>
              </a:rPr>
              <a:t>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38041" y="5614330"/>
            <a:ext cx="70440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  <a:tabLst>
                <a:tab pos="1990725" algn="l"/>
              </a:tabLst>
            </a:pP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Z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E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120D0C"/>
                </a:solidFill>
                <a:latin typeface="Trebuchet MS"/>
                <a:cs typeface="Trebuchet MS"/>
              </a:rPr>
              <a:t>N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I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T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120D0C"/>
                </a:solidFill>
                <a:latin typeface="Trebuchet MS"/>
                <a:cs typeface="Trebuchet MS"/>
              </a:rPr>
              <a:t>H</a:t>
            </a:r>
            <a:r>
              <a:rPr sz="2400" spc="-5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00" dirty="0">
                <a:solidFill>
                  <a:srgbClr val="120D0C"/>
                </a:solidFill>
                <a:latin typeface="Trebuchet MS"/>
                <a:cs typeface="Trebuchet MS"/>
              </a:rPr>
              <a:t>S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	</a:t>
            </a:r>
            <a:r>
              <a:rPr sz="2400" spc="195" dirty="0">
                <a:solidFill>
                  <a:srgbClr val="120D0C"/>
                </a:solidFill>
                <a:latin typeface="Trebuchet MS"/>
                <a:cs typeface="Trebuchet MS"/>
              </a:rPr>
              <a:t>V</a:t>
            </a:r>
            <a:r>
              <a:rPr sz="2400" spc="-1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95" dirty="0">
                <a:solidFill>
                  <a:srgbClr val="120D0C"/>
                </a:solidFill>
                <a:latin typeface="Trebuchet MS"/>
                <a:cs typeface="Trebuchet MS"/>
              </a:rPr>
              <a:t>Ä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120D0C"/>
                </a:solidFill>
                <a:latin typeface="Trebuchet MS"/>
                <a:cs typeface="Trebuchet MS"/>
              </a:rPr>
              <a:t>R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20" dirty="0">
                <a:solidFill>
                  <a:srgbClr val="120D0C"/>
                </a:solidFill>
                <a:latin typeface="Trebuchet MS"/>
                <a:cs typeface="Trebuchet MS"/>
              </a:rPr>
              <a:t>D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E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25" dirty="0">
                <a:solidFill>
                  <a:srgbClr val="120D0C"/>
                </a:solidFill>
                <a:latin typeface="Trebuchet MS"/>
                <a:cs typeface="Trebuchet MS"/>
              </a:rPr>
              <a:t>G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120D0C"/>
                </a:solidFill>
                <a:latin typeface="Trebuchet MS"/>
                <a:cs typeface="Trebuchet MS"/>
              </a:rPr>
              <a:t>R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U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120D0C"/>
                </a:solidFill>
                <a:latin typeface="Trebuchet MS"/>
                <a:cs typeface="Trebuchet MS"/>
              </a:rPr>
              <a:t>N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70" dirty="0">
                <a:solidFill>
                  <a:srgbClr val="120D0C"/>
                </a:solidFill>
                <a:latin typeface="Trebuchet MS"/>
                <a:cs typeface="Trebuchet MS"/>
              </a:rPr>
              <a:t>D</a:t>
            </a:r>
            <a:endParaRPr sz="2400">
              <a:latin typeface="Trebuchet MS"/>
              <a:cs typeface="Trebuchet MS"/>
            </a:endParaRPr>
          </a:p>
          <a:p>
            <a:pPr marL="101600">
              <a:lnSpc>
                <a:spcPts val="2640"/>
              </a:lnSpc>
              <a:tabLst>
                <a:tab pos="2922905" algn="l"/>
              </a:tabLst>
            </a:pPr>
            <a:r>
              <a:rPr sz="2400" spc="225" dirty="0">
                <a:solidFill>
                  <a:srgbClr val="120D0C"/>
                </a:solidFill>
                <a:latin typeface="Trebuchet MS"/>
                <a:cs typeface="Trebuchet MS"/>
              </a:rPr>
              <a:t>G</a:t>
            </a:r>
            <a:r>
              <a:rPr sz="2400" spc="-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4" dirty="0">
                <a:solidFill>
                  <a:srgbClr val="120D0C"/>
                </a:solidFill>
                <a:latin typeface="Trebuchet MS"/>
                <a:cs typeface="Trebuchet MS"/>
              </a:rPr>
              <a:t>Ö</a:t>
            </a:r>
            <a:r>
              <a:rPr sz="2400" spc="-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T</a:t>
            </a:r>
            <a:r>
              <a:rPr sz="2400" spc="-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E</a:t>
            </a:r>
            <a:r>
              <a:rPr sz="2400" spc="-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120D0C"/>
                </a:solidFill>
                <a:latin typeface="Trebuchet MS"/>
                <a:cs typeface="Trebuchet MS"/>
              </a:rPr>
              <a:t>B</a:t>
            </a:r>
            <a:r>
              <a:rPr sz="2400" spc="-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4" dirty="0">
                <a:solidFill>
                  <a:srgbClr val="120D0C"/>
                </a:solidFill>
                <a:latin typeface="Trebuchet MS"/>
                <a:cs typeface="Trebuchet MS"/>
              </a:rPr>
              <a:t>O</a:t>
            </a:r>
            <a:r>
              <a:rPr sz="2400" spc="-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120D0C"/>
                </a:solidFill>
                <a:latin typeface="Trebuchet MS"/>
                <a:cs typeface="Trebuchet MS"/>
              </a:rPr>
              <a:t>R</a:t>
            </a:r>
            <a:r>
              <a:rPr sz="2400" spc="-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25" dirty="0">
                <a:solidFill>
                  <a:srgbClr val="120D0C"/>
                </a:solidFill>
                <a:latin typeface="Trebuchet MS"/>
                <a:cs typeface="Trebuchet MS"/>
              </a:rPr>
              <a:t>G</a:t>
            </a:r>
            <a:r>
              <a:rPr sz="2400" spc="-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00" dirty="0">
                <a:solidFill>
                  <a:srgbClr val="120D0C"/>
                </a:solidFill>
                <a:latin typeface="Trebuchet MS"/>
                <a:cs typeface="Trebuchet MS"/>
              </a:rPr>
              <a:t>S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	F</a:t>
            </a:r>
            <a:r>
              <a:rPr sz="2400" spc="-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4" dirty="0">
                <a:solidFill>
                  <a:srgbClr val="120D0C"/>
                </a:solidFill>
                <a:latin typeface="Trebuchet MS"/>
                <a:cs typeface="Trebuchet MS"/>
              </a:rPr>
              <a:t>O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T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120D0C"/>
                </a:solidFill>
                <a:latin typeface="Trebuchet MS"/>
                <a:cs typeface="Trebuchet MS"/>
              </a:rPr>
              <a:t>B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4" dirty="0">
                <a:solidFill>
                  <a:srgbClr val="120D0C"/>
                </a:solidFill>
                <a:latin typeface="Trebuchet MS"/>
                <a:cs typeface="Trebuchet MS"/>
              </a:rPr>
              <a:t>O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120D0C"/>
                </a:solidFill>
                <a:latin typeface="Trebuchet MS"/>
                <a:cs typeface="Trebuchet MS"/>
              </a:rPr>
              <a:t>L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-190" dirty="0">
                <a:solidFill>
                  <a:srgbClr val="120D0C"/>
                </a:solidFill>
                <a:latin typeface="Trebuchet MS"/>
                <a:cs typeface="Trebuchet MS"/>
              </a:rPr>
              <a:t>L</a:t>
            </a:r>
            <a:r>
              <a:rPr sz="2400" spc="-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0" dirty="0">
                <a:solidFill>
                  <a:srgbClr val="120D0C"/>
                </a:solidFill>
                <a:latin typeface="Trebuchet MS"/>
                <a:cs typeface="Trebuchet MS"/>
              </a:rPr>
              <a:t>S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F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54" dirty="0">
                <a:solidFill>
                  <a:srgbClr val="120D0C"/>
                </a:solidFill>
                <a:latin typeface="Trebuchet MS"/>
                <a:cs typeface="Trebuchet MS"/>
              </a:rPr>
              <a:t>Ö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55" dirty="0">
                <a:solidFill>
                  <a:srgbClr val="120D0C"/>
                </a:solidFill>
                <a:latin typeface="Trebuchet MS"/>
                <a:cs typeface="Trebuchet MS"/>
              </a:rPr>
              <a:t>R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95" dirty="0">
                <a:solidFill>
                  <a:srgbClr val="120D0C"/>
                </a:solidFill>
                <a:latin typeface="Trebuchet MS"/>
                <a:cs typeface="Trebuchet MS"/>
              </a:rPr>
              <a:t>B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U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35" dirty="0">
                <a:solidFill>
                  <a:srgbClr val="120D0C"/>
                </a:solidFill>
                <a:latin typeface="Trebuchet MS"/>
                <a:cs typeface="Trebuchet MS"/>
              </a:rPr>
              <a:t>N</a:t>
            </a:r>
            <a:r>
              <a:rPr sz="24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170" dirty="0">
                <a:solidFill>
                  <a:srgbClr val="120D0C"/>
                </a:solidFill>
                <a:latin typeface="Trebuchet MS"/>
                <a:cs typeface="Trebuchet MS"/>
              </a:rPr>
              <a:t>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974160" y="0"/>
              <a:ext cx="16314419" cy="10287000"/>
            </a:xfrm>
            <a:custGeom>
              <a:avLst/>
              <a:gdLst/>
              <a:ahLst/>
              <a:cxnLst/>
              <a:rect l="l" t="t" r="r" b="b"/>
              <a:pathLst>
                <a:path w="16314419" h="10287000">
                  <a:moveTo>
                    <a:pt x="0" y="10286999"/>
                  </a:moveTo>
                  <a:lnTo>
                    <a:pt x="16313838" y="10286999"/>
                  </a:lnTo>
                  <a:lnTo>
                    <a:pt x="16313838" y="0"/>
                  </a:lnTo>
                  <a:lnTo>
                    <a:pt x="0" y="0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F1ED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4160" y="0"/>
              <a:ext cx="735329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974214" cy="10287000"/>
            </a:xfrm>
            <a:custGeom>
              <a:avLst/>
              <a:gdLst/>
              <a:ahLst/>
              <a:cxnLst/>
              <a:rect l="l" t="t" r="r" b="b"/>
              <a:pathLst>
                <a:path w="1974214" h="10287000">
                  <a:moveTo>
                    <a:pt x="0" y="10286999"/>
                  </a:moveTo>
                  <a:lnTo>
                    <a:pt x="0" y="0"/>
                  </a:lnTo>
                  <a:lnTo>
                    <a:pt x="1974160" y="0"/>
                  </a:lnTo>
                  <a:lnTo>
                    <a:pt x="1974160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D5C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36426" y="6818686"/>
            <a:ext cx="276999" cy="2452370"/>
          </a:xfrm>
          <a:prstGeom prst="rect">
            <a:avLst/>
          </a:prstGeom>
        </p:spPr>
        <p:txBody>
          <a:bodyPr vert="vert270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120D0C"/>
                </a:solidFill>
                <a:latin typeface="Trebuchet MS"/>
                <a:cs typeface="Trebuchet MS"/>
              </a:rPr>
              <a:t>IK</a:t>
            </a:r>
            <a:r>
              <a:rPr sz="18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20D0C"/>
                </a:solidFill>
                <a:latin typeface="Trebuchet MS"/>
                <a:cs typeface="Trebuchet MS"/>
              </a:rPr>
              <a:t>Zenith</a:t>
            </a:r>
            <a:r>
              <a:rPr sz="18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1800" spc="225" dirty="0">
                <a:solidFill>
                  <a:srgbClr val="120D0C"/>
                </a:solidFill>
                <a:latin typeface="Trebuchet MS"/>
                <a:cs typeface="Trebuchet MS"/>
              </a:rPr>
              <a:t>P-</a:t>
            </a:r>
            <a:r>
              <a:rPr sz="1800" spc="-10" dirty="0">
                <a:solidFill>
                  <a:srgbClr val="120D0C"/>
                </a:solidFill>
                <a:latin typeface="Trebuchet MS"/>
                <a:cs typeface="Trebuchet MS"/>
              </a:rPr>
              <a:t>1</a:t>
            </a:r>
            <a:r>
              <a:rPr lang="sv-SE" spc="-10" dirty="0">
                <a:solidFill>
                  <a:srgbClr val="120D0C"/>
                </a:solidFill>
                <a:latin typeface="Trebuchet MS"/>
                <a:cs typeface="Trebuchet MS"/>
              </a:rPr>
              <a:t>8</a:t>
            </a:r>
            <a:r>
              <a:rPr sz="1800" spc="-1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20D0C"/>
                </a:solidFill>
                <a:latin typeface="Trebuchet MS"/>
                <a:cs typeface="Trebuchet MS"/>
              </a:rPr>
              <a:t>Fotboll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0976" y="959704"/>
            <a:ext cx="10067290" cy="8048625"/>
            <a:chOff x="840976" y="959704"/>
            <a:chExt cx="10067290" cy="8048625"/>
          </a:xfrm>
        </p:grpSpPr>
        <p:sp>
          <p:nvSpPr>
            <p:cNvPr id="8" name="object 8"/>
            <p:cNvSpPr/>
            <p:nvPr/>
          </p:nvSpPr>
          <p:spPr>
            <a:xfrm>
              <a:off x="1208167" y="2904006"/>
              <a:ext cx="5080" cy="3677285"/>
            </a:xfrm>
            <a:custGeom>
              <a:avLst/>
              <a:gdLst/>
              <a:ahLst/>
              <a:cxnLst/>
              <a:rect l="l" t="t" r="r" b="b"/>
              <a:pathLst>
                <a:path w="5080" h="3677284">
                  <a:moveTo>
                    <a:pt x="0" y="3676810"/>
                  </a:moveTo>
                  <a:lnTo>
                    <a:pt x="4762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976" y="959704"/>
              <a:ext cx="619124" cy="16954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5397785"/>
              <a:ext cx="95250" cy="95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5788310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6178835"/>
              <a:ext cx="95250" cy="95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6569360"/>
              <a:ext cx="95250" cy="95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6959885"/>
              <a:ext cx="95250" cy="952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7740935"/>
              <a:ext cx="95250" cy="952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8131460"/>
              <a:ext cx="95250" cy="952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2817" y="8912510"/>
              <a:ext cx="95250" cy="95249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5266" rIns="0" bIns="0" rtlCol="0">
            <a:spAutoFit/>
          </a:bodyPr>
          <a:lstStyle/>
          <a:p>
            <a:pPr marL="9342120" marR="5080">
              <a:lnSpc>
                <a:spcPts val="7950"/>
              </a:lnSpc>
              <a:spcBef>
                <a:spcPts val="1740"/>
              </a:spcBef>
            </a:pPr>
            <a:r>
              <a:rPr dirty="0"/>
              <a:t>IK</a:t>
            </a:r>
            <a:r>
              <a:rPr spc="30" dirty="0"/>
              <a:t> </a:t>
            </a:r>
            <a:r>
              <a:rPr spc="550" dirty="0"/>
              <a:t>ZENITHS </a:t>
            </a:r>
            <a:r>
              <a:rPr spc="545" dirty="0"/>
              <a:t>VÄRDEGRUND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81042" y="4412258"/>
            <a:ext cx="6835775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280">
              <a:lnSpc>
                <a:spcPct val="116500"/>
              </a:lnSpc>
              <a:spcBef>
                <a:spcPts val="100"/>
              </a:spcBef>
            </a:pPr>
            <a:r>
              <a:rPr sz="2200" spc="215" dirty="0">
                <a:solidFill>
                  <a:srgbClr val="120D0C"/>
                </a:solidFill>
                <a:latin typeface="Trebuchet MS"/>
                <a:cs typeface="Trebuchet MS"/>
              </a:rPr>
              <a:t>Hos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120D0C"/>
                </a:solidFill>
                <a:latin typeface="Trebuchet MS"/>
                <a:cs typeface="Trebuchet MS"/>
              </a:rPr>
              <a:t>IK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00" dirty="0">
                <a:solidFill>
                  <a:srgbClr val="120D0C"/>
                </a:solidFill>
                <a:latin typeface="Trebuchet MS"/>
                <a:cs typeface="Trebuchet MS"/>
              </a:rPr>
              <a:t>Zenith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120D0C"/>
                </a:solidFill>
                <a:latin typeface="Trebuchet MS"/>
                <a:cs typeface="Trebuchet MS"/>
              </a:rPr>
              <a:t>vill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55" dirty="0">
                <a:solidFill>
                  <a:srgbClr val="120D0C"/>
                </a:solidFill>
                <a:latin typeface="Trebuchet MS"/>
                <a:cs typeface="Trebuchet MS"/>
              </a:rPr>
              <a:t>vi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90" dirty="0">
                <a:solidFill>
                  <a:srgbClr val="120D0C"/>
                </a:solidFill>
                <a:latin typeface="Trebuchet MS"/>
                <a:cs typeface="Trebuchet MS"/>
              </a:rPr>
              <a:t>att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25" dirty="0">
                <a:solidFill>
                  <a:srgbClr val="120D0C"/>
                </a:solidFill>
                <a:latin typeface="Trebuchet MS"/>
                <a:cs typeface="Trebuchet MS"/>
              </a:rPr>
              <a:t>barn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54" dirty="0">
                <a:solidFill>
                  <a:srgbClr val="120D0C"/>
                </a:solidFill>
                <a:latin typeface="Trebuchet MS"/>
                <a:cs typeface="Trebuchet MS"/>
              </a:rPr>
              <a:t>och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95" dirty="0">
                <a:solidFill>
                  <a:srgbClr val="120D0C"/>
                </a:solidFill>
                <a:latin typeface="Trebuchet MS"/>
                <a:cs typeface="Trebuchet MS"/>
              </a:rPr>
              <a:t>ungdomar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75" dirty="0">
                <a:solidFill>
                  <a:srgbClr val="120D0C"/>
                </a:solidFill>
                <a:latin typeface="Trebuchet MS"/>
                <a:cs typeface="Trebuchet MS"/>
              </a:rPr>
              <a:t>har </a:t>
            </a: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rättigheterna</a:t>
            </a:r>
            <a:r>
              <a:rPr sz="2200" spc="6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120D0C"/>
                </a:solidFill>
                <a:latin typeface="Trebuchet MS"/>
                <a:cs typeface="Trebuchet MS"/>
              </a:rPr>
              <a:t>att:</a:t>
            </a:r>
            <a:endParaRPr sz="2200" dirty="0">
              <a:latin typeface="Trebuchet MS"/>
              <a:cs typeface="Trebuchet MS"/>
            </a:endParaRPr>
          </a:p>
          <a:p>
            <a:pPr marL="487045" marR="706755">
              <a:lnSpc>
                <a:spcPct val="116500"/>
              </a:lnSpc>
            </a:pPr>
            <a:r>
              <a:rPr sz="2200" spc="145" dirty="0">
                <a:solidFill>
                  <a:srgbClr val="120D0C"/>
                </a:solidFill>
                <a:latin typeface="Trebuchet MS"/>
                <a:cs typeface="Trebuchet MS"/>
              </a:rPr>
              <a:t>få</a:t>
            </a:r>
            <a:r>
              <a:rPr sz="2200" spc="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delta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120D0C"/>
                </a:solidFill>
                <a:latin typeface="Trebuchet MS"/>
                <a:cs typeface="Trebuchet MS"/>
              </a:rPr>
              <a:t>i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75" dirty="0">
                <a:solidFill>
                  <a:srgbClr val="120D0C"/>
                </a:solidFill>
                <a:latin typeface="Trebuchet MS"/>
                <a:cs typeface="Trebuchet MS"/>
              </a:rPr>
              <a:t>idrott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20" dirty="0">
                <a:solidFill>
                  <a:srgbClr val="120D0C"/>
                </a:solidFill>
                <a:latin typeface="Trebuchet MS"/>
                <a:cs typeface="Trebuchet MS"/>
              </a:rPr>
              <a:t>oberoende</a:t>
            </a:r>
            <a:r>
              <a:rPr sz="2200" spc="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65" dirty="0">
                <a:solidFill>
                  <a:srgbClr val="120D0C"/>
                </a:solidFill>
                <a:latin typeface="Trebuchet MS"/>
                <a:cs typeface="Trebuchet MS"/>
              </a:rPr>
              <a:t>av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60" dirty="0">
                <a:solidFill>
                  <a:srgbClr val="120D0C"/>
                </a:solidFill>
                <a:latin typeface="Trebuchet MS"/>
                <a:cs typeface="Trebuchet MS"/>
              </a:rPr>
              <a:t>förmåga </a:t>
            </a: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delta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320" dirty="0">
                <a:solidFill>
                  <a:srgbClr val="120D0C"/>
                </a:solidFill>
                <a:latin typeface="Trebuchet MS"/>
                <a:cs typeface="Trebuchet MS"/>
              </a:rPr>
              <a:t>på</a:t>
            </a:r>
            <a:r>
              <a:rPr sz="2200" spc="4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80" dirty="0">
                <a:solidFill>
                  <a:srgbClr val="120D0C"/>
                </a:solidFill>
                <a:latin typeface="Trebuchet MS"/>
                <a:cs typeface="Trebuchet MS"/>
              </a:rPr>
              <a:t>nivåanpassad</a:t>
            </a:r>
            <a:r>
              <a:rPr sz="2200" spc="4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90" dirty="0">
                <a:solidFill>
                  <a:srgbClr val="120D0C"/>
                </a:solidFill>
                <a:latin typeface="Trebuchet MS"/>
                <a:cs typeface="Trebuchet MS"/>
              </a:rPr>
              <a:t>bas</a:t>
            </a:r>
            <a:endParaRPr sz="2200" dirty="0">
              <a:latin typeface="Trebuchet MS"/>
              <a:cs typeface="Trebuchet MS"/>
            </a:endParaRPr>
          </a:p>
          <a:p>
            <a:pPr marL="487045">
              <a:lnSpc>
                <a:spcPct val="100000"/>
              </a:lnSpc>
              <a:spcBef>
                <a:spcPts val="430"/>
              </a:spcBef>
            </a:pPr>
            <a:r>
              <a:rPr sz="2200" spc="290" dirty="0">
                <a:solidFill>
                  <a:srgbClr val="120D0C"/>
                </a:solidFill>
                <a:latin typeface="Trebuchet MS"/>
                <a:cs typeface="Trebuchet MS"/>
              </a:rPr>
              <a:t>ha</a:t>
            </a:r>
            <a:r>
              <a:rPr sz="2200" spc="3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14" dirty="0">
                <a:solidFill>
                  <a:srgbClr val="120D0C"/>
                </a:solidFill>
                <a:latin typeface="Trebuchet MS"/>
                <a:cs typeface="Trebuchet MS"/>
              </a:rPr>
              <a:t>vuxet</a:t>
            </a:r>
            <a:r>
              <a:rPr sz="2200" spc="3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85" dirty="0">
                <a:solidFill>
                  <a:srgbClr val="120D0C"/>
                </a:solidFill>
                <a:latin typeface="Trebuchet MS"/>
                <a:cs typeface="Trebuchet MS"/>
              </a:rPr>
              <a:t>sällskap</a:t>
            </a:r>
            <a:endParaRPr sz="2200" dirty="0">
              <a:latin typeface="Trebuchet MS"/>
              <a:cs typeface="Trebuchet MS"/>
            </a:endParaRPr>
          </a:p>
          <a:p>
            <a:pPr marL="487045" marR="71120">
              <a:lnSpc>
                <a:spcPct val="116500"/>
              </a:lnSpc>
            </a:pP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delta</a:t>
            </a:r>
            <a:r>
              <a:rPr sz="2200" spc="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120D0C"/>
                </a:solidFill>
                <a:latin typeface="Trebuchet MS"/>
                <a:cs typeface="Trebuchet MS"/>
              </a:rPr>
              <a:t>i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04" dirty="0">
                <a:solidFill>
                  <a:srgbClr val="120D0C"/>
                </a:solidFill>
                <a:latin typeface="Trebuchet MS"/>
                <a:cs typeface="Trebuchet MS"/>
              </a:rPr>
              <a:t>en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80" dirty="0">
                <a:solidFill>
                  <a:srgbClr val="120D0C"/>
                </a:solidFill>
                <a:latin typeface="Trebuchet MS"/>
                <a:cs typeface="Trebuchet MS"/>
              </a:rPr>
              <a:t>säker</a:t>
            </a:r>
            <a:r>
              <a:rPr sz="2200" spc="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54" dirty="0">
                <a:solidFill>
                  <a:srgbClr val="120D0C"/>
                </a:solidFill>
                <a:latin typeface="Trebuchet MS"/>
                <a:cs typeface="Trebuchet MS"/>
              </a:rPr>
              <a:t>och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85" dirty="0">
                <a:solidFill>
                  <a:srgbClr val="120D0C"/>
                </a:solidFill>
                <a:latin typeface="Trebuchet MS"/>
                <a:cs typeface="Trebuchet MS"/>
              </a:rPr>
              <a:t>hälsosam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35" dirty="0">
                <a:solidFill>
                  <a:srgbClr val="120D0C"/>
                </a:solidFill>
                <a:latin typeface="Trebuchet MS"/>
                <a:cs typeface="Trebuchet MS"/>
              </a:rPr>
              <a:t>omgivning </a:t>
            </a:r>
            <a:r>
              <a:rPr sz="2200" spc="90" dirty="0">
                <a:solidFill>
                  <a:srgbClr val="120D0C"/>
                </a:solidFill>
                <a:latin typeface="Trebuchet MS"/>
                <a:cs typeface="Trebuchet MS"/>
              </a:rPr>
              <a:t>att</a:t>
            </a:r>
            <a:r>
              <a:rPr sz="2200" spc="2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ta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30" dirty="0">
                <a:solidFill>
                  <a:srgbClr val="120D0C"/>
                </a:solidFill>
                <a:latin typeface="Trebuchet MS"/>
                <a:cs typeface="Trebuchet MS"/>
              </a:rPr>
              <a:t>del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120D0C"/>
                </a:solidFill>
                <a:latin typeface="Trebuchet MS"/>
                <a:cs typeface="Trebuchet MS"/>
              </a:rPr>
              <a:t>i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85" dirty="0">
                <a:solidFill>
                  <a:srgbClr val="120D0C"/>
                </a:solidFill>
                <a:latin typeface="Trebuchet MS"/>
                <a:cs typeface="Trebuchet MS"/>
              </a:rPr>
              <a:t>ledarskapet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54" dirty="0">
                <a:solidFill>
                  <a:srgbClr val="120D0C"/>
                </a:solidFill>
                <a:latin typeface="Trebuchet MS"/>
                <a:cs typeface="Trebuchet MS"/>
              </a:rPr>
              <a:t>och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25" dirty="0">
                <a:solidFill>
                  <a:srgbClr val="120D0C"/>
                </a:solidFill>
                <a:latin typeface="Trebuchet MS"/>
                <a:cs typeface="Trebuchet MS"/>
              </a:rPr>
              <a:t>fatta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55" dirty="0">
                <a:solidFill>
                  <a:srgbClr val="120D0C"/>
                </a:solidFill>
                <a:latin typeface="Trebuchet MS"/>
                <a:cs typeface="Trebuchet MS"/>
              </a:rPr>
              <a:t>beslut</a:t>
            </a:r>
            <a:r>
              <a:rPr sz="2200" spc="2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330" dirty="0">
                <a:solidFill>
                  <a:srgbClr val="120D0C"/>
                </a:solidFill>
                <a:latin typeface="Trebuchet MS"/>
                <a:cs typeface="Trebuchet MS"/>
              </a:rPr>
              <a:t>om </a:t>
            </a:r>
            <a:r>
              <a:rPr sz="2200" spc="190" dirty="0">
                <a:solidFill>
                  <a:srgbClr val="120D0C"/>
                </a:solidFill>
                <a:latin typeface="Trebuchet MS"/>
                <a:cs typeface="Trebuchet MS"/>
              </a:rPr>
              <a:t>eget</a:t>
            </a:r>
            <a:r>
              <a:rPr sz="2200" spc="3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75" dirty="0">
                <a:solidFill>
                  <a:srgbClr val="120D0C"/>
                </a:solidFill>
                <a:latin typeface="Trebuchet MS"/>
                <a:cs typeface="Trebuchet MS"/>
              </a:rPr>
              <a:t>idrottsdeltagande</a:t>
            </a:r>
            <a:endParaRPr sz="2200" dirty="0">
              <a:latin typeface="Trebuchet MS"/>
              <a:cs typeface="Trebuchet MS"/>
            </a:endParaRPr>
          </a:p>
          <a:p>
            <a:pPr marL="487045" marR="5080">
              <a:lnSpc>
                <a:spcPct val="116500"/>
              </a:lnSpc>
            </a:pP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delta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335" dirty="0">
                <a:solidFill>
                  <a:srgbClr val="120D0C"/>
                </a:solidFill>
                <a:latin typeface="Trebuchet MS"/>
                <a:cs typeface="Trebuchet MS"/>
              </a:rPr>
              <a:t>som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25" dirty="0">
                <a:solidFill>
                  <a:srgbClr val="120D0C"/>
                </a:solidFill>
                <a:latin typeface="Trebuchet MS"/>
                <a:cs typeface="Trebuchet MS"/>
              </a:rPr>
              <a:t>barn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54" dirty="0">
                <a:solidFill>
                  <a:srgbClr val="120D0C"/>
                </a:solidFill>
                <a:latin typeface="Trebuchet MS"/>
                <a:cs typeface="Trebuchet MS"/>
              </a:rPr>
              <a:t>och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85" dirty="0">
                <a:solidFill>
                  <a:srgbClr val="120D0C"/>
                </a:solidFill>
                <a:latin typeface="Trebuchet MS"/>
                <a:cs typeface="Trebuchet MS"/>
              </a:rPr>
              <a:t>inte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335" dirty="0">
                <a:solidFill>
                  <a:srgbClr val="120D0C"/>
                </a:solidFill>
                <a:latin typeface="Trebuchet MS"/>
                <a:cs typeface="Trebuchet MS"/>
              </a:rPr>
              <a:t>som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vuxen </a:t>
            </a:r>
            <a:r>
              <a:rPr sz="2200" spc="245" dirty="0">
                <a:solidFill>
                  <a:srgbClr val="120D0C"/>
                </a:solidFill>
                <a:latin typeface="Trebuchet MS"/>
                <a:cs typeface="Trebuchet MS"/>
              </a:rPr>
              <a:t>behandla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50" dirty="0">
                <a:solidFill>
                  <a:srgbClr val="120D0C"/>
                </a:solidFill>
                <a:latin typeface="Trebuchet MS"/>
                <a:cs typeface="Trebuchet MS"/>
              </a:rPr>
              <a:t>alla</a:t>
            </a:r>
            <a:r>
              <a:rPr sz="2200" spc="4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25" dirty="0">
                <a:solidFill>
                  <a:srgbClr val="120D0C"/>
                </a:solidFill>
                <a:latin typeface="Trebuchet MS"/>
                <a:cs typeface="Trebuchet MS"/>
              </a:rPr>
              <a:t>inblandade</a:t>
            </a:r>
            <a:r>
              <a:rPr sz="2200" spc="4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315" dirty="0">
                <a:solidFill>
                  <a:srgbClr val="120D0C"/>
                </a:solidFill>
                <a:latin typeface="Trebuchet MS"/>
                <a:cs typeface="Trebuchet MS"/>
              </a:rPr>
              <a:t>med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45" dirty="0">
                <a:solidFill>
                  <a:srgbClr val="120D0C"/>
                </a:solidFill>
                <a:latin typeface="Trebuchet MS"/>
                <a:cs typeface="Trebuchet MS"/>
              </a:rPr>
              <a:t>respekt</a:t>
            </a:r>
            <a:r>
              <a:rPr sz="2200" spc="4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29" dirty="0">
                <a:solidFill>
                  <a:srgbClr val="120D0C"/>
                </a:solidFill>
                <a:latin typeface="Trebuchet MS"/>
                <a:cs typeface="Trebuchet MS"/>
              </a:rPr>
              <a:t>och </a:t>
            </a:r>
            <a:r>
              <a:rPr sz="2200" spc="110" dirty="0">
                <a:solidFill>
                  <a:srgbClr val="120D0C"/>
                </a:solidFill>
                <a:latin typeface="Trebuchet MS"/>
                <a:cs typeface="Trebuchet MS"/>
              </a:rPr>
              <a:t>själv</a:t>
            </a:r>
            <a:r>
              <a:rPr sz="2200" spc="3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50" dirty="0">
                <a:solidFill>
                  <a:srgbClr val="120D0C"/>
                </a:solidFill>
                <a:latin typeface="Trebuchet MS"/>
                <a:cs typeface="Trebuchet MS"/>
              </a:rPr>
              <a:t>också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50" dirty="0">
                <a:solidFill>
                  <a:srgbClr val="120D0C"/>
                </a:solidFill>
                <a:latin typeface="Trebuchet MS"/>
                <a:cs typeface="Trebuchet MS"/>
              </a:rPr>
              <a:t>bli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54" dirty="0">
                <a:solidFill>
                  <a:srgbClr val="120D0C"/>
                </a:solidFill>
                <a:latin typeface="Trebuchet MS"/>
                <a:cs typeface="Trebuchet MS"/>
              </a:rPr>
              <a:t>behandlad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320" dirty="0">
                <a:solidFill>
                  <a:srgbClr val="120D0C"/>
                </a:solidFill>
                <a:latin typeface="Trebuchet MS"/>
                <a:cs typeface="Trebuchet MS"/>
              </a:rPr>
              <a:t>på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400" dirty="0">
                <a:solidFill>
                  <a:srgbClr val="120D0C"/>
                </a:solidFill>
                <a:latin typeface="Trebuchet MS"/>
                <a:cs typeface="Trebuchet MS"/>
              </a:rPr>
              <a:t>samma</a:t>
            </a:r>
            <a:r>
              <a:rPr sz="2200" spc="3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25" dirty="0">
                <a:solidFill>
                  <a:srgbClr val="120D0C"/>
                </a:solidFill>
                <a:latin typeface="Trebuchet MS"/>
                <a:cs typeface="Trebuchet MS"/>
              </a:rPr>
              <a:t>sätt </a:t>
            </a:r>
            <a:r>
              <a:rPr sz="2200" spc="290" dirty="0">
                <a:solidFill>
                  <a:srgbClr val="120D0C"/>
                </a:solidFill>
                <a:latin typeface="Trebuchet MS"/>
                <a:cs typeface="Trebuchet MS"/>
              </a:rPr>
              <a:t>ha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90" dirty="0">
                <a:solidFill>
                  <a:srgbClr val="120D0C"/>
                </a:solidFill>
                <a:latin typeface="Trebuchet MS"/>
                <a:cs typeface="Trebuchet MS"/>
              </a:rPr>
              <a:t>roligt</a:t>
            </a:r>
            <a:r>
              <a:rPr sz="2200" spc="45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229" dirty="0">
                <a:solidFill>
                  <a:srgbClr val="120D0C"/>
                </a:solidFill>
                <a:latin typeface="Trebuchet MS"/>
                <a:cs typeface="Trebuchet MS"/>
              </a:rPr>
              <a:t>inom</a:t>
            </a:r>
            <a:r>
              <a:rPr sz="2200" spc="4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200" spc="100" dirty="0">
                <a:solidFill>
                  <a:srgbClr val="120D0C"/>
                </a:solidFill>
                <a:latin typeface="Trebuchet MS"/>
                <a:cs typeface="Trebuchet MS"/>
              </a:rPr>
              <a:t>idrotten</a:t>
            </a:r>
            <a:endParaRPr sz="2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C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1302" y="1440739"/>
            <a:ext cx="1175258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600" spc="575" dirty="0"/>
              <a:t>FOTBOLLENS</a:t>
            </a:r>
            <a:r>
              <a:rPr sz="7600" spc="-35" dirty="0"/>
              <a:t> </a:t>
            </a:r>
            <a:r>
              <a:rPr sz="7600" spc="505" dirty="0"/>
              <a:t>TIO</a:t>
            </a:r>
            <a:r>
              <a:rPr sz="7600" spc="-35" dirty="0"/>
              <a:t> </a:t>
            </a:r>
            <a:r>
              <a:rPr sz="7600" spc="390" dirty="0"/>
              <a:t>BUDORD</a:t>
            </a:r>
            <a:endParaRPr sz="7600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97815" indent="-295275">
              <a:lnSpc>
                <a:spcPct val="100000"/>
              </a:lnSpc>
              <a:spcBef>
                <a:spcPts val="550"/>
              </a:spcBef>
              <a:buSzPct val="94000"/>
              <a:buFont typeface="Lucida Sans Unicode"/>
              <a:buAutoNum type="arabicPeriod"/>
              <a:tabLst>
                <a:tab pos="297815" algn="l"/>
              </a:tabLst>
            </a:pPr>
            <a:r>
              <a:rPr i="1" spc="95" dirty="0">
                <a:latin typeface="Century Gothic"/>
                <a:cs typeface="Century Gothic"/>
              </a:rPr>
              <a:t>Följ</a:t>
            </a:r>
            <a:r>
              <a:rPr i="1" spc="195" dirty="0">
                <a:latin typeface="Century Gothic"/>
                <a:cs typeface="Century Gothic"/>
              </a:rPr>
              <a:t> </a:t>
            </a:r>
            <a:r>
              <a:rPr i="1" spc="70" dirty="0">
                <a:latin typeface="Century Gothic"/>
                <a:cs typeface="Century Gothic"/>
              </a:rPr>
              <a:t>med</a:t>
            </a:r>
            <a:r>
              <a:rPr i="1" spc="200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på</a:t>
            </a:r>
            <a:r>
              <a:rPr i="1" spc="200" dirty="0">
                <a:latin typeface="Century Gothic"/>
                <a:cs typeface="Century Gothic"/>
              </a:rPr>
              <a:t> </a:t>
            </a:r>
            <a:r>
              <a:rPr i="1" spc="110" dirty="0">
                <a:latin typeface="Century Gothic"/>
                <a:cs typeface="Century Gothic"/>
              </a:rPr>
              <a:t>träning</a:t>
            </a:r>
            <a:r>
              <a:rPr i="1" spc="200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och</a:t>
            </a:r>
            <a:r>
              <a:rPr i="1" spc="200" dirty="0">
                <a:latin typeface="Century Gothic"/>
                <a:cs typeface="Century Gothic"/>
              </a:rPr>
              <a:t> </a:t>
            </a:r>
            <a:r>
              <a:rPr i="1" spc="85" dirty="0">
                <a:latin typeface="Century Gothic"/>
                <a:cs typeface="Century Gothic"/>
              </a:rPr>
              <a:t>match</a:t>
            </a:r>
            <a:r>
              <a:rPr i="1" spc="200" dirty="0">
                <a:latin typeface="Century Gothic"/>
                <a:cs typeface="Century Gothic"/>
              </a:rPr>
              <a:t> </a:t>
            </a:r>
            <a:r>
              <a:rPr spc="434" dirty="0"/>
              <a:t>–</a:t>
            </a:r>
            <a:r>
              <a:rPr spc="25" dirty="0"/>
              <a:t> </a:t>
            </a:r>
            <a:r>
              <a:rPr dirty="0"/>
              <a:t>ditt</a:t>
            </a:r>
            <a:r>
              <a:rPr spc="20" dirty="0"/>
              <a:t> </a:t>
            </a:r>
            <a:r>
              <a:rPr spc="130" dirty="0"/>
              <a:t>barn</a:t>
            </a:r>
            <a:r>
              <a:rPr spc="25" dirty="0"/>
              <a:t> </a:t>
            </a:r>
            <a:r>
              <a:rPr spc="100" dirty="0"/>
              <a:t>sätter</a:t>
            </a:r>
            <a:r>
              <a:rPr spc="20" dirty="0"/>
              <a:t> </a:t>
            </a:r>
            <a:r>
              <a:rPr spc="155" dirty="0"/>
              <a:t>värde</a:t>
            </a:r>
            <a:r>
              <a:rPr spc="25" dirty="0"/>
              <a:t> </a:t>
            </a:r>
            <a:r>
              <a:rPr spc="235" dirty="0"/>
              <a:t>på</a:t>
            </a:r>
            <a:r>
              <a:rPr spc="20" dirty="0"/>
              <a:t> </a:t>
            </a:r>
            <a:r>
              <a:rPr spc="-20" dirty="0"/>
              <a:t>det.</a:t>
            </a:r>
          </a:p>
          <a:p>
            <a:pPr marL="369570" indent="-356870">
              <a:lnSpc>
                <a:spcPct val="100000"/>
              </a:lnSpc>
              <a:spcBef>
                <a:spcPts val="450"/>
              </a:spcBef>
              <a:buSzPct val="94000"/>
              <a:buFont typeface="Lucida Sans Unicode"/>
              <a:buAutoNum type="arabicPeriod"/>
              <a:tabLst>
                <a:tab pos="369570" algn="l"/>
              </a:tabLst>
            </a:pPr>
            <a:r>
              <a:rPr i="1" spc="75" dirty="0">
                <a:latin typeface="Century Gothic"/>
                <a:cs typeface="Century Gothic"/>
              </a:rPr>
              <a:t>Skapa</a:t>
            </a:r>
            <a:r>
              <a:rPr i="1" spc="185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god</a:t>
            </a:r>
            <a:r>
              <a:rPr i="1" spc="190" dirty="0">
                <a:latin typeface="Century Gothic"/>
                <a:cs typeface="Century Gothic"/>
              </a:rPr>
              <a:t> </a:t>
            </a:r>
            <a:r>
              <a:rPr i="1" spc="150" dirty="0">
                <a:latin typeface="Century Gothic"/>
                <a:cs typeface="Century Gothic"/>
              </a:rPr>
              <a:t>stämning</a:t>
            </a:r>
            <a:r>
              <a:rPr i="1" spc="190" dirty="0">
                <a:latin typeface="Century Gothic"/>
                <a:cs typeface="Century Gothic"/>
              </a:rPr>
              <a:t> </a:t>
            </a:r>
            <a:r>
              <a:rPr spc="235" dirty="0"/>
              <a:t>på</a:t>
            </a:r>
            <a:r>
              <a:rPr spc="15" dirty="0"/>
              <a:t> </a:t>
            </a:r>
            <a:r>
              <a:rPr spc="90" dirty="0"/>
              <a:t>träning</a:t>
            </a:r>
            <a:r>
              <a:rPr spc="10" dirty="0"/>
              <a:t> </a:t>
            </a:r>
            <a:r>
              <a:rPr spc="155" dirty="0"/>
              <a:t>och</a:t>
            </a:r>
            <a:r>
              <a:rPr spc="15" dirty="0"/>
              <a:t> </a:t>
            </a:r>
            <a:r>
              <a:rPr spc="125" dirty="0"/>
              <a:t>match.</a:t>
            </a:r>
          </a:p>
          <a:p>
            <a:pPr marL="374015" indent="-361315">
              <a:lnSpc>
                <a:spcPct val="100000"/>
              </a:lnSpc>
              <a:spcBef>
                <a:spcPts val="450"/>
              </a:spcBef>
              <a:buSzPct val="94000"/>
              <a:buAutoNum type="arabicPeriod"/>
              <a:tabLst>
                <a:tab pos="374015" algn="l"/>
              </a:tabLst>
            </a:pPr>
            <a:r>
              <a:rPr spc="105" dirty="0"/>
              <a:t>Uppehåll</a:t>
            </a:r>
            <a:r>
              <a:rPr spc="65" dirty="0"/>
              <a:t> </a:t>
            </a:r>
            <a:r>
              <a:rPr spc="75" dirty="0"/>
              <a:t>dig</a:t>
            </a:r>
            <a:r>
              <a:rPr spc="65" dirty="0"/>
              <a:t> </a:t>
            </a:r>
            <a:r>
              <a:rPr spc="120" dirty="0"/>
              <a:t>längs</a:t>
            </a:r>
            <a:r>
              <a:rPr spc="65" dirty="0"/>
              <a:t> </a:t>
            </a:r>
            <a:r>
              <a:rPr spc="204" dirty="0"/>
              <a:t>ena</a:t>
            </a:r>
            <a:r>
              <a:rPr spc="65" dirty="0"/>
              <a:t> </a:t>
            </a:r>
            <a:r>
              <a:rPr dirty="0"/>
              <a:t>sidlinjen</a:t>
            </a:r>
            <a:r>
              <a:rPr spc="65" dirty="0"/>
              <a:t> </a:t>
            </a:r>
            <a:r>
              <a:rPr spc="155" dirty="0"/>
              <a:t>och</a:t>
            </a:r>
            <a:r>
              <a:rPr spc="70" dirty="0"/>
              <a:t> </a:t>
            </a:r>
            <a:r>
              <a:rPr spc="135" dirty="0"/>
              <a:t>var</a:t>
            </a:r>
            <a:r>
              <a:rPr spc="65" dirty="0"/>
              <a:t> </a:t>
            </a:r>
            <a:r>
              <a:rPr dirty="0"/>
              <a:t>lugn.</a:t>
            </a:r>
            <a:r>
              <a:rPr spc="65" dirty="0"/>
              <a:t> </a:t>
            </a:r>
            <a:r>
              <a:rPr dirty="0"/>
              <a:t>Låt</a:t>
            </a:r>
            <a:r>
              <a:rPr spc="65" dirty="0"/>
              <a:t> </a:t>
            </a:r>
            <a:r>
              <a:rPr spc="140" dirty="0"/>
              <a:t>barnen</a:t>
            </a:r>
            <a:r>
              <a:rPr spc="65" dirty="0"/>
              <a:t> </a:t>
            </a:r>
            <a:r>
              <a:rPr spc="70" dirty="0"/>
              <a:t>spela.</a:t>
            </a:r>
          </a:p>
          <a:p>
            <a:pPr marL="386715" indent="-374015">
              <a:lnSpc>
                <a:spcPct val="100000"/>
              </a:lnSpc>
              <a:spcBef>
                <a:spcPts val="450"/>
              </a:spcBef>
              <a:buSzPct val="94000"/>
              <a:buAutoNum type="arabicPeriod"/>
              <a:tabLst>
                <a:tab pos="386715" algn="l"/>
              </a:tabLst>
            </a:pPr>
            <a:r>
              <a:rPr spc="125" dirty="0"/>
              <a:t>Uppmuntra</a:t>
            </a:r>
            <a:r>
              <a:rPr spc="10" dirty="0"/>
              <a:t> </a:t>
            </a:r>
            <a:r>
              <a:rPr i="1" spc="85" dirty="0">
                <a:latin typeface="Century Gothic"/>
                <a:cs typeface="Century Gothic"/>
              </a:rPr>
              <a:t>alla</a:t>
            </a:r>
            <a:r>
              <a:rPr i="1" spc="190" dirty="0">
                <a:latin typeface="Century Gothic"/>
                <a:cs typeface="Century Gothic"/>
              </a:rPr>
              <a:t> </a:t>
            </a:r>
            <a:r>
              <a:rPr i="1" spc="114" dirty="0">
                <a:latin typeface="Century Gothic"/>
                <a:cs typeface="Century Gothic"/>
              </a:rPr>
              <a:t>spelarna</a:t>
            </a:r>
            <a:r>
              <a:rPr i="1" spc="185" dirty="0">
                <a:latin typeface="Century Gothic"/>
                <a:cs typeface="Century Gothic"/>
              </a:rPr>
              <a:t> </a:t>
            </a:r>
            <a:r>
              <a:rPr i="1" spc="114" dirty="0">
                <a:latin typeface="Century Gothic"/>
                <a:cs typeface="Century Gothic"/>
              </a:rPr>
              <a:t>i</a:t>
            </a:r>
            <a:r>
              <a:rPr i="1" spc="190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laget</a:t>
            </a:r>
            <a:r>
              <a:rPr dirty="0"/>
              <a:t>,</a:t>
            </a:r>
            <a:r>
              <a:rPr spc="10" dirty="0"/>
              <a:t> </a:t>
            </a:r>
            <a:r>
              <a:rPr spc="55" dirty="0"/>
              <a:t>inte</a:t>
            </a:r>
            <a:r>
              <a:rPr spc="15" dirty="0"/>
              <a:t> </a:t>
            </a:r>
            <a:r>
              <a:rPr spc="195" dirty="0"/>
              <a:t>bara</a:t>
            </a:r>
            <a:r>
              <a:rPr spc="10" dirty="0"/>
              <a:t> </a:t>
            </a:r>
            <a:r>
              <a:rPr dirty="0"/>
              <a:t>ditt</a:t>
            </a:r>
            <a:r>
              <a:rPr spc="15" dirty="0"/>
              <a:t> </a:t>
            </a:r>
            <a:r>
              <a:rPr spc="145" dirty="0"/>
              <a:t>eget</a:t>
            </a:r>
            <a:r>
              <a:rPr spc="10" dirty="0"/>
              <a:t> </a:t>
            </a:r>
            <a:r>
              <a:rPr spc="55" dirty="0"/>
              <a:t>barn,</a:t>
            </a:r>
            <a:r>
              <a:rPr spc="15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spc="210" dirty="0"/>
              <a:t>både</a:t>
            </a:r>
            <a:r>
              <a:rPr spc="10" dirty="0"/>
              <a:t> </a:t>
            </a:r>
            <a:r>
              <a:rPr spc="150" dirty="0"/>
              <a:t>med-</a:t>
            </a:r>
            <a:r>
              <a:rPr spc="15" dirty="0"/>
              <a:t> </a:t>
            </a:r>
            <a:r>
              <a:rPr spc="155" dirty="0"/>
              <a:t>och</a:t>
            </a:r>
            <a:r>
              <a:rPr spc="10" dirty="0"/>
              <a:t> </a:t>
            </a:r>
            <a:r>
              <a:rPr spc="114" dirty="0"/>
              <a:t>motgång.</a:t>
            </a:r>
          </a:p>
          <a:p>
            <a:pPr marL="386080" indent="-373380">
              <a:lnSpc>
                <a:spcPct val="100000"/>
              </a:lnSpc>
              <a:spcBef>
                <a:spcPts val="450"/>
              </a:spcBef>
              <a:buSzPct val="94000"/>
              <a:buFont typeface="Lucida Sans Unicode"/>
              <a:buAutoNum type="arabicPeriod"/>
              <a:tabLst>
                <a:tab pos="386080" algn="l"/>
              </a:tabLst>
            </a:pPr>
            <a:r>
              <a:rPr i="1" spc="80" dirty="0">
                <a:latin typeface="Century Gothic"/>
                <a:cs typeface="Century Gothic"/>
              </a:rPr>
              <a:t>Respektera</a:t>
            </a:r>
            <a:r>
              <a:rPr i="1" spc="210" dirty="0">
                <a:latin typeface="Century Gothic"/>
                <a:cs typeface="Century Gothic"/>
              </a:rPr>
              <a:t> </a:t>
            </a:r>
            <a:r>
              <a:rPr i="1" spc="110" dirty="0">
                <a:latin typeface="Century Gothic"/>
                <a:cs typeface="Century Gothic"/>
              </a:rPr>
              <a:t>ledarnas</a:t>
            </a:r>
            <a:r>
              <a:rPr i="1" spc="210" dirty="0">
                <a:latin typeface="Century Gothic"/>
                <a:cs typeface="Century Gothic"/>
              </a:rPr>
              <a:t> </a:t>
            </a:r>
            <a:r>
              <a:rPr spc="150" dirty="0"/>
              <a:t>matchning</a:t>
            </a:r>
            <a:r>
              <a:rPr spc="120" dirty="0"/>
              <a:t> </a:t>
            </a:r>
            <a:r>
              <a:rPr spc="155" dirty="0"/>
              <a:t>och</a:t>
            </a:r>
            <a:r>
              <a:rPr spc="30" dirty="0"/>
              <a:t> </a:t>
            </a:r>
            <a:r>
              <a:rPr dirty="0"/>
              <a:t>beslut.</a:t>
            </a:r>
            <a:r>
              <a:rPr spc="35" dirty="0"/>
              <a:t> </a:t>
            </a:r>
            <a:r>
              <a:rPr spc="130" dirty="0"/>
              <a:t>Sätt</a:t>
            </a:r>
            <a:r>
              <a:rPr spc="35" dirty="0"/>
              <a:t> </a:t>
            </a:r>
            <a:r>
              <a:rPr spc="75" dirty="0"/>
              <a:t>dig</a:t>
            </a:r>
            <a:r>
              <a:rPr spc="30" dirty="0"/>
              <a:t> </a:t>
            </a:r>
            <a:r>
              <a:rPr dirty="0"/>
              <a:t>in</a:t>
            </a:r>
            <a:r>
              <a:rPr spc="35" dirty="0"/>
              <a:t> </a:t>
            </a:r>
            <a:r>
              <a:rPr dirty="0"/>
              <a:t>i</a:t>
            </a:r>
            <a:r>
              <a:rPr spc="35" dirty="0"/>
              <a:t> </a:t>
            </a:r>
            <a:r>
              <a:rPr spc="80" dirty="0"/>
              <a:t>föreningens</a:t>
            </a:r>
            <a:r>
              <a:rPr spc="30" dirty="0"/>
              <a:t> </a:t>
            </a:r>
            <a:r>
              <a:rPr spc="40" dirty="0"/>
              <a:t>policy.</a:t>
            </a:r>
          </a:p>
          <a:p>
            <a:pPr marL="388620" indent="-375920">
              <a:lnSpc>
                <a:spcPct val="100000"/>
              </a:lnSpc>
              <a:spcBef>
                <a:spcPts val="450"/>
              </a:spcBef>
              <a:buSzPct val="94000"/>
              <a:buFont typeface="Lucida Sans Unicode"/>
              <a:buAutoNum type="arabicPeriod"/>
              <a:tabLst>
                <a:tab pos="388620" algn="l"/>
              </a:tabLst>
            </a:pPr>
            <a:r>
              <a:rPr i="1" spc="80" dirty="0">
                <a:latin typeface="Century Gothic"/>
                <a:cs typeface="Century Gothic"/>
              </a:rPr>
              <a:t>Respektera</a:t>
            </a:r>
            <a:r>
              <a:rPr i="1" spc="195" dirty="0">
                <a:latin typeface="Century Gothic"/>
                <a:cs typeface="Century Gothic"/>
              </a:rPr>
              <a:t> </a:t>
            </a:r>
            <a:r>
              <a:rPr i="1" spc="120" dirty="0">
                <a:latin typeface="Century Gothic"/>
                <a:cs typeface="Century Gothic"/>
              </a:rPr>
              <a:t>domarens </a:t>
            </a:r>
            <a:r>
              <a:rPr spc="80" dirty="0"/>
              <a:t>beslut</a:t>
            </a:r>
            <a:r>
              <a:rPr spc="15" dirty="0"/>
              <a:t> </a:t>
            </a:r>
            <a:r>
              <a:rPr spc="155" dirty="0"/>
              <a:t>och</a:t>
            </a:r>
            <a:r>
              <a:rPr spc="20" dirty="0"/>
              <a:t> </a:t>
            </a:r>
            <a:r>
              <a:rPr spc="114" dirty="0"/>
              <a:t>se</a:t>
            </a:r>
            <a:r>
              <a:rPr spc="20" dirty="0"/>
              <a:t> </a:t>
            </a:r>
            <a:r>
              <a:rPr spc="120" dirty="0"/>
              <a:t>henne/honom</a:t>
            </a:r>
            <a:r>
              <a:rPr spc="20" dirty="0"/>
              <a:t> </a:t>
            </a:r>
            <a:r>
              <a:rPr spc="145" dirty="0"/>
              <a:t>som</a:t>
            </a:r>
            <a:r>
              <a:rPr spc="20" dirty="0"/>
              <a:t> </a:t>
            </a:r>
            <a:r>
              <a:rPr spc="125" dirty="0"/>
              <a:t>en</a:t>
            </a:r>
            <a:r>
              <a:rPr spc="15" dirty="0"/>
              <a:t> </a:t>
            </a:r>
            <a:r>
              <a:rPr spc="165" dirty="0"/>
              <a:t>vägledare</a:t>
            </a:r>
            <a:r>
              <a:rPr spc="20" dirty="0"/>
              <a:t> </a:t>
            </a:r>
            <a:r>
              <a:rPr spc="95" dirty="0"/>
              <a:t>under</a:t>
            </a:r>
            <a:r>
              <a:rPr spc="20" dirty="0"/>
              <a:t> </a:t>
            </a:r>
            <a:r>
              <a:rPr spc="-10" dirty="0"/>
              <a:t>utbildning.</a:t>
            </a:r>
          </a:p>
          <a:p>
            <a:pPr marL="369570" indent="-356870">
              <a:lnSpc>
                <a:spcPct val="100000"/>
              </a:lnSpc>
              <a:spcBef>
                <a:spcPts val="450"/>
              </a:spcBef>
              <a:buSzPct val="94000"/>
              <a:buFont typeface="Lucida Sans Unicode"/>
              <a:buAutoNum type="arabicPeriod"/>
              <a:tabLst>
                <a:tab pos="369570" algn="l"/>
              </a:tabLst>
            </a:pPr>
            <a:r>
              <a:rPr i="1" spc="110" dirty="0">
                <a:latin typeface="Century Gothic"/>
                <a:cs typeface="Century Gothic"/>
              </a:rPr>
              <a:t>Uppmuntra</a:t>
            </a:r>
            <a:r>
              <a:rPr i="1" spc="185" dirty="0">
                <a:latin typeface="Century Gothic"/>
                <a:cs typeface="Century Gothic"/>
              </a:rPr>
              <a:t> </a:t>
            </a:r>
            <a:r>
              <a:rPr i="1" spc="90" dirty="0">
                <a:latin typeface="Century Gothic"/>
                <a:cs typeface="Century Gothic"/>
              </a:rPr>
              <a:t>ditt</a:t>
            </a:r>
            <a:r>
              <a:rPr i="1" spc="190" dirty="0">
                <a:latin typeface="Century Gothic"/>
                <a:cs typeface="Century Gothic"/>
              </a:rPr>
              <a:t> </a:t>
            </a:r>
            <a:r>
              <a:rPr i="1" spc="90" dirty="0">
                <a:latin typeface="Century Gothic"/>
                <a:cs typeface="Century Gothic"/>
              </a:rPr>
              <a:t>barn</a:t>
            </a:r>
            <a:r>
              <a:rPr i="1" spc="190" dirty="0">
                <a:latin typeface="Century Gothic"/>
                <a:cs typeface="Century Gothic"/>
              </a:rPr>
              <a:t> </a:t>
            </a:r>
            <a:r>
              <a:rPr spc="120" dirty="0"/>
              <a:t>att</a:t>
            </a:r>
            <a:r>
              <a:rPr spc="15" dirty="0"/>
              <a:t> </a:t>
            </a:r>
            <a:r>
              <a:rPr spc="130" dirty="0"/>
              <a:t>delta</a:t>
            </a:r>
            <a:r>
              <a:rPr spc="15" dirty="0"/>
              <a:t> </a:t>
            </a:r>
            <a:r>
              <a:rPr spc="434" dirty="0"/>
              <a:t>–</a:t>
            </a:r>
            <a:r>
              <a:rPr spc="10" dirty="0"/>
              <a:t> </a:t>
            </a:r>
            <a:r>
              <a:rPr spc="135" dirty="0"/>
              <a:t>pressa</a:t>
            </a:r>
            <a:r>
              <a:rPr spc="15" dirty="0"/>
              <a:t> </a:t>
            </a:r>
            <a:r>
              <a:rPr spc="-10" dirty="0"/>
              <a:t>inte.</a:t>
            </a:r>
          </a:p>
          <a:p>
            <a:pPr marL="387350" indent="-374650">
              <a:lnSpc>
                <a:spcPct val="100000"/>
              </a:lnSpc>
              <a:spcBef>
                <a:spcPts val="450"/>
              </a:spcBef>
              <a:buSzPct val="94000"/>
              <a:buAutoNum type="arabicPeriod"/>
              <a:tabLst>
                <a:tab pos="387350" algn="l"/>
              </a:tabLst>
            </a:pPr>
            <a:r>
              <a:rPr spc="155" dirty="0"/>
              <a:t>Fråga</a:t>
            </a:r>
            <a:r>
              <a:rPr spc="15" dirty="0"/>
              <a:t> </a:t>
            </a:r>
            <a:r>
              <a:rPr spc="140" dirty="0"/>
              <a:t>barnen</a:t>
            </a:r>
            <a:r>
              <a:rPr spc="20" dirty="0"/>
              <a:t> </a:t>
            </a:r>
            <a:r>
              <a:rPr spc="175" dirty="0"/>
              <a:t>om</a:t>
            </a:r>
            <a:r>
              <a:rPr spc="15" dirty="0"/>
              <a:t> </a:t>
            </a:r>
            <a:r>
              <a:rPr spc="190" dirty="0"/>
              <a:t>matchen</a:t>
            </a:r>
            <a:r>
              <a:rPr spc="15" dirty="0"/>
              <a:t> </a:t>
            </a:r>
            <a:r>
              <a:rPr spc="135" dirty="0"/>
              <a:t>var</a:t>
            </a:r>
            <a:r>
              <a:rPr spc="20" dirty="0"/>
              <a:t> </a:t>
            </a:r>
            <a:r>
              <a:rPr dirty="0"/>
              <a:t>rolig,</a:t>
            </a:r>
            <a:r>
              <a:rPr spc="15" dirty="0"/>
              <a:t> </a:t>
            </a:r>
            <a:r>
              <a:rPr spc="135" dirty="0"/>
              <a:t>spännande,</a:t>
            </a:r>
            <a:r>
              <a:rPr spc="20" dirty="0"/>
              <a:t> </a:t>
            </a:r>
            <a:r>
              <a:rPr spc="110" dirty="0"/>
              <a:t>schysst</a:t>
            </a:r>
            <a:r>
              <a:rPr spc="15" dirty="0"/>
              <a:t> </a:t>
            </a:r>
            <a:r>
              <a:rPr dirty="0"/>
              <a:t>eller</a:t>
            </a:r>
            <a:r>
              <a:rPr spc="20" dirty="0"/>
              <a:t> </a:t>
            </a:r>
            <a:r>
              <a:rPr spc="175" dirty="0"/>
              <a:t>om</a:t>
            </a:r>
            <a:r>
              <a:rPr spc="15" dirty="0"/>
              <a:t> </a:t>
            </a:r>
            <a:r>
              <a:rPr spc="95" dirty="0"/>
              <a:t>spelet</a:t>
            </a:r>
            <a:r>
              <a:rPr spc="20" dirty="0"/>
              <a:t> </a:t>
            </a:r>
            <a:r>
              <a:rPr spc="135" dirty="0"/>
              <a:t>var</a:t>
            </a:r>
            <a:r>
              <a:rPr spc="15" dirty="0"/>
              <a:t> </a:t>
            </a:r>
            <a:r>
              <a:rPr spc="140" dirty="0"/>
              <a:t>bra</a:t>
            </a:r>
            <a:r>
              <a:rPr spc="20" dirty="0"/>
              <a:t> </a:t>
            </a:r>
            <a:r>
              <a:rPr spc="434" dirty="0"/>
              <a:t>–</a:t>
            </a:r>
            <a:r>
              <a:rPr spc="15" dirty="0"/>
              <a:t> </a:t>
            </a:r>
            <a:r>
              <a:rPr spc="65" dirty="0"/>
              <a:t>fokusera</a:t>
            </a: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i="1" spc="80" dirty="0">
                <a:latin typeface="Century Gothic"/>
                <a:cs typeface="Century Gothic"/>
              </a:rPr>
              <a:t>inte</a:t>
            </a:r>
            <a:r>
              <a:rPr i="1" spc="185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på</a:t>
            </a:r>
            <a:r>
              <a:rPr i="1" spc="185" dirty="0">
                <a:latin typeface="Century Gothic"/>
                <a:cs typeface="Century Gothic"/>
              </a:rPr>
              <a:t> </a:t>
            </a:r>
            <a:r>
              <a:rPr i="1" spc="85" dirty="0">
                <a:latin typeface="Century Gothic"/>
                <a:cs typeface="Century Gothic"/>
              </a:rPr>
              <a:t>resultatet.</a:t>
            </a:r>
          </a:p>
          <a:p>
            <a:pPr marL="386715" indent="-374015">
              <a:lnSpc>
                <a:spcPct val="100000"/>
              </a:lnSpc>
              <a:spcBef>
                <a:spcPts val="450"/>
              </a:spcBef>
              <a:buSzPct val="94000"/>
              <a:buFont typeface="Lucida Sans Unicode"/>
              <a:buAutoNum type="arabicPeriod" startAt="9"/>
              <a:tabLst>
                <a:tab pos="386715" algn="l"/>
              </a:tabLst>
            </a:pPr>
            <a:r>
              <a:rPr i="1" spc="85" dirty="0">
                <a:latin typeface="Century Gothic"/>
                <a:cs typeface="Century Gothic"/>
              </a:rPr>
              <a:t>Stöd</a:t>
            </a:r>
            <a:r>
              <a:rPr i="1" spc="175" dirty="0">
                <a:latin typeface="Century Gothic"/>
                <a:cs typeface="Century Gothic"/>
              </a:rPr>
              <a:t> </a:t>
            </a:r>
            <a:r>
              <a:rPr i="1" spc="80" dirty="0">
                <a:latin typeface="Century Gothic"/>
                <a:cs typeface="Century Gothic"/>
              </a:rPr>
              <a:t>föreningen</a:t>
            </a:r>
            <a:r>
              <a:rPr i="1" spc="180" dirty="0">
                <a:latin typeface="Century Gothic"/>
                <a:cs typeface="Century Gothic"/>
              </a:rPr>
              <a:t> </a:t>
            </a:r>
            <a:r>
              <a:rPr dirty="0"/>
              <a:t>i </a:t>
            </a:r>
            <a:r>
              <a:rPr spc="120" dirty="0"/>
              <a:t>dess</a:t>
            </a:r>
            <a:r>
              <a:rPr dirty="0"/>
              <a:t> </a:t>
            </a:r>
            <a:r>
              <a:rPr spc="95" dirty="0"/>
              <a:t>arbete.</a:t>
            </a:r>
            <a:r>
              <a:rPr spc="5" dirty="0"/>
              <a:t> </a:t>
            </a:r>
            <a:r>
              <a:rPr dirty="0"/>
              <a:t>Din </a:t>
            </a:r>
            <a:r>
              <a:rPr spc="90" dirty="0"/>
              <a:t>insats</a:t>
            </a:r>
            <a:r>
              <a:rPr spc="5" dirty="0"/>
              <a:t> </a:t>
            </a:r>
            <a:r>
              <a:rPr dirty="0"/>
              <a:t>blir </a:t>
            </a:r>
            <a:r>
              <a:rPr spc="105" dirty="0"/>
              <a:t>värdesatt,</a:t>
            </a:r>
            <a:r>
              <a:rPr spc="5" dirty="0"/>
              <a:t> </a:t>
            </a:r>
            <a:r>
              <a:rPr spc="55" dirty="0"/>
              <a:t>inte</a:t>
            </a:r>
            <a:r>
              <a:rPr dirty="0"/>
              <a:t> </a:t>
            </a:r>
            <a:r>
              <a:rPr spc="80" dirty="0"/>
              <a:t>minst</a:t>
            </a:r>
            <a:r>
              <a:rPr spc="5" dirty="0"/>
              <a:t> </a:t>
            </a:r>
            <a:r>
              <a:rPr spc="225" dirty="0"/>
              <a:t>av</a:t>
            </a:r>
            <a:r>
              <a:rPr dirty="0"/>
              <a:t> ditt</a:t>
            </a:r>
            <a:r>
              <a:rPr spc="5" dirty="0"/>
              <a:t> </a:t>
            </a:r>
            <a:r>
              <a:rPr spc="55" dirty="0"/>
              <a:t>barn.</a:t>
            </a:r>
          </a:p>
          <a:p>
            <a:pPr marL="495300" indent="-483870">
              <a:lnSpc>
                <a:spcPct val="100000"/>
              </a:lnSpc>
              <a:spcBef>
                <a:spcPts val="450"/>
              </a:spcBef>
              <a:buSzPct val="94000"/>
              <a:buAutoNum type="arabicPeriod" startAt="9"/>
              <a:tabLst>
                <a:tab pos="495300" algn="l"/>
              </a:tabLst>
            </a:pPr>
            <a:r>
              <a:rPr spc="85" dirty="0"/>
              <a:t>Kom</a:t>
            </a:r>
            <a:r>
              <a:rPr spc="35" dirty="0"/>
              <a:t> </a:t>
            </a:r>
            <a:r>
              <a:rPr spc="130" dirty="0"/>
              <a:t>ihåg</a:t>
            </a:r>
            <a:r>
              <a:rPr spc="40" dirty="0"/>
              <a:t> </a:t>
            </a:r>
            <a:r>
              <a:rPr spc="120" dirty="0"/>
              <a:t>att</a:t>
            </a:r>
            <a:r>
              <a:rPr spc="40" dirty="0"/>
              <a:t> </a:t>
            </a:r>
            <a:r>
              <a:rPr spc="114" dirty="0"/>
              <a:t>det</a:t>
            </a:r>
            <a:r>
              <a:rPr spc="40" dirty="0"/>
              <a:t> </a:t>
            </a:r>
            <a:r>
              <a:rPr spc="130" dirty="0"/>
              <a:t>är</a:t>
            </a:r>
            <a:r>
              <a:rPr spc="40" dirty="0"/>
              <a:t> </a:t>
            </a:r>
            <a:r>
              <a:rPr dirty="0"/>
              <a:t>ditt</a:t>
            </a:r>
            <a:r>
              <a:rPr spc="40" dirty="0"/>
              <a:t> </a:t>
            </a:r>
            <a:r>
              <a:rPr spc="130" dirty="0"/>
              <a:t>barn</a:t>
            </a:r>
            <a:r>
              <a:rPr spc="40" dirty="0"/>
              <a:t> </a:t>
            </a:r>
            <a:r>
              <a:rPr spc="145" dirty="0"/>
              <a:t>som</a:t>
            </a:r>
            <a:r>
              <a:rPr spc="40" dirty="0"/>
              <a:t> </a:t>
            </a:r>
            <a:r>
              <a:rPr spc="110" dirty="0"/>
              <a:t>spelar</a:t>
            </a:r>
            <a:r>
              <a:rPr spc="40" dirty="0"/>
              <a:t> </a:t>
            </a:r>
            <a:r>
              <a:rPr dirty="0"/>
              <a:t>fotboll</a:t>
            </a:r>
            <a:r>
              <a:rPr spc="40" dirty="0"/>
              <a:t> </a:t>
            </a:r>
            <a:r>
              <a:rPr spc="434" dirty="0"/>
              <a:t>–</a:t>
            </a:r>
            <a:r>
              <a:rPr spc="40" dirty="0"/>
              <a:t> </a:t>
            </a:r>
            <a:r>
              <a:rPr i="1" spc="80" dirty="0">
                <a:latin typeface="Century Gothic"/>
                <a:cs typeface="Century Gothic"/>
              </a:rPr>
              <a:t>inte</a:t>
            </a:r>
            <a:r>
              <a:rPr i="1" spc="220" dirty="0">
                <a:latin typeface="Century Gothic"/>
                <a:cs typeface="Century Gothic"/>
              </a:rPr>
              <a:t> </a:t>
            </a:r>
            <a:r>
              <a:rPr i="1" dirty="0">
                <a:latin typeface="Century Gothic"/>
                <a:cs typeface="Century Gothic"/>
              </a:rPr>
              <a:t>du</a:t>
            </a:r>
            <a:r>
              <a:rPr i="1" spc="220" dirty="0">
                <a:latin typeface="Century Gothic"/>
                <a:cs typeface="Century Gothic"/>
              </a:rPr>
              <a:t> </a:t>
            </a:r>
            <a:r>
              <a:rPr i="1" spc="80" dirty="0">
                <a:latin typeface="Century Gothic"/>
                <a:cs typeface="Century Gothic"/>
              </a:rPr>
              <a:t>själv</a:t>
            </a:r>
            <a:r>
              <a:rPr spc="8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87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CFC7"/>
          </a:solidFill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157836" y="1965259"/>
            <a:ext cx="8790066" cy="4937249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12700" marR="5080">
              <a:lnSpc>
                <a:spcPts val="12000"/>
              </a:lnSpc>
              <a:spcBef>
                <a:spcPts val="2500"/>
              </a:spcBef>
            </a:pPr>
            <a:r>
              <a:rPr sz="12000" spc="155" dirty="0">
                <a:solidFill>
                  <a:srgbClr val="120D0C"/>
                </a:solidFill>
                <a:latin typeface="Arial Narrow"/>
                <a:cs typeface="Arial Narrow"/>
              </a:rPr>
              <a:t>VI</a:t>
            </a:r>
            <a:r>
              <a:rPr sz="12000" spc="-55" dirty="0">
                <a:solidFill>
                  <a:srgbClr val="120D0C"/>
                </a:solidFill>
                <a:latin typeface="Arial Narrow"/>
                <a:cs typeface="Arial Narrow"/>
              </a:rPr>
              <a:t> </a:t>
            </a:r>
            <a:r>
              <a:rPr sz="12000" spc="290" dirty="0">
                <a:solidFill>
                  <a:srgbClr val="120D0C"/>
                </a:solidFill>
                <a:latin typeface="Arial Narrow"/>
                <a:cs typeface="Arial Narrow"/>
              </a:rPr>
              <a:t>HÖRS</a:t>
            </a:r>
            <a:r>
              <a:rPr sz="12000" spc="-55" dirty="0">
                <a:solidFill>
                  <a:srgbClr val="120D0C"/>
                </a:solidFill>
                <a:latin typeface="Arial Narrow"/>
                <a:cs typeface="Arial Narrow"/>
              </a:rPr>
              <a:t> </a:t>
            </a:r>
            <a:r>
              <a:rPr sz="12000" spc="300" dirty="0">
                <a:solidFill>
                  <a:srgbClr val="120D0C"/>
                </a:solidFill>
                <a:latin typeface="Arial Narrow"/>
                <a:cs typeface="Arial Narrow"/>
              </a:rPr>
              <a:t>PÅ </a:t>
            </a:r>
            <a:r>
              <a:rPr lang="sv-SE" sz="12000" spc="960" dirty="0">
                <a:solidFill>
                  <a:srgbClr val="120D0C"/>
                </a:solidFill>
                <a:latin typeface="Arial Narrow"/>
                <a:cs typeface="Arial Narrow"/>
              </a:rPr>
              <a:t>LAGET</a:t>
            </a:r>
            <a:r>
              <a:rPr sz="12000" spc="960" dirty="0">
                <a:solidFill>
                  <a:srgbClr val="120D0C"/>
                </a:solidFill>
                <a:latin typeface="Arial Narrow"/>
                <a:cs typeface="Arial Narrow"/>
              </a:rPr>
              <a:t>.</a:t>
            </a:r>
            <a:r>
              <a:rPr lang="sv-SE" sz="12000" spc="960" dirty="0">
                <a:solidFill>
                  <a:srgbClr val="120D0C"/>
                </a:solidFill>
                <a:latin typeface="Arial Narrow"/>
                <a:cs typeface="Arial Narrow"/>
              </a:rPr>
              <a:t>SE &amp; </a:t>
            </a:r>
            <a:r>
              <a:rPr lang="sv-SE" sz="12000" spc="960" dirty="0" err="1">
                <a:solidFill>
                  <a:srgbClr val="120D0C"/>
                </a:solidFill>
                <a:latin typeface="Arial Narrow"/>
                <a:cs typeface="Arial Narrow"/>
              </a:rPr>
              <a:t>WhatsApp</a:t>
            </a:r>
            <a:r>
              <a:rPr lang="sv-SE" sz="12000" spc="960" dirty="0">
                <a:solidFill>
                  <a:srgbClr val="120D0C"/>
                </a:solidFill>
                <a:latin typeface="Arial Narrow"/>
                <a:cs typeface="Arial Narrow"/>
              </a:rPr>
              <a:t> </a:t>
            </a:r>
            <a:endParaRPr sz="120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0147" y="7200900"/>
            <a:ext cx="11101705" cy="5080"/>
          </a:xfrm>
          <a:custGeom>
            <a:avLst/>
            <a:gdLst/>
            <a:ahLst/>
            <a:cxnLst/>
            <a:rect l="l" t="t" r="r" b="b"/>
            <a:pathLst>
              <a:path w="11101705" h="5079">
                <a:moveTo>
                  <a:pt x="0" y="0"/>
                </a:moveTo>
                <a:lnTo>
                  <a:pt x="11101460" y="476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7838" y="1292891"/>
            <a:ext cx="8559800" cy="5715"/>
          </a:xfrm>
          <a:custGeom>
            <a:avLst/>
            <a:gdLst/>
            <a:ahLst/>
            <a:cxnLst/>
            <a:rect l="l" t="t" r="r" b="b"/>
            <a:pathLst>
              <a:path w="8559800" h="5715">
                <a:moveTo>
                  <a:pt x="0" y="0"/>
                </a:moveTo>
                <a:lnTo>
                  <a:pt x="8559768" y="5397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70147" y="7592296"/>
            <a:ext cx="307632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20D0C"/>
                </a:solidFill>
                <a:latin typeface="Trebuchet MS"/>
                <a:cs typeface="Trebuchet MS"/>
              </a:rPr>
              <a:t>IK</a:t>
            </a:r>
            <a:r>
              <a:rPr sz="2400" spc="-8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60" dirty="0">
                <a:solidFill>
                  <a:srgbClr val="120D0C"/>
                </a:solidFill>
                <a:latin typeface="Trebuchet MS"/>
                <a:cs typeface="Trebuchet MS"/>
              </a:rPr>
              <a:t>Zenith</a:t>
            </a:r>
            <a:r>
              <a:rPr sz="2400" spc="-8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235" dirty="0">
                <a:solidFill>
                  <a:srgbClr val="120D0C"/>
                </a:solidFill>
                <a:latin typeface="Trebuchet MS"/>
                <a:cs typeface="Trebuchet MS"/>
              </a:rPr>
              <a:t>P-</a:t>
            </a:r>
            <a:r>
              <a:rPr sz="2400" spc="-140" dirty="0">
                <a:solidFill>
                  <a:srgbClr val="120D0C"/>
                </a:solidFill>
                <a:latin typeface="Trebuchet MS"/>
                <a:cs typeface="Trebuchet MS"/>
              </a:rPr>
              <a:t>1</a:t>
            </a:r>
            <a:r>
              <a:rPr lang="sv-SE" sz="2400" spc="-140" dirty="0">
                <a:solidFill>
                  <a:srgbClr val="120D0C"/>
                </a:solidFill>
                <a:latin typeface="Trebuchet MS"/>
                <a:cs typeface="Trebuchet MS"/>
              </a:rPr>
              <a:t>8</a:t>
            </a:r>
            <a:r>
              <a:rPr sz="2400" spc="-80" dirty="0">
                <a:solidFill>
                  <a:srgbClr val="120D0C"/>
                </a:solidFill>
                <a:latin typeface="Trebuchet MS"/>
                <a:cs typeface="Trebuchet MS"/>
              </a:rPr>
              <a:t> </a:t>
            </a:r>
            <a:r>
              <a:rPr sz="2400" spc="40" dirty="0">
                <a:solidFill>
                  <a:srgbClr val="120D0C"/>
                </a:solidFill>
                <a:latin typeface="Trebuchet MS"/>
                <a:cs typeface="Trebuchet MS"/>
              </a:rPr>
              <a:t>Fotboll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77600" y="7566458"/>
            <a:ext cx="5811442" cy="8566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2400" spc="130" dirty="0" err="1">
                <a:solidFill>
                  <a:srgbClr val="120D0C"/>
                </a:solidFill>
                <a:latin typeface="Trebuchet MS"/>
              </a:rPr>
              <a:t>Kontakta</a:t>
            </a:r>
            <a:r>
              <a:rPr sz="2400" spc="130" dirty="0">
                <a:solidFill>
                  <a:srgbClr val="120D0C"/>
                </a:solidFill>
                <a:latin typeface="Trebuchet MS"/>
              </a:rPr>
              <a:t> </a:t>
            </a:r>
            <a:r>
              <a:rPr lang="sv-SE" sz="2400" spc="130" dirty="0">
                <a:solidFill>
                  <a:srgbClr val="120D0C"/>
                </a:solidFill>
                <a:latin typeface="Trebuchet MS"/>
              </a:rPr>
              <a:t>Lars eller Mirza </a:t>
            </a:r>
            <a:r>
              <a:rPr sz="2400" spc="130" dirty="0">
                <a:solidFill>
                  <a:srgbClr val="120D0C"/>
                </a:solidFill>
                <a:latin typeface="Trebuchet MS"/>
              </a:rPr>
              <a:t>om du</a:t>
            </a:r>
          </a:p>
          <a:p>
            <a:pPr marR="5080" algn="r">
              <a:lnSpc>
                <a:spcPct val="100000"/>
              </a:lnSpc>
              <a:spcBef>
                <a:spcPts val="420"/>
              </a:spcBef>
            </a:pPr>
            <a:r>
              <a:rPr sz="2400" spc="130" dirty="0">
                <a:solidFill>
                  <a:srgbClr val="120D0C"/>
                </a:solidFill>
                <a:latin typeface="Trebuchet MS"/>
              </a:rPr>
              <a:t>saknar inlogg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752084" y="975740"/>
            <a:ext cx="252031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80" dirty="0"/>
              <a:t>P-</a:t>
            </a:r>
            <a:r>
              <a:rPr sz="3200" spc="-260" dirty="0"/>
              <a:t>1</a:t>
            </a:r>
            <a:r>
              <a:rPr lang="sv-SE" sz="3200" spc="-260" dirty="0"/>
              <a:t>8</a:t>
            </a:r>
            <a:r>
              <a:rPr sz="3200" spc="-10" dirty="0"/>
              <a:t> </a:t>
            </a:r>
            <a:r>
              <a:rPr sz="3200" spc="229" dirty="0"/>
              <a:t>FOTBOLL</a:t>
            </a:r>
            <a:endParaRPr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BB7D38-7A10-00CF-A2BB-FD4CD16A4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8" b="4154"/>
          <a:stretch/>
        </p:blipFill>
        <p:spPr>
          <a:xfrm>
            <a:off x="1132942" y="1175418"/>
            <a:ext cx="3820058" cy="77564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4304" y="938479"/>
            <a:ext cx="4159250" cy="8280769"/>
            <a:chOff x="952207" y="988376"/>
            <a:chExt cx="4159250" cy="8280769"/>
          </a:xfrm>
        </p:grpSpPr>
        <p:sp>
          <p:nvSpPr>
            <p:cNvPr id="6" name="object 6"/>
            <p:cNvSpPr/>
            <p:nvPr/>
          </p:nvSpPr>
          <p:spPr>
            <a:xfrm>
              <a:off x="2732399" y="1343206"/>
              <a:ext cx="552450" cy="68580"/>
            </a:xfrm>
            <a:custGeom>
              <a:avLst/>
              <a:gdLst/>
              <a:ahLst/>
              <a:cxnLst/>
              <a:rect l="l" t="t" r="r" b="b"/>
              <a:pathLst>
                <a:path w="552450" h="68580">
                  <a:moveTo>
                    <a:pt x="518130" y="68546"/>
                  </a:moveTo>
                  <a:lnTo>
                    <a:pt x="34273" y="68546"/>
                  </a:lnTo>
                  <a:lnTo>
                    <a:pt x="21263" y="66026"/>
                  </a:lnTo>
                  <a:lnTo>
                    <a:pt x="10332" y="58970"/>
                  </a:lnTo>
                  <a:lnTo>
                    <a:pt x="2803" y="48133"/>
                  </a:lnTo>
                  <a:lnTo>
                    <a:pt x="0" y="34273"/>
                  </a:lnTo>
                  <a:lnTo>
                    <a:pt x="2803" y="20412"/>
                  </a:lnTo>
                  <a:lnTo>
                    <a:pt x="10332" y="9576"/>
                  </a:lnTo>
                  <a:lnTo>
                    <a:pt x="21263" y="2520"/>
                  </a:lnTo>
                  <a:lnTo>
                    <a:pt x="34273" y="0"/>
                  </a:lnTo>
                  <a:lnTo>
                    <a:pt x="518130" y="0"/>
                  </a:lnTo>
                  <a:lnTo>
                    <a:pt x="531140" y="2520"/>
                  </a:lnTo>
                  <a:lnTo>
                    <a:pt x="542071" y="9576"/>
                  </a:lnTo>
                  <a:lnTo>
                    <a:pt x="549599" y="20412"/>
                  </a:lnTo>
                  <a:lnTo>
                    <a:pt x="552403" y="34273"/>
                  </a:lnTo>
                  <a:lnTo>
                    <a:pt x="549599" y="48133"/>
                  </a:lnTo>
                  <a:lnTo>
                    <a:pt x="542071" y="58970"/>
                  </a:lnTo>
                  <a:lnTo>
                    <a:pt x="531140" y="66026"/>
                  </a:lnTo>
                  <a:lnTo>
                    <a:pt x="518130" y="68546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0200" y="1327078"/>
              <a:ext cx="100803" cy="1008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2207" y="2117381"/>
              <a:ext cx="4159250" cy="1947545"/>
            </a:xfrm>
            <a:custGeom>
              <a:avLst/>
              <a:gdLst/>
              <a:ahLst/>
              <a:cxnLst/>
              <a:rect l="l" t="t" r="r" b="b"/>
              <a:pathLst>
                <a:path w="4159250" h="1947545">
                  <a:moveTo>
                    <a:pt x="44348" y="1334643"/>
                  </a:moveTo>
                  <a:lnTo>
                    <a:pt x="27216" y="1338173"/>
                  </a:lnTo>
                  <a:lnTo>
                    <a:pt x="13093" y="1347749"/>
                  </a:lnTo>
                  <a:lnTo>
                    <a:pt x="3517" y="1361859"/>
                  </a:lnTo>
                  <a:lnTo>
                    <a:pt x="0" y="1378991"/>
                  </a:lnTo>
                  <a:lnTo>
                    <a:pt x="0" y="1903171"/>
                  </a:lnTo>
                  <a:lnTo>
                    <a:pt x="3517" y="1920303"/>
                  </a:lnTo>
                  <a:lnTo>
                    <a:pt x="13093" y="1934425"/>
                  </a:lnTo>
                  <a:lnTo>
                    <a:pt x="27216" y="1944001"/>
                  </a:lnTo>
                  <a:lnTo>
                    <a:pt x="44348" y="1947532"/>
                  </a:lnTo>
                  <a:lnTo>
                    <a:pt x="44348" y="1334643"/>
                  </a:lnTo>
                  <a:close/>
                </a:path>
                <a:path w="4159250" h="1947545">
                  <a:moveTo>
                    <a:pt x="44348" y="590715"/>
                  </a:moveTo>
                  <a:lnTo>
                    <a:pt x="27216" y="593928"/>
                  </a:lnTo>
                  <a:lnTo>
                    <a:pt x="13093" y="602805"/>
                  </a:lnTo>
                  <a:lnTo>
                    <a:pt x="3517" y="616229"/>
                  </a:lnTo>
                  <a:lnTo>
                    <a:pt x="0" y="633044"/>
                  </a:lnTo>
                  <a:lnTo>
                    <a:pt x="0" y="1157224"/>
                  </a:lnTo>
                  <a:lnTo>
                    <a:pt x="3517" y="1174369"/>
                  </a:lnTo>
                  <a:lnTo>
                    <a:pt x="13093" y="1188478"/>
                  </a:lnTo>
                  <a:lnTo>
                    <a:pt x="27216" y="1198054"/>
                  </a:lnTo>
                  <a:lnTo>
                    <a:pt x="44348" y="1201585"/>
                  </a:lnTo>
                  <a:lnTo>
                    <a:pt x="44348" y="590715"/>
                  </a:lnTo>
                  <a:close/>
                </a:path>
                <a:path w="4159250" h="1947545">
                  <a:moveTo>
                    <a:pt x="44348" y="0"/>
                  </a:moveTo>
                  <a:lnTo>
                    <a:pt x="27216" y="3213"/>
                  </a:lnTo>
                  <a:lnTo>
                    <a:pt x="13093" y="12103"/>
                  </a:lnTo>
                  <a:lnTo>
                    <a:pt x="3517" y="25514"/>
                  </a:lnTo>
                  <a:lnTo>
                    <a:pt x="0" y="42341"/>
                  </a:lnTo>
                  <a:lnTo>
                    <a:pt x="0" y="294347"/>
                  </a:lnTo>
                  <a:lnTo>
                    <a:pt x="3517" y="311480"/>
                  </a:lnTo>
                  <a:lnTo>
                    <a:pt x="13093" y="325602"/>
                  </a:lnTo>
                  <a:lnTo>
                    <a:pt x="27216" y="335178"/>
                  </a:lnTo>
                  <a:lnTo>
                    <a:pt x="44348" y="338696"/>
                  </a:lnTo>
                  <a:lnTo>
                    <a:pt x="44348" y="0"/>
                  </a:lnTo>
                  <a:close/>
                </a:path>
                <a:path w="4159250" h="1947545">
                  <a:moveTo>
                    <a:pt x="4159148" y="836676"/>
                  </a:moveTo>
                  <a:lnTo>
                    <a:pt x="4155617" y="819531"/>
                  </a:lnTo>
                  <a:lnTo>
                    <a:pt x="4146042" y="805421"/>
                  </a:lnTo>
                  <a:lnTo>
                    <a:pt x="4131932" y="795845"/>
                  </a:lnTo>
                  <a:lnTo>
                    <a:pt x="4114800" y="792314"/>
                  </a:lnTo>
                  <a:lnTo>
                    <a:pt x="4114800" y="1774139"/>
                  </a:lnTo>
                  <a:lnTo>
                    <a:pt x="4131932" y="1770621"/>
                  </a:lnTo>
                  <a:lnTo>
                    <a:pt x="4146042" y="1761045"/>
                  </a:lnTo>
                  <a:lnTo>
                    <a:pt x="4155617" y="1746923"/>
                  </a:lnTo>
                  <a:lnTo>
                    <a:pt x="4159148" y="1729790"/>
                  </a:lnTo>
                  <a:lnTo>
                    <a:pt x="4159148" y="836676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6238" y="1041450"/>
              <a:ext cx="4070985" cy="8227695"/>
            </a:xfrm>
            <a:custGeom>
              <a:avLst/>
              <a:gdLst/>
              <a:ahLst/>
              <a:cxnLst/>
              <a:rect l="l" t="t" r="r" b="b"/>
              <a:pathLst>
                <a:path w="4070985" h="8227695">
                  <a:moveTo>
                    <a:pt x="3467641" y="8227583"/>
                  </a:moveTo>
                  <a:lnTo>
                    <a:pt x="602805" y="8227583"/>
                  </a:lnTo>
                  <a:lnTo>
                    <a:pt x="555730" y="8225768"/>
                  </a:lnTo>
                  <a:lnTo>
                    <a:pt x="509641" y="8220411"/>
                  </a:lnTo>
                  <a:lnTo>
                    <a:pt x="464671" y="8211648"/>
                  </a:lnTo>
                  <a:lnTo>
                    <a:pt x="420955" y="8199614"/>
                  </a:lnTo>
                  <a:lnTo>
                    <a:pt x="378628" y="8184441"/>
                  </a:lnTo>
                  <a:lnTo>
                    <a:pt x="337824" y="8166266"/>
                  </a:lnTo>
                  <a:lnTo>
                    <a:pt x="298677" y="8145223"/>
                  </a:lnTo>
                  <a:lnTo>
                    <a:pt x="261322" y="8121446"/>
                  </a:lnTo>
                  <a:lnTo>
                    <a:pt x="225893" y="8095069"/>
                  </a:lnTo>
                  <a:lnTo>
                    <a:pt x="192526" y="8066228"/>
                  </a:lnTo>
                  <a:lnTo>
                    <a:pt x="161355" y="8035056"/>
                  </a:lnTo>
                  <a:lnTo>
                    <a:pt x="132514" y="8001689"/>
                  </a:lnTo>
                  <a:lnTo>
                    <a:pt x="106137" y="7966261"/>
                  </a:lnTo>
                  <a:lnTo>
                    <a:pt x="82360" y="7928906"/>
                  </a:lnTo>
                  <a:lnTo>
                    <a:pt x="61316" y="7889759"/>
                  </a:lnTo>
                  <a:lnTo>
                    <a:pt x="43141" y="7848955"/>
                  </a:lnTo>
                  <a:lnTo>
                    <a:pt x="27969" y="7806627"/>
                  </a:lnTo>
                  <a:lnTo>
                    <a:pt x="15934" y="7762911"/>
                  </a:lnTo>
                  <a:lnTo>
                    <a:pt x="7171" y="7717941"/>
                  </a:lnTo>
                  <a:lnTo>
                    <a:pt x="1815" y="7671852"/>
                  </a:lnTo>
                  <a:lnTo>
                    <a:pt x="77" y="7626795"/>
                  </a:lnTo>
                  <a:lnTo>
                    <a:pt x="0" y="602805"/>
                  </a:lnTo>
                  <a:lnTo>
                    <a:pt x="756" y="572280"/>
                  </a:lnTo>
                  <a:lnTo>
                    <a:pt x="6804" y="511231"/>
                  </a:lnTo>
                  <a:lnTo>
                    <a:pt x="15151" y="467035"/>
                  </a:lnTo>
                  <a:lnTo>
                    <a:pt x="26208" y="423374"/>
                  </a:lnTo>
                  <a:lnTo>
                    <a:pt x="41833" y="382045"/>
                  </a:lnTo>
                  <a:lnTo>
                    <a:pt x="60482" y="340715"/>
                  </a:lnTo>
                  <a:lnTo>
                    <a:pt x="81178" y="302725"/>
                  </a:lnTo>
                  <a:lnTo>
                    <a:pt x="104079" y="266121"/>
                  </a:lnTo>
                  <a:lnTo>
                    <a:pt x="133753" y="224161"/>
                  </a:lnTo>
                  <a:lnTo>
                    <a:pt x="162356" y="190896"/>
                  </a:lnTo>
                  <a:lnTo>
                    <a:pt x="187998" y="166010"/>
                  </a:lnTo>
                  <a:lnTo>
                    <a:pt x="209167" y="146480"/>
                  </a:lnTo>
                  <a:lnTo>
                    <a:pt x="259777" y="106891"/>
                  </a:lnTo>
                  <a:lnTo>
                    <a:pt x="302568" y="79949"/>
                  </a:lnTo>
                  <a:lnTo>
                    <a:pt x="347862" y="56505"/>
                  </a:lnTo>
                  <a:lnTo>
                    <a:pt x="395401" y="36793"/>
                  </a:lnTo>
                  <a:lnTo>
                    <a:pt x="444925" y="21050"/>
                  </a:lnTo>
                  <a:lnTo>
                    <a:pt x="496173" y="9513"/>
                  </a:lnTo>
                  <a:lnTo>
                    <a:pt x="548886" y="2417"/>
                  </a:lnTo>
                  <a:lnTo>
                    <a:pt x="602805" y="0"/>
                  </a:lnTo>
                  <a:lnTo>
                    <a:pt x="3469657" y="0"/>
                  </a:lnTo>
                  <a:lnTo>
                    <a:pt x="3523492" y="2335"/>
                  </a:lnTo>
                  <a:lnTo>
                    <a:pt x="3576004" y="9229"/>
                  </a:lnTo>
                  <a:lnTo>
                    <a:pt x="3627005" y="20519"/>
                  </a:lnTo>
                  <a:lnTo>
                    <a:pt x="3676304" y="36037"/>
                  </a:lnTo>
                  <a:lnTo>
                    <a:pt x="3686676" y="40321"/>
                  </a:lnTo>
                  <a:lnTo>
                    <a:pt x="602805" y="40321"/>
                  </a:lnTo>
                  <a:lnTo>
                    <a:pt x="554301" y="42387"/>
                  </a:lnTo>
                  <a:lnTo>
                    <a:pt x="506936" y="48475"/>
                  </a:lnTo>
                  <a:lnTo>
                    <a:pt x="460883" y="58415"/>
                  </a:lnTo>
                  <a:lnTo>
                    <a:pt x="416309" y="72042"/>
                  </a:lnTo>
                  <a:lnTo>
                    <a:pt x="373385" y="89187"/>
                  </a:lnTo>
                  <a:lnTo>
                    <a:pt x="332257" y="109683"/>
                  </a:lnTo>
                  <a:lnTo>
                    <a:pt x="293134" y="133362"/>
                  </a:lnTo>
                  <a:lnTo>
                    <a:pt x="256169" y="160057"/>
                  </a:lnTo>
                  <a:lnTo>
                    <a:pt x="221529" y="189599"/>
                  </a:lnTo>
                  <a:lnTo>
                    <a:pt x="189385" y="221823"/>
                  </a:lnTo>
                  <a:lnTo>
                    <a:pt x="159906" y="256560"/>
                  </a:lnTo>
                  <a:lnTo>
                    <a:pt x="133261" y="293642"/>
                  </a:lnTo>
                  <a:lnTo>
                    <a:pt x="109619" y="332902"/>
                  </a:lnTo>
                  <a:lnTo>
                    <a:pt x="89150" y="374173"/>
                  </a:lnTo>
                  <a:lnTo>
                    <a:pt x="72023" y="417287"/>
                  </a:lnTo>
                  <a:lnTo>
                    <a:pt x="58407" y="462076"/>
                  </a:lnTo>
                  <a:lnTo>
                    <a:pt x="48472" y="508373"/>
                  </a:lnTo>
                  <a:lnTo>
                    <a:pt x="42387" y="556010"/>
                  </a:lnTo>
                  <a:lnTo>
                    <a:pt x="40406" y="602805"/>
                  </a:lnTo>
                  <a:lnTo>
                    <a:pt x="40321" y="7626795"/>
                  </a:lnTo>
                  <a:lnTo>
                    <a:pt x="42387" y="7675303"/>
                  </a:lnTo>
                  <a:lnTo>
                    <a:pt x="48472" y="7722670"/>
                  </a:lnTo>
                  <a:lnTo>
                    <a:pt x="58407" y="7768727"/>
                  </a:lnTo>
                  <a:lnTo>
                    <a:pt x="72023" y="7813304"/>
                  </a:lnTo>
                  <a:lnTo>
                    <a:pt x="89150" y="7856232"/>
                  </a:lnTo>
                  <a:lnTo>
                    <a:pt x="109619" y="7897342"/>
                  </a:lnTo>
                  <a:lnTo>
                    <a:pt x="133261" y="7936465"/>
                  </a:lnTo>
                  <a:lnTo>
                    <a:pt x="159906" y="7973430"/>
                  </a:lnTo>
                  <a:lnTo>
                    <a:pt x="189385" y="8008070"/>
                  </a:lnTo>
                  <a:lnTo>
                    <a:pt x="221529" y="8040214"/>
                  </a:lnTo>
                  <a:lnTo>
                    <a:pt x="256169" y="8069693"/>
                  </a:lnTo>
                  <a:lnTo>
                    <a:pt x="293134" y="8096338"/>
                  </a:lnTo>
                  <a:lnTo>
                    <a:pt x="332257" y="8119979"/>
                  </a:lnTo>
                  <a:lnTo>
                    <a:pt x="373367" y="8140448"/>
                  </a:lnTo>
                  <a:lnTo>
                    <a:pt x="416295" y="8157575"/>
                  </a:lnTo>
                  <a:lnTo>
                    <a:pt x="460872" y="8171191"/>
                  </a:lnTo>
                  <a:lnTo>
                    <a:pt x="506929" y="8181126"/>
                  </a:lnTo>
                  <a:lnTo>
                    <a:pt x="554296" y="8187212"/>
                  </a:lnTo>
                  <a:lnTo>
                    <a:pt x="602805" y="8189278"/>
                  </a:lnTo>
                  <a:lnTo>
                    <a:pt x="3678325" y="8189278"/>
                  </a:lnTo>
                  <a:lnTo>
                    <a:pt x="3649490" y="8199614"/>
                  </a:lnTo>
                  <a:lnTo>
                    <a:pt x="3605774" y="8211648"/>
                  </a:lnTo>
                  <a:lnTo>
                    <a:pt x="3560804" y="8220411"/>
                  </a:lnTo>
                  <a:lnTo>
                    <a:pt x="3514715" y="8225768"/>
                  </a:lnTo>
                  <a:lnTo>
                    <a:pt x="3467641" y="8227583"/>
                  </a:lnTo>
                  <a:close/>
                </a:path>
                <a:path w="4070985" h="8227695">
                  <a:moveTo>
                    <a:pt x="3678325" y="8189278"/>
                  </a:moveTo>
                  <a:lnTo>
                    <a:pt x="3467641" y="8189278"/>
                  </a:lnTo>
                  <a:lnTo>
                    <a:pt x="3516149" y="8187212"/>
                  </a:lnTo>
                  <a:lnTo>
                    <a:pt x="3563516" y="8181126"/>
                  </a:lnTo>
                  <a:lnTo>
                    <a:pt x="3609573" y="8171191"/>
                  </a:lnTo>
                  <a:lnTo>
                    <a:pt x="3654150" y="8157575"/>
                  </a:lnTo>
                  <a:lnTo>
                    <a:pt x="3697079" y="8140448"/>
                  </a:lnTo>
                  <a:lnTo>
                    <a:pt x="3738189" y="8119979"/>
                  </a:lnTo>
                  <a:lnTo>
                    <a:pt x="3777311" y="8096338"/>
                  </a:lnTo>
                  <a:lnTo>
                    <a:pt x="3814277" y="8069693"/>
                  </a:lnTo>
                  <a:lnTo>
                    <a:pt x="3848916" y="8040214"/>
                  </a:lnTo>
                  <a:lnTo>
                    <a:pt x="3881060" y="8008070"/>
                  </a:lnTo>
                  <a:lnTo>
                    <a:pt x="3910539" y="7973430"/>
                  </a:lnTo>
                  <a:lnTo>
                    <a:pt x="3937184" y="7936465"/>
                  </a:lnTo>
                  <a:lnTo>
                    <a:pt x="3960826" y="7897342"/>
                  </a:lnTo>
                  <a:lnTo>
                    <a:pt x="3981295" y="7856232"/>
                  </a:lnTo>
                  <a:lnTo>
                    <a:pt x="3998422" y="7813304"/>
                  </a:lnTo>
                  <a:lnTo>
                    <a:pt x="4012038" y="7768727"/>
                  </a:lnTo>
                  <a:lnTo>
                    <a:pt x="4021973" y="7722670"/>
                  </a:lnTo>
                  <a:lnTo>
                    <a:pt x="4028059" y="7675303"/>
                  </a:lnTo>
                  <a:lnTo>
                    <a:pt x="4030125" y="7626795"/>
                  </a:lnTo>
                  <a:lnTo>
                    <a:pt x="4030125" y="602805"/>
                  </a:lnTo>
                  <a:lnTo>
                    <a:pt x="4028059" y="554296"/>
                  </a:lnTo>
                  <a:lnTo>
                    <a:pt x="4021973" y="506929"/>
                  </a:lnTo>
                  <a:lnTo>
                    <a:pt x="4012038" y="460872"/>
                  </a:lnTo>
                  <a:lnTo>
                    <a:pt x="3998422" y="416295"/>
                  </a:lnTo>
                  <a:lnTo>
                    <a:pt x="3981295" y="373367"/>
                  </a:lnTo>
                  <a:lnTo>
                    <a:pt x="3960826" y="332257"/>
                  </a:lnTo>
                  <a:lnTo>
                    <a:pt x="3937184" y="293134"/>
                  </a:lnTo>
                  <a:lnTo>
                    <a:pt x="3910539" y="256169"/>
                  </a:lnTo>
                  <a:lnTo>
                    <a:pt x="3881060" y="221529"/>
                  </a:lnTo>
                  <a:lnTo>
                    <a:pt x="3848916" y="189385"/>
                  </a:lnTo>
                  <a:lnTo>
                    <a:pt x="3814277" y="159906"/>
                  </a:lnTo>
                  <a:lnTo>
                    <a:pt x="3777311" y="133261"/>
                  </a:lnTo>
                  <a:lnTo>
                    <a:pt x="3738294" y="109683"/>
                  </a:lnTo>
                  <a:lnTo>
                    <a:pt x="3697060" y="89150"/>
                  </a:lnTo>
                  <a:lnTo>
                    <a:pt x="3654136" y="72023"/>
                  </a:lnTo>
                  <a:lnTo>
                    <a:pt x="3609562" y="58407"/>
                  </a:lnTo>
                  <a:lnTo>
                    <a:pt x="3563509" y="48472"/>
                  </a:lnTo>
                  <a:lnTo>
                    <a:pt x="3516144" y="42387"/>
                  </a:lnTo>
                  <a:lnTo>
                    <a:pt x="3467641" y="40321"/>
                  </a:lnTo>
                  <a:lnTo>
                    <a:pt x="3686676" y="40321"/>
                  </a:lnTo>
                  <a:lnTo>
                    <a:pt x="3723713" y="55619"/>
                  </a:lnTo>
                  <a:lnTo>
                    <a:pt x="3769044" y="79099"/>
                  </a:lnTo>
                  <a:lnTo>
                    <a:pt x="3812106" y="106312"/>
                  </a:lnTo>
                  <a:lnTo>
                    <a:pt x="3852710" y="137092"/>
                  </a:lnTo>
                  <a:lnTo>
                    <a:pt x="3884463" y="165160"/>
                  </a:lnTo>
                  <a:lnTo>
                    <a:pt x="3924029" y="207907"/>
                  </a:lnTo>
                  <a:lnTo>
                    <a:pt x="3951498" y="241928"/>
                  </a:lnTo>
                  <a:lnTo>
                    <a:pt x="3976163" y="278217"/>
                  </a:lnTo>
                  <a:lnTo>
                    <a:pt x="3998623" y="314758"/>
                  </a:lnTo>
                  <a:lnTo>
                    <a:pt x="4020989" y="360719"/>
                  </a:lnTo>
                  <a:lnTo>
                    <a:pt x="4037496" y="402237"/>
                  </a:lnTo>
                  <a:lnTo>
                    <a:pt x="4052049" y="452607"/>
                  </a:lnTo>
                  <a:lnTo>
                    <a:pt x="4063642" y="510947"/>
                  </a:lnTo>
                  <a:lnTo>
                    <a:pt x="4069690" y="571430"/>
                  </a:lnTo>
                  <a:lnTo>
                    <a:pt x="4070446" y="602805"/>
                  </a:lnTo>
                  <a:lnTo>
                    <a:pt x="4070368" y="7626795"/>
                  </a:lnTo>
                  <a:lnTo>
                    <a:pt x="4068630" y="7671852"/>
                  </a:lnTo>
                  <a:lnTo>
                    <a:pt x="4063274" y="7717941"/>
                  </a:lnTo>
                  <a:lnTo>
                    <a:pt x="4054511" y="7762911"/>
                  </a:lnTo>
                  <a:lnTo>
                    <a:pt x="4042476" y="7806627"/>
                  </a:lnTo>
                  <a:lnTo>
                    <a:pt x="4027304" y="7848955"/>
                  </a:lnTo>
                  <a:lnTo>
                    <a:pt x="4009129" y="7889759"/>
                  </a:lnTo>
                  <a:lnTo>
                    <a:pt x="3988086" y="7928906"/>
                  </a:lnTo>
                  <a:lnTo>
                    <a:pt x="3964308" y="7966261"/>
                  </a:lnTo>
                  <a:lnTo>
                    <a:pt x="3937932" y="8001689"/>
                  </a:lnTo>
                  <a:lnTo>
                    <a:pt x="3909090" y="8035056"/>
                  </a:lnTo>
                  <a:lnTo>
                    <a:pt x="3877919" y="8066228"/>
                  </a:lnTo>
                  <a:lnTo>
                    <a:pt x="3844552" y="8095069"/>
                  </a:lnTo>
                  <a:lnTo>
                    <a:pt x="3809124" y="8121446"/>
                  </a:lnTo>
                  <a:lnTo>
                    <a:pt x="3771769" y="8145223"/>
                  </a:lnTo>
                  <a:lnTo>
                    <a:pt x="3732622" y="8166266"/>
                  </a:lnTo>
                  <a:lnTo>
                    <a:pt x="3691817" y="8184441"/>
                  </a:lnTo>
                  <a:lnTo>
                    <a:pt x="3678325" y="8189278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6882" y="988376"/>
              <a:ext cx="4070985" cy="8227695"/>
            </a:xfrm>
            <a:custGeom>
              <a:avLst/>
              <a:gdLst/>
              <a:ahLst/>
              <a:cxnLst/>
              <a:rect l="l" t="t" r="r" b="b"/>
              <a:pathLst>
                <a:path w="3990340" h="8147050">
                  <a:moveTo>
                    <a:pt x="3427319" y="8146941"/>
                  </a:moveTo>
                  <a:lnTo>
                    <a:pt x="562483" y="8146941"/>
                  </a:lnTo>
                  <a:lnTo>
                    <a:pt x="513975" y="8144874"/>
                  </a:lnTo>
                  <a:lnTo>
                    <a:pt x="466608" y="8138789"/>
                  </a:lnTo>
                  <a:lnTo>
                    <a:pt x="420551" y="8128854"/>
                  </a:lnTo>
                  <a:lnTo>
                    <a:pt x="375974" y="8115238"/>
                  </a:lnTo>
                  <a:lnTo>
                    <a:pt x="333045" y="8098111"/>
                  </a:lnTo>
                  <a:lnTo>
                    <a:pt x="291935" y="8077642"/>
                  </a:lnTo>
                  <a:lnTo>
                    <a:pt x="252813" y="8054001"/>
                  </a:lnTo>
                  <a:lnTo>
                    <a:pt x="215847" y="8027355"/>
                  </a:lnTo>
                  <a:lnTo>
                    <a:pt x="181208" y="7997876"/>
                  </a:lnTo>
                  <a:lnTo>
                    <a:pt x="149064" y="7965732"/>
                  </a:lnTo>
                  <a:lnTo>
                    <a:pt x="119585" y="7931093"/>
                  </a:lnTo>
                  <a:lnTo>
                    <a:pt x="92940" y="7894127"/>
                  </a:lnTo>
                  <a:lnTo>
                    <a:pt x="69298" y="7855005"/>
                  </a:lnTo>
                  <a:lnTo>
                    <a:pt x="48829" y="7813895"/>
                  </a:lnTo>
                  <a:lnTo>
                    <a:pt x="31702" y="7770966"/>
                  </a:lnTo>
                  <a:lnTo>
                    <a:pt x="18086" y="7726389"/>
                  </a:lnTo>
                  <a:lnTo>
                    <a:pt x="8151" y="7680332"/>
                  </a:lnTo>
                  <a:lnTo>
                    <a:pt x="2066" y="7632965"/>
                  </a:lnTo>
                  <a:lnTo>
                    <a:pt x="0" y="7584457"/>
                  </a:lnTo>
                  <a:lnTo>
                    <a:pt x="0" y="562483"/>
                  </a:lnTo>
                  <a:lnTo>
                    <a:pt x="2066" y="513975"/>
                  </a:lnTo>
                  <a:lnTo>
                    <a:pt x="8151" y="466608"/>
                  </a:lnTo>
                  <a:lnTo>
                    <a:pt x="18086" y="420551"/>
                  </a:lnTo>
                  <a:lnTo>
                    <a:pt x="31702" y="375974"/>
                  </a:lnTo>
                  <a:lnTo>
                    <a:pt x="48840" y="333045"/>
                  </a:lnTo>
                  <a:lnTo>
                    <a:pt x="69298" y="291935"/>
                  </a:lnTo>
                  <a:lnTo>
                    <a:pt x="92940" y="252813"/>
                  </a:lnTo>
                  <a:lnTo>
                    <a:pt x="119585" y="215847"/>
                  </a:lnTo>
                  <a:lnTo>
                    <a:pt x="149064" y="181208"/>
                  </a:lnTo>
                  <a:lnTo>
                    <a:pt x="181208" y="149064"/>
                  </a:lnTo>
                  <a:lnTo>
                    <a:pt x="215847" y="119585"/>
                  </a:lnTo>
                  <a:lnTo>
                    <a:pt x="252813" y="92939"/>
                  </a:lnTo>
                  <a:lnTo>
                    <a:pt x="291935" y="69298"/>
                  </a:lnTo>
                  <a:lnTo>
                    <a:pt x="333045" y="48829"/>
                  </a:lnTo>
                  <a:lnTo>
                    <a:pt x="375974" y="31702"/>
                  </a:lnTo>
                  <a:lnTo>
                    <a:pt x="420551" y="18086"/>
                  </a:lnTo>
                  <a:lnTo>
                    <a:pt x="466608" y="8151"/>
                  </a:lnTo>
                  <a:lnTo>
                    <a:pt x="513975" y="2066"/>
                  </a:lnTo>
                  <a:lnTo>
                    <a:pt x="562483" y="0"/>
                  </a:lnTo>
                  <a:lnTo>
                    <a:pt x="3427319" y="0"/>
                  </a:lnTo>
                  <a:lnTo>
                    <a:pt x="3475828" y="2066"/>
                  </a:lnTo>
                  <a:lnTo>
                    <a:pt x="3523195" y="8151"/>
                  </a:lnTo>
                  <a:lnTo>
                    <a:pt x="3569252" y="18086"/>
                  </a:lnTo>
                  <a:lnTo>
                    <a:pt x="3613829" y="31702"/>
                  </a:lnTo>
                  <a:lnTo>
                    <a:pt x="3656757" y="48829"/>
                  </a:lnTo>
                  <a:lnTo>
                    <a:pt x="3697867" y="69298"/>
                  </a:lnTo>
                  <a:lnTo>
                    <a:pt x="3736990" y="92939"/>
                  </a:lnTo>
                  <a:lnTo>
                    <a:pt x="3773955" y="119585"/>
                  </a:lnTo>
                  <a:lnTo>
                    <a:pt x="3808595" y="149064"/>
                  </a:lnTo>
                  <a:lnTo>
                    <a:pt x="3840739" y="181208"/>
                  </a:lnTo>
                  <a:lnTo>
                    <a:pt x="3863246" y="207655"/>
                  </a:lnTo>
                  <a:lnTo>
                    <a:pt x="542323" y="207655"/>
                  </a:lnTo>
                  <a:lnTo>
                    <a:pt x="493223" y="211267"/>
                  </a:lnTo>
                  <a:lnTo>
                    <a:pt x="446342" y="221760"/>
                  </a:lnTo>
                  <a:lnTo>
                    <a:pt x="402196" y="238614"/>
                  </a:lnTo>
                  <a:lnTo>
                    <a:pt x="361303" y="261312"/>
                  </a:lnTo>
                  <a:lnTo>
                    <a:pt x="324182" y="289335"/>
                  </a:lnTo>
                  <a:lnTo>
                    <a:pt x="291351" y="322166"/>
                  </a:lnTo>
                  <a:lnTo>
                    <a:pt x="263328" y="359287"/>
                  </a:lnTo>
                  <a:lnTo>
                    <a:pt x="240630" y="400180"/>
                  </a:lnTo>
                  <a:lnTo>
                    <a:pt x="223776" y="444326"/>
                  </a:lnTo>
                  <a:lnTo>
                    <a:pt x="213283" y="491207"/>
                  </a:lnTo>
                  <a:lnTo>
                    <a:pt x="209671" y="540306"/>
                  </a:lnTo>
                  <a:lnTo>
                    <a:pt x="209671" y="7616714"/>
                  </a:lnTo>
                  <a:lnTo>
                    <a:pt x="213283" y="7665813"/>
                  </a:lnTo>
                  <a:lnTo>
                    <a:pt x="223776" y="7712694"/>
                  </a:lnTo>
                  <a:lnTo>
                    <a:pt x="240630" y="7756840"/>
                  </a:lnTo>
                  <a:lnTo>
                    <a:pt x="263328" y="7797733"/>
                  </a:lnTo>
                  <a:lnTo>
                    <a:pt x="291351" y="7834854"/>
                  </a:lnTo>
                  <a:lnTo>
                    <a:pt x="324182" y="7867685"/>
                  </a:lnTo>
                  <a:lnTo>
                    <a:pt x="361303" y="7895708"/>
                  </a:lnTo>
                  <a:lnTo>
                    <a:pt x="402196" y="7918406"/>
                  </a:lnTo>
                  <a:lnTo>
                    <a:pt x="446342" y="7935260"/>
                  </a:lnTo>
                  <a:lnTo>
                    <a:pt x="493223" y="7945753"/>
                  </a:lnTo>
                  <a:lnTo>
                    <a:pt x="542323" y="7949365"/>
                  </a:lnTo>
                  <a:lnTo>
                    <a:pt x="3854668" y="7949365"/>
                  </a:lnTo>
                  <a:lnTo>
                    <a:pt x="3840739" y="7965732"/>
                  </a:lnTo>
                  <a:lnTo>
                    <a:pt x="3808595" y="7997876"/>
                  </a:lnTo>
                  <a:lnTo>
                    <a:pt x="3773955" y="8027355"/>
                  </a:lnTo>
                  <a:lnTo>
                    <a:pt x="3736990" y="8054001"/>
                  </a:lnTo>
                  <a:lnTo>
                    <a:pt x="3697867" y="8077642"/>
                  </a:lnTo>
                  <a:lnTo>
                    <a:pt x="3656757" y="8098111"/>
                  </a:lnTo>
                  <a:lnTo>
                    <a:pt x="3613829" y="8115238"/>
                  </a:lnTo>
                  <a:lnTo>
                    <a:pt x="3569252" y="8128854"/>
                  </a:lnTo>
                  <a:lnTo>
                    <a:pt x="3523195" y="8138789"/>
                  </a:lnTo>
                  <a:lnTo>
                    <a:pt x="3475828" y="8144874"/>
                  </a:lnTo>
                  <a:lnTo>
                    <a:pt x="3427319" y="8146941"/>
                  </a:lnTo>
                  <a:close/>
                </a:path>
                <a:path w="3990340" h="8147050">
                  <a:moveTo>
                    <a:pt x="2830562" y="485872"/>
                  </a:moveTo>
                  <a:lnTo>
                    <a:pt x="1163272" y="485872"/>
                  </a:lnTo>
                  <a:lnTo>
                    <a:pt x="1113683" y="479124"/>
                  </a:lnTo>
                  <a:lnTo>
                    <a:pt x="1068965" y="460112"/>
                  </a:lnTo>
                  <a:lnTo>
                    <a:pt x="1030968" y="430683"/>
                  </a:lnTo>
                  <a:lnTo>
                    <a:pt x="1001538" y="392685"/>
                  </a:lnTo>
                  <a:lnTo>
                    <a:pt x="982526" y="347968"/>
                  </a:lnTo>
                  <a:lnTo>
                    <a:pt x="975778" y="298378"/>
                  </a:lnTo>
                  <a:lnTo>
                    <a:pt x="975778" y="207655"/>
                  </a:lnTo>
                  <a:lnTo>
                    <a:pt x="3018057" y="207655"/>
                  </a:lnTo>
                  <a:lnTo>
                    <a:pt x="3018057" y="258056"/>
                  </a:lnTo>
                  <a:lnTo>
                    <a:pt x="2473718" y="258056"/>
                  </a:lnTo>
                  <a:lnTo>
                    <a:pt x="2454786" y="261963"/>
                  </a:lnTo>
                  <a:lnTo>
                    <a:pt x="2438689" y="272673"/>
                  </a:lnTo>
                  <a:lnTo>
                    <a:pt x="2437632" y="274185"/>
                  </a:lnTo>
                  <a:lnTo>
                    <a:pt x="1729788" y="274185"/>
                  </a:lnTo>
                  <a:lnTo>
                    <a:pt x="1716778" y="276705"/>
                  </a:lnTo>
                  <a:lnTo>
                    <a:pt x="1705847" y="283761"/>
                  </a:lnTo>
                  <a:lnTo>
                    <a:pt x="1698318" y="294598"/>
                  </a:lnTo>
                  <a:lnTo>
                    <a:pt x="1695515" y="308458"/>
                  </a:lnTo>
                  <a:lnTo>
                    <a:pt x="1698318" y="322319"/>
                  </a:lnTo>
                  <a:lnTo>
                    <a:pt x="1705847" y="333155"/>
                  </a:lnTo>
                  <a:lnTo>
                    <a:pt x="1716778" y="340211"/>
                  </a:lnTo>
                  <a:lnTo>
                    <a:pt x="1729788" y="342732"/>
                  </a:lnTo>
                  <a:lnTo>
                    <a:pt x="2436921" y="342732"/>
                  </a:lnTo>
                  <a:lnTo>
                    <a:pt x="2437933" y="344244"/>
                  </a:lnTo>
                  <a:lnTo>
                    <a:pt x="2453935" y="354954"/>
                  </a:lnTo>
                  <a:lnTo>
                    <a:pt x="2473718" y="358860"/>
                  </a:lnTo>
                  <a:lnTo>
                    <a:pt x="3006678" y="358860"/>
                  </a:lnTo>
                  <a:lnTo>
                    <a:pt x="2992296" y="392685"/>
                  </a:lnTo>
                  <a:lnTo>
                    <a:pt x="2962867" y="430683"/>
                  </a:lnTo>
                  <a:lnTo>
                    <a:pt x="2924870" y="460112"/>
                  </a:lnTo>
                  <a:lnTo>
                    <a:pt x="2880152" y="479124"/>
                  </a:lnTo>
                  <a:lnTo>
                    <a:pt x="2830562" y="485872"/>
                  </a:lnTo>
                  <a:close/>
                </a:path>
                <a:path w="3990340" h="8147050">
                  <a:moveTo>
                    <a:pt x="3854668" y="7949365"/>
                  </a:moveTo>
                  <a:lnTo>
                    <a:pt x="3451512" y="7949365"/>
                  </a:lnTo>
                  <a:lnTo>
                    <a:pt x="3500611" y="7945753"/>
                  </a:lnTo>
                  <a:lnTo>
                    <a:pt x="3547493" y="7935260"/>
                  </a:lnTo>
                  <a:lnTo>
                    <a:pt x="3591639" y="7918406"/>
                  </a:lnTo>
                  <a:lnTo>
                    <a:pt x="3632531" y="7895708"/>
                  </a:lnTo>
                  <a:lnTo>
                    <a:pt x="3669652" y="7867685"/>
                  </a:lnTo>
                  <a:lnTo>
                    <a:pt x="3702483" y="7834854"/>
                  </a:lnTo>
                  <a:lnTo>
                    <a:pt x="3730507" y="7797733"/>
                  </a:lnTo>
                  <a:lnTo>
                    <a:pt x="3753205" y="7756840"/>
                  </a:lnTo>
                  <a:lnTo>
                    <a:pt x="3770059" y="7712694"/>
                  </a:lnTo>
                  <a:lnTo>
                    <a:pt x="3780551" y="7665813"/>
                  </a:lnTo>
                  <a:lnTo>
                    <a:pt x="3784164" y="7616714"/>
                  </a:lnTo>
                  <a:lnTo>
                    <a:pt x="3782148" y="7616714"/>
                  </a:lnTo>
                  <a:lnTo>
                    <a:pt x="3782148" y="540306"/>
                  </a:lnTo>
                  <a:lnTo>
                    <a:pt x="3778535" y="491207"/>
                  </a:lnTo>
                  <a:lnTo>
                    <a:pt x="3768043" y="444326"/>
                  </a:lnTo>
                  <a:lnTo>
                    <a:pt x="3751189" y="400180"/>
                  </a:lnTo>
                  <a:lnTo>
                    <a:pt x="3728491" y="359287"/>
                  </a:lnTo>
                  <a:lnTo>
                    <a:pt x="3700468" y="322166"/>
                  </a:lnTo>
                  <a:lnTo>
                    <a:pt x="3667636" y="289335"/>
                  </a:lnTo>
                  <a:lnTo>
                    <a:pt x="3630515" y="261312"/>
                  </a:lnTo>
                  <a:lnTo>
                    <a:pt x="3589623" y="238614"/>
                  </a:lnTo>
                  <a:lnTo>
                    <a:pt x="3545477" y="221760"/>
                  </a:lnTo>
                  <a:lnTo>
                    <a:pt x="3498595" y="211267"/>
                  </a:lnTo>
                  <a:lnTo>
                    <a:pt x="3449496" y="207655"/>
                  </a:lnTo>
                  <a:lnTo>
                    <a:pt x="3863246" y="207655"/>
                  </a:lnTo>
                  <a:lnTo>
                    <a:pt x="3896863" y="252813"/>
                  </a:lnTo>
                  <a:lnTo>
                    <a:pt x="3920505" y="291935"/>
                  </a:lnTo>
                  <a:lnTo>
                    <a:pt x="3941018" y="333155"/>
                  </a:lnTo>
                  <a:lnTo>
                    <a:pt x="3958101" y="375974"/>
                  </a:lnTo>
                  <a:lnTo>
                    <a:pt x="3971717" y="420551"/>
                  </a:lnTo>
                  <a:lnTo>
                    <a:pt x="3981652" y="466608"/>
                  </a:lnTo>
                  <a:lnTo>
                    <a:pt x="3987737" y="513975"/>
                  </a:lnTo>
                  <a:lnTo>
                    <a:pt x="3989803" y="562483"/>
                  </a:lnTo>
                  <a:lnTo>
                    <a:pt x="3989803" y="7584457"/>
                  </a:lnTo>
                  <a:lnTo>
                    <a:pt x="3987737" y="7632965"/>
                  </a:lnTo>
                  <a:lnTo>
                    <a:pt x="3981652" y="7680332"/>
                  </a:lnTo>
                  <a:lnTo>
                    <a:pt x="3971717" y="7726389"/>
                  </a:lnTo>
                  <a:lnTo>
                    <a:pt x="3958101" y="7770966"/>
                  </a:lnTo>
                  <a:lnTo>
                    <a:pt x="3940974" y="7813895"/>
                  </a:lnTo>
                  <a:lnTo>
                    <a:pt x="3920505" y="7855005"/>
                  </a:lnTo>
                  <a:lnTo>
                    <a:pt x="3896863" y="7894127"/>
                  </a:lnTo>
                  <a:lnTo>
                    <a:pt x="3870218" y="7931093"/>
                  </a:lnTo>
                  <a:lnTo>
                    <a:pt x="3854668" y="7949365"/>
                  </a:lnTo>
                  <a:close/>
                </a:path>
                <a:path w="3990340" h="8147050">
                  <a:moveTo>
                    <a:pt x="3006678" y="358860"/>
                  </a:moveTo>
                  <a:lnTo>
                    <a:pt x="2473718" y="358860"/>
                  </a:lnTo>
                  <a:lnTo>
                    <a:pt x="2493501" y="354954"/>
                  </a:lnTo>
                  <a:lnTo>
                    <a:pt x="2509504" y="344244"/>
                  </a:lnTo>
                  <a:lnTo>
                    <a:pt x="2520214" y="328241"/>
                  </a:lnTo>
                  <a:lnTo>
                    <a:pt x="2524120" y="308458"/>
                  </a:lnTo>
                  <a:lnTo>
                    <a:pt x="2520214" y="288676"/>
                  </a:lnTo>
                  <a:lnTo>
                    <a:pt x="2509504" y="272673"/>
                  </a:lnTo>
                  <a:lnTo>
                    <a:pt x="2493501" y="261963"/>
                  </a:lnTo>
                  <a:lnTo>
                    <a:pt x="2473718" y="258056"/>
                  </a:lnTo>
                  <a:lnTo>
                    <a:pt x="3018057" y="258056"/>
                  </a:lnTo>
                  <a:lnTo>
                    <a:pt x="3018057" y="298378"/>
                  </a:lnTo>
                  <a:lnTo>
                    <a:pt x="3011309" y="347968"/>
                  </a:lnTo>
                  <a:lnTo>
                    <a:pt x="3006678" y="358860"/>
                  </a:lnTo>
                  <a:close/>
                </a:path>
                <a:path w="3990340" h="8147050">
                  <a:moveTo>
                    <a:pt x="2436921" y="342732"/>
                  </a:moveTo>
                  <a:lnTo>
                    <a:pt x="2213645" y="342732"/>
                  </a:lnTo>
                  <a:lnTo>
                    <a:pt x="2226655" y="340211"/>
                  </a:lnTo>
                  <a:lnTo>
                    <a:pt x="2237586" y="333155"/>
                  </a:lnTo>
                  <a:lnTo>
                    <a:pt x="2245115" y="322319"/>
                  </a:lnTo>
                  <a:lnTo>
                    <a:pt x="2247918" y="308458"/>
                  </a:lnTo>
                  <a:lnTo>
                    <a:pt x="2245115" y="294598"/>
                  </a:lnTo>
                  <a:lnTo>
                    <a:pt x="2237586" y="283761"/>
                  </a:lnTo>
                  <a:lnTo>
                    <a:pt x="2226655" y="276705"/>
                  </a:lnTo>
                  <a:lnTo>
                    <a:pt x="2213645" y="274185"/>
                  </a:lnTo>
                  <a:lnTo>
                    <a:pt x="2437632" y="274185"/>
                  </a:lnTo>
                  <a:lnTo>
                    <a:pt x="2427506" y="288676"/>
                  </a:lnTo>
                  <a:lnTo>
                    <a:pt x="2423317" y="308458"/>
                  </a:lnTo>
                  <a:lnTo>
                    <a:pt x="2427223" y="328241"/>
                  </a:lnTo>
                  <a:lnTo>
                    <a:pt x="2436921" y="342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D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1800" y="1028700"/>
            <a:ext cx="1430849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0">
              <a:lnSpc>
                <a:spcPct val="100000"/>
              </a:lnSpc>
              <a:spcBef>
                <a:spcPts val="100"/>
              </a:spcBef>
            </a:pPr>
            <a:r>
              <a:rPr lang="sv-SE" sz="12000" dirty="0">
                <a:latin typeface="Cambria"/>
                <a:cs typeface="Cambria"/>
              </a:rPr>
              <a:t>Frågor ?? </a:t>
            </a:r>
            <a:endParaRPr sz="12000" dirty="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685915" cy="10287000"/>
            <a:chOff x="0" y="0"/>
            <a:chExt cx="6685915" cy="10287000"/>
          </a:xfrm>
        </p:grpSpPr>
        <p:sp>
          <p:nvSpPr>
            <p:cNvPr id="5" name="object 5"/>
            <p:cNvSpPr/>
            <p:nvPr/>
          </p:nvSpPr>
          <p:spPr>
            <a:xfrm>
              <a:off x="0" y="4585653"/>
              <a:ext cx="6685915" cy="5701665"/>
            </a:xfrm>
            <a:custGeom>
              <a:avLst/>
              <a:gdLst/>
              <a:ahLst/>
              <a:cxnLst/>
              <a:rect l="l" t="t" r="r" b="b"/>
              <a:pathLst>
                <a:path w="6685915" h="5701665">
                  <a:moveTo>
                    <a:pt x="6685341" y="5701346"/>
                  </a:moveTo>
                  <a:lnTo>
                    <a:pt x="0" y="5701346"/>
                  </a:lnTo>
                  <a:lnTo>
                    <a:pt x="0" y="0"/>
                  </a:lnTo>
                  <a:lnTo>
                    <a:pt x="6685341" y="0"/>
                  </a:lnTo>
                  <a:lnTo>
                    <a:pt x="6685341" y="5701346"/>
                  </a:lnTo>
                  <a:close/>
                </a:path>
              </a:pathLst>
            </a:custGeom>
            <a:solidFill>
              <a:srgbClr val="D5C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66159" cy="68313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1CF07-3CD6-930C-5A45-F49236AD4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66" y="0"/>
            <a:ext cx="9211912" cy="9182100"/>
          </a:xfrm>
          <a:prstGeom prst="rect">
            <a:avLst/>
          </a:prstGeom>
        </p:spPr>
      </p:pic>
      <p:pic>
        <p:nvPicPr>
          <p:cNvPr id="2" name="Picture 4" descr="Children playing football on the field | Premium AI-generated image">
            <a:extLst>
              <a:ext uri="{FF2B5EF4-FFF2-40B4-BE49-F238E27FC236}">
                <a16:creationId xmlns:a16="http://schemas.microsoft.com/office/drawing/2014/main" id="{55C1396A-D12F-60A9-DB45-1B50A835B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24313"/>
          <a:stretch/>
        </p:blipFill>
        <p:spPr bwMode="auto">
          <a:xfrm>
            <a:off x="9144020" y="10"/>
            <a:ext cx="9143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9AC229-7979-C5DF-AC6E-C273781E5907}"/>
              </a:ext>
            </a:extLst>
          </p:cNvPr>
          <p:cNvSpPr/>
          <p:nvPr/>
        </p:nvSpPr>
        <p:spPr>
          <a:xfrm>
            <a:off x="0" y="9182100"/>
            <a:ext cx="9143981" cy="1104900"/>
          </a:xfrm>
          <a:prstGeom prst="rect">
            <a:avLst/>
          </a:prstGeom>
          <a:solidFill>
            <a:srgbClr val="027A5E"/>
          </a:solidFill>
          <a:ln>
            <a:solidFill>
              <a:srgbClr val="027A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02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4636" y="2567371"/>
            <a:ext cx="6898964" cy="2444259"/>
          </a:xfrm>
          <a:prstGeom prst="rect">
            <a:avLst/>
          </a:prstGeom>
        </p:spPr>
        <p:txBody>
          <a:bodyPr vert="horz" wrap="square" lIns="0" tIns="236220" rIns="0" bIns="0" rtlCol="0">
            <a:spAutoFit/>
          </a:bodyPr>
          <a:lstStyle/>
          <a:p>
            <a:pPr marL="12700" marR="5080">
              <a:lnSpc>
                <a:spcPts val="8550"/>
              </a:lnSpc>
              <a:spcBef>
                <a:spcPts val="1860"/>
              </a:spcBef>
            </a:pPr>
            <a:r>
              <a:rPr sz="8600" dirty="0">
                <a:solidFill>
                  <a:srgbClr val="F1EDEB"/>
                </a:solidFill>
                <a:latin typeface="Lucida Sans" panose="020B0602030504020204" pitchFamily="34" charset="0"/>
              </a:rPr>
              <a:t>IK</a:t>
            </a:r>
            <a:r>
              <a:rPr sz="8600" spc="35" dirty="0">
                <a:solidFill>
                  <a:srgbClr val="F1EDEB"/>
                </a:solidFill>
                <a:latin typeface="Lucida Sans" panose="020B0602030504020204" pitchFamily="34" charset="0"/>
              </a:rPr>
              <a:t> </a:t>
            </a:r>
            <a:r>
              <a:rPr sz="8600" spc="710" dirty="0">
                <a:solidFill>
                  <a:srgbClr val="F1EDEB"/>
                </a:solidFill>
                <a:latin typeface="Lucida Sans" panose="020B0602030504020204" pitchFamily="34" charset="0"/>
              </a:rPr>
              <a:t>ZENITH </a:t>
            </a:r>
            <a:r>
              <a:rPr sz="8600" spc="165" dirty="0">
                <a:solidFill>
                  <a:srgbClr val="F1EDEB"/>
                </a:solidFill>
                <a:latin typeface="Lucida Sans" panose="020B0602030504020204" pitchFamily="34" charset="0"/>
              </a:rPr>
              <a:t>POJKAR</a:t>
            </a:r>
            <a:r>
              <a:rPr sz="8600" spc="-30" dirty="0">
                <a:solidFill>
                  <a:srgbClr val="F1EDEB"/>
                </a:solidFill>
                <a:latin typeface="Lucida Sans" panose="020B0602030504020204" pitchFamily="34" charset="0"/>
              </a:rPr>
              <a:t> </a:t>
            </a:r>
            <a:r>
              <a:rPr lang="sv-SE" sz="8600" spc="-735" dirty="0">
                <a:solidFill>
                  <a:srgbClr val="F1EDEB"/>
                </a:solidFill>
                <a:latin typeface="Lucida Sans" panose="020B0602030504020204" pitchFamily="34" charset="0"/>
              </a:rPr>
              <a:t>18</a:t>
            </a:r>
            <a:endParaRPr sz="8600" dirty="0">
              <a:latin typeface="Lucida Sans" panose="020B0602030504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4636" y="5789641"/>
            <a:ext cx="5903614" cy="11028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spcBef>
                <a:spcPts val="700"/>
              </a:spcBef>
            </a:pPr>
            <a:r>
              <a:rPr sz="300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F</a:t>
            </a:r>
            <a:r>
              <a:rPr lang="sv-SE" sz="3000" spc="32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Ö</a:t>
            </a:r>
            <a:r>
              <a:rPr sz="3000" spc="7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R</a:t>
            </a:r>
            <a:r>
              <a:rPr sz="3000" spc="229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Ä</a:t>
            </a:r>
            <a:r>
              <a:rPr sz="3000" spc="-25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L</a:t>
            </a:r>
            <a:r>
              <a:rPr lang="sv-SE" sz="3000" spc="-25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 </a:t>
            </a:r>
            <a:r>
              <a:rPr sz="3000" spc="275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D</a:t>
            </a:r>
            <a:r>
              <a:rPr sz="3000" spc="7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R</a:t>
            </a:r>
            <a:r>
              <a:rPr sz="3000" spc="229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A</a:t>
            </a:r>
            <a:r>
              <a:rPr lang="sv-SE" sz="3000" spc="445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M</a:t>
            </a:r>
            <a:r>
              <a:rPr sz="3000" spc="32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Ö</a:t>
            </a:r>
            <a:r>
              <a:rPr sz="300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T</a:t>
            </a:r>
            <a:r>
              <a:rPr sz="3000" spc="-50" dirty="0">
                <a:solidFill>
                  <a:srgbClr val="F1EDEB"/>
                </a:solidFill>
                <a:latin typeface="Lucida Sans" panose="020B0602030504020204" pitchFamily="34" charset="0"/>
                <a:cs typeface="Trebuchet MS"/>
              </a:rPr>
              <a:t>E </a:t>
            </a:r>
            <a:endParaRPr lang="sv-SE" sz="3000" spc="-50" dirty="0">
              <a:solidFill>
                <a:srgbClr val="F1EDEB"/>
              </a:solidFill>
              <a:latin typeface="Lucida Sans" panose="020B0602030504020204" pitchFamily="34" charset="0"/>
              <a:cs typeface="Trebuchet MS"/>
            </a:endParaRPr>
          </a:p>
          <a:p>
            <a:pPr marL="12700" marR="5080">
              <a:spcBef>
                <a:spcPts val="700"/>
              </a:spcBef>
            </a:pPr>
            <a:r>
              <a:rPr sz="3000" spc="70" dirty="0">
                <a:solidFill>
                  <a:srgbClr val="F1EDEB"/>
                </a:solidFill>
                <a:latin typeface="Lucida Sans" panose="020B0602030504020204" pitchFamily="34" charset="0"/>
              </a:rPr>
              <a:t>2024 </a:t>
            </a:r>
            <a:r>
              <a:rPr lang="sv-SE" sz="3000" spc="70" dirty="0">
                <a:solidFill>
                  <a:srgbClr val="F1EDEB"/>
                </a:solidFill>
                <a:latin typeface="Lucida Sans" panose="020B0602030504020204" pitchFamily="34" charset="0"/>
              </a:rPr>
              <a:t>–</a:t>
            </a:r>
            <a:r>
              <a:rPr sz="3000" spc="70" dirty="0">
                <a:solidFill>
                  <a:srgbClr val="F1EDEB"/>
                </a:solidFill>
                <a:latin typeface="Lucida Sans" panose="020B0602030504020204" pitchFamily="34" charset="0"/>
              </a:rPr>
              <a:t> 0</a:t>
            </a:r>
            <a:r>
              <a:rPr lang="en-GB" sz="3000" spc="70" dirty="0">
                <a:solidFill>
                  <a:srgbClr val="F1EDEB"/>
                </a:solidFill>
                <a:latin typeface="Lucida Sans" panose="020B0602030504020204" pitchFamily="34" charset="0"/>
              </a:rPr>
              <a:t>9</a:t>
            </a:r>
            <a:r>
              <a:rPr sz="3000" spc="70" dirty="0">
                <a:solidFill>
                  <a:srgbClr val="F1EDEB"/>
                </a:solidFill>
                <a:latin typeface="Lucida Sans" panose="020B0602030504020204" pitchFamily="34" charset="0"/>
              </a:rPr>
              <a:t> </a:t>
            </a:r>
            <a:r>
              <a:rPr lang="sv-SE" sz="3000" spc="70" dirty="0">
                <a:solidFill>
                  <a:srgbClr val="F1EDEB"/>
                </a:solidFill>
                <a:latin typeface="Lucida Sans" panose="020B0602030504020204" pitchFamily="34" charset="0"/>
              </a:rPr>
              <a:t>–18 </a:t>
            </a:r>
            <a:endParaRPr sz="3000" spc="70" dirty="0">
              <a:solidFill>
                <a:srgbClr val="F1EDEB"/>
              </a:solidFill>
              <a:latin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364200" cy="10401300"/>
            <a:chOff x="0" y="0"/>
            <a:chExt cx="18364200" cy="10401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364200" cy="10401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99" y="1028700"/>
              <a:ext cx="16230600" cy="8229600"/>
            </a:xfrm>
            <a:custGeom>
              <a:avLst/>
              <a:gdLst/>
              <a:ahLst/>
              <a:cxnLst/>
              <a:rect l="l" t="t" r="r" b="b"/>
              <a:pathLst>
                <a:path w="16230600" h="8229600">
                  <a:moveTo>
                    <a:pt x="16230599" y="8229599"/>
                  </a:moveTo>
                  <a:lnTo>
                    <a:pt x="0" y="8229599"/>
                  </a:lnTo>
                  <a:lnTo>
                    <a:pt x="0" y="0"/>
                  </a:lnTo>
                  <a:lnTo>
                    <a:pt x="16230599" y="0"/>
                  </a:lnTo>
                  <a:lnTo>
                    <a:pt x="16230599" y="8229599"/>
                  </a:lnTo>
                  <a:close/>
                </a:path>
              </a:pathLst>
            </a:custGeom>
            <a:solidFill>
              <a:srgbClr val="D5CFC7">
                <a:alpha val="90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64860" y="3848100"/>
            <a:ext cx="4158277" cy="466255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endParaRPr lang="en-GB" sz="220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22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Vilka</a:t>
            </a:r>
            <a:r>
              <a:rPr sz="2200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14" dirty="0">
                <a:solidFill>
                  <a:srgbClr val="120D0C"/>
                </a:solidFill>
                <a:latin typeface="Lucida Sans Unicode"/>
                <a:cs typeface="Lucida Sans Unicode"/>
              </a:rPr>
              <a:t>är</a:t>
            </a:r>
            <a:r>
              <a:rPr sz="2200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120D0C"/>
                </a:solidFill>
                <a:latin typeface="Lucida Sans Unicode"/>
                <a:cs typeface="Lucida Sans Unicode"/>
              </a:rPr>
              <a:t>Zenith</a:t>
            </a:r>
            <a:r>
              <a:rPr sz="2200" spc="12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-20" dirty="0">
                <a:solidFill>
                  <a:srgbClr val="120D0C"/>
                </a:solidFill>
                <a:latin typeface="Lucida Sans Unicode"/>
                <a:cs typeface="Lucida Sans Unicode"/>
              </a:rPr>
              <a:t>P1</a:t>
            </a:r>
            <a:r>
              <a:rPr lang="sv-SE" sz="2200" spc="-20" dirty="0">
                <a:solidFill>
                  <a:srgbClr val="120D0C"/>
                </a:solidFill>
                <a:latin typeface="Lucida Sans Unicode"/>
                <a:cs typeface="Lucida Sans Unicode"/>
              </a:rPr>
              <a:t>8?</a:t>
            </a:r>
          </a:p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lang="sv-SE" sz="2200" spc="-20" dirty="0">
                <a:solidFill>
                  <a:srgbClr val="120D0C"/>
                </a:solidFill>
                <a:latin typeface="Lucida Sans Unicode"/>
                <a:cs typeface="Lucida Sans Unicode"/>
              </a:rPr>
              <a:t>Föräldrarepresentanter</a:t>
            </a:r>
          </a:p>
          <a:p>
            <a:pPr marL="12065" marR="5080" algn="ctr">
              <a:lnSpc>
                <a:spcPct val="116500"/>
              </a:lnSpc>
            </a:pPr>
            <a:r>
              <a:rPr sz="22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Fokus</a:t>
            </a:r>
            <a:r>
              <a:rPr sz="22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120D0C"/>
                </a:solidFill>
                <a:latin typeface="Lucida Sans Unicode"/>
                <a:cs typeface="Lucida Sans Unicode"/>
              </a:rPr>
              <a:t>6-8</a:t>
            </a:r>
            <a:r>
              <a:rPr sz="2200" spc="3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14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år</a:t>
            </a:r>
            <a:endParaRPr lang="sv-SE" sz="2200" spc="35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484505" marR="476884" indent="-635" algn="ctr">
              <a:lnSpc>
                <a:spcPct val="116500"/>
              </a:lnSpc>
            </a:pPr>
            <a:r>
              <a:rPr sz="22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Träning</a:t>
            </a:r>
            <a:endParaRPr lang="sv-SE" sz="2200" spc="9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484505" marR="476884" indent="-635" algn="ctr">
              <a:lnSpc>
                <a:spcPct val="116500"/>
              </a:lnSpc>
            </a:pPr>
            <a:r>
              <a:rPr lang="sv-SE" sz="22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Träningsupplägg</a:t>
            </a:r>
          </a:p>
          <a:p>
            <a:pPr marL="484505" marR="476884" indent="-635" algn="ctr">
              <a:lnSpc>
                <a:spcPct val="116500"/>
              </a:lnSpc>
            </a:pPr>
            <a:r>
              <a:rPr lang="sv-SE" sz="22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Spelform</a:t>
            </a:r>
            <a:r>
              <a:rPr lang="sv-SE" sz="22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3</a:t>
            </a:r>
            <a:r>
              <a:rPr lang="sv-SE" sz="2200" spc="1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200" spc="110" dirty="0">
                <a:solidFill>
                  <a:srgbClr val="120D0C"/>
                </a:solidFill>
                <a:latin typeface="Lucida Sans Unicode"/>
                <a:cs typeface="Lucida Sans Unicode"/>
              </a:rPr>
              <a:t>mot</a:t>
            </a:r>
            <a:r>
              <a:rPr lang="sv-SE" sz="22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200" spc="-50" dirty="0">
                <a:solidFill>
                  <a:srgbClr val="120D0C"/>
                </a:solidFill>
                <a:latin typeface="Lucida Sans Unicode"/>
                <a:cs typeface="Lucida Sans Unicode"/>
              </a:rPr>
              <a:t>3</a:t>
            </a:r>
          </a:p>
          <a:p>
            <a:pPr marL="484505" marR="476884" indent="-635" algn="ctr">
              <a:lnSpc>
                <a:spcPct val="116500"/>
              </a:lnSpc>
            </a:pPr>
            <a:r>
              <a:rPr lang="sv-SE" sz="2200" spc="-50" dirty="0">
                <a:solidFill>
                  <a:srgbClr val="120D0C"/>
                </a:solidFill>
                <a:latin typeface="Lucida Sans Unicode"/>
                <a:cs typeface="Lucida Sans Unicode"/>
              </a:rPr>
              <a:t>Matcher</a:t>
            </a:r>
          </a:p>
          <a:p>
            <a:pPr marL="484505" marR="476884" indent="-635" algn="ctr">
              <a:lnSpc>
                <a:spcPct val="116500"/>
              </a:lnSpc>
            </a:pPr>
            <a:r>
              <a:rPr lang="sv-SE" sz="2200" spc="-50" dirty="0">
                <a:solidFill>
                  <a:srgbClr val="120D0C"/>
                </a:solidFill>
                <a:latin typeface="Lucida Sans Unicode"/>
                <a:cs typeface="Lucida Sans Unicode"/>
              </a:rPr>
              <a:t>Sponsorer</a:t>
            </a:r>
            <a:endParaRPr lang="sv-SE" sz="2200" spc="9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484505" marR="476884" indent="-635" algn="ctr">
              <a:lnSpc>
                <a:spcPct val="116500"/>
              </a:lnSpc>
            </a:pPr>
            <a:r>
              <a:rPr sz="22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endParaRPr sz="14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sz="2200" spc="65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Bilagor</a:t>
            </a:r>
            <a:endParaRPr lang="sv-SE" sz="2200" spc="65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</a:pPr>
            <a:r>
              <a:rPr lang="sv-SE" sz="2200" spc="65" dirty="0">
                <a:solidFill>
                  <a:srgbClr val="120D0C"/>
                </a:solidFill>
                <a:latin typeface="Lucida Sans Unicode"/>
                <a:cs typeface="Lucida Sans Unicode"/>
              </a:rPr>
              <a:t>Frågor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7661" y="8359232"/>
            <a:ext cx="1972945" cy="0"/>
          </a:xfrm>
          <a:custGeom>
            <a:avLst/>
            <a:gdLst/>
            <a:ahLst/>
            <a:cxnLst/>
            <a:rect l="l" t="t" r="r" b="b"/>
            <a:pathLst>
              <a:path w="1972945">
                <a:moveTo>
                  <a:pt x="0" y="0"/>
                </a:moveTo>
                <a:lnTo>
                  <a:pt x="1972676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58912" y="1702796"/>
            <a:ext cx="8726170" cy="1955664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R="347980" algn="ctr">
              <a:lnSpc>
                <a:spcPct val="100000"/>
              </a:lnSpc>
              <a:spcBef>
                <a:spcPts val="1510"/>
              </a:spcBef>
            </a:pPr>
            <a:r>
              <a:rPr sz="8800" b="1" spc="-275" dirty="0">
                <a:latin typeface="Lucida Sans" panose="020B0602030504020204" pitchFamily="34" charset="0"/>
                <a:cs typeface="Times New Roman"/>
              </a:rPr>
              <a:t>AGENDA</a:t>
            </a:r>
            <a:endParaRPr sz="8800" b="1" dirty="0">
              <a:latin typeface="Lucida Sans" panose="020B060203050402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84"/>
              </a:spcBef>
              <a:tabLst>
                <a:tab pos="3414395" algn="l"/>
                <a:tab pos="5034280" algn="l"/>
                <a:tab pos="6040120" algn="l"/>
                <a:tab pos="6777990" algn="l"/>
              </a:tabLst>
            </a:pPr>
            <a:r>
              <a:rPr sz="2400" b="1" spc="50" dirty="0">
                <a:latin typeface="Lucida Sans Unicode"/>
                <a:cs typeface="Lucida Sans Unicode"/>
              </a:rPr>
              <a:t>P</a:t>
            </a:r>
            <a:r>
              <a:rPr sz="2400" b="1" spc="-15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R</a:t>
            </a:r>
            <a:r>
              <a:rPr sz="2400" b="1" spc="-8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E</a:t>
            </a:r>
            <a:r>
              <a:rPr sz="2400" b="1" spc="-75" dirty="0">
                <a:latin typeface="Lucida Sans Unicode"/>
                <a:cs typeface="Lucida Sans Unicode"/>
              </a:rPr>
              <a:t> </a:t>
            </a:r>
            <a:r>
              <a:rPr sz="2400" b="1" spc="114" dirty="0">
                <a:latin typeface="Lucida Sans Unicode"/>
                <a:cs typeface="Lucida Sans Unicode"/>
              </a:rPr>
              <a:t>S</a:t>
            </a:r>
            <a:r>
              <a:rPr sz="2400" b="1" spc="-7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E</a:t>
            </a:r>
            <a:r>
              <a:rPr sz="2400" b="1" spc="-8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N</a:t>
            </a:r>
            <a:r>
              <a:rPr sz="2400" b="1" spc="-75" dirty="0">
                <a:latin typeface="Lucida Sans Unicode"/>
                <a:cs typeface="Lucida Sans Unicode"/>
              </a:rPr>
              <a:t> </a:t>
            </a:r>
            <a:r>
              <a:rPr sz="2400" b="1" spc="-235" dirty="0">
                <a:latin typeface="Lucida Sans Unicode"/>
                <a:cs typeface="Lucida Sans Unicode"/>
              </a:rPr>
              <a:t>T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A</a:t>
            </a:r>
            <a:r>
              <a:rPr sz="2400" b="1" spc="-75" dirty="0">
                <a:latin typeface="Lucida Sans Unicode"/>
                <a:cs typeface="Lucida Sans Unicode"/>
              </a:rPr>
              <a:t> </a:t>
            </a:r>
            <a:r>
              <a:rPr sz="2400" b="1" spc="-235" dirty="0">
                <a:latin typeface="Lucida Sans Unicode"/>
                <a:cs typeface="Lucida Sans Unicode"/>
              </a:rPr>
              <a:t>T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I</a:t>
            </a:r>
            <a:r>
              <a:rPr sz="2400" b="1" spc="-8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O</a:t>
            </a:r>
            <a:r>
              <a:rPr sz="2400" b="1" spc="-75" dirty="0">
                <a:latin typeface="Lucida Sans Unicode"/>
                <a:cs typeface="Lucida Sans Unicode"/>
              </a:rPr>
              <a:t> </a:t>
            </a:r>
            <a:r>
              <a:rPr sz="2400" b="1" spc="-50" dirty="0">
                <a:latin typeface="Lucida Sans Unicode"/>
                <a:cs typeface="Lucida Sans Unicode"/>
              </a:rPr>
              <a:t>N</a:t>
            </a:r>
            <a:r>
              <a:rPr sz="2400" b="1" dirty="0">
                <a:latin typeface="Lucida Sans Unicode"/>
                <a:cs typeface="Lucida Sans Unicode"/>
              </a:rPr>
              <a:t>	</a:t>
            </a:r>
            <a:r>
              <a:rPr sz="2400" b="1" spc="-250" dirty="0">
                <a:latin typeface="Lucida Sans Unicode"/>
                <a:cs typeface="Lucida Sans Unicode"/>
              </a:rPr>
              <a:t>L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Ä</a:t>
            </a:r>
            <a:r>
              <a:rPr sz="2400" b="1" spc="-55" dirty="0">
                <a:latin typeface="Lucida Sans Unicode"/>
                <a:cs typeface="Lucida Sans Unicode"/>
              </a:rPr>
              <a:t> </a:t>
            </a:r>
            <a:r>
              <a:rPr sz="2400" b="1" spc="120" dirty="0">
                <a:latin typeface="Lucida Sans Unicode"/>
                <a:cs typeface="Lucida Sans Unicode"/>
              </a:rPr>
              <a:t>G</a:t>
            </a:r>
            <a:r>
              <a:rPr sz="2400" b="1" spc="-45" dirty="0">
                <a:latin typeface="Lucida Sans Unicode"/>
                <a:cs typeface="Lucida Sans Unicode"/>
              </a:rPr>
              <a:t> </a:t>
            </a:r>
            <a:r>
              <a:rPr sz="2400" b="1" spc="120" dirty="0">
                <a:latin typeface="Lucida Sans Unicode"/>
                <a:cs typeface="Lucida Sans Unicode"/>
              </a:rPr>
              <a:t>G</a:t>
            </a:r>
            <a:r>
              <a:rPr sz="2400" b="1" spc="-45" dirty="0">
                <a:latin typeface="Lucida Sans Unicode"/>
                <a:cs typeface="Lucida Sans Unicode"/>
              </a:rPr>
              <a:t> </a:t>
            </a:r>
            <a:r>
              <a:rPr sz="2400" b="1" spc="65" dirty="0">
                <a:latin typeface="Lucida Sans Unicode"/>
                <a:cs typeface="Lucida Sans Unicode"/>
              </a:rPr>
              <a:t>S</a:t>
            </a:r>
            <a:r>
              <a:rPr sz="2400" b="1" dirty="0">
                <a:latin typeface="Lucida Sans Unicode"/>
                <a:cs typeface="Lucida Sans Unicode"/>
              </a:rPr>
              <a:t>	U</a:t>
            </a:r>
            <a:r>
              <a:rPr sz="2400" b="1" spc="-65" dirty="0">
                <a:latin typeface="Lucida Sans Unicode"/>
                <a:cs typeface="Lucida Sans Unicode"/>
              </a:rPr>
              <a:t> </a:t>
            </a:r>
            <a:r>
              <a:rPr sz="2400" b="1" spc="50" dirty="0">
                <a:latin typeface="Lucida Sans Unicode"/>
                <a:cs typeface="Lucida Sans Unicode"/>
              </a:rPr>
              <a:t>P</a:t>
            </a:r>
            <a:r>
              <a:rPr sz="2400" b="1" spc="-6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P	</a:t>
            </a:r>
            <a:r>
              <a:rPr sz="2400" b="1" spc="50" dirty="0">
                <a:latin typeface="Lucida Sans Unicode"/>
                <a:cs typeface="Lucida Sans Unicode"/>
              </a:rPr>
              <a:t>P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spc="-50" dirty="0">
                <a:latin typeface="Lucida Sans Unicode"/>
                <a:cs typeface="Lucida Sans Unicode"/>
              </a:rPr>
              <a:t>Å</a:t>
            </a:r>
            <a:r>
              <a:rPr sz="2400" b="1" dirty="0">
                <a:latin typeface="Lucida Sans Unicode"/>
                <a:cs typeface="Lucida Sans Unicode"/>
              </a:rPr>
              <a:t>	</a:t>
            </a:r>
            <a:r>
              <a:rPr sz="2400" b="1" spc="-250" dirty="0">
                <a:latin typeface="Lucida Sans Unicode"/>
                <a:cs typeface="Lucida Sans Unicode"/>
              </a:rPr>
              <a:t>L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A</a:t>
            </a:r>
            <a:r>
              <a:rPr sz="2400" b="1" spc="-95" dirty="0">
                <a:latin typeface="Lucida Sans Unicode"/>
                <a:cs typeface="Lucida Sans Unicode"/>
              </a:rPr>
              <a:t> </a:t>
            </a:r>
            <a:r>
              <a:rPr sz="2400" b="1" spc="120" dirty="0">
                <a:latin typeface="Lucida Sans Unicode"/>
                <a:cs typeface="Lucida Sans Unicode"/>
              </a:rPr>
              <a:t>G</a:t>
            </a:r>
            <a:r>
              <a:rPr sz="2400" b="1" spc="-55" dirty="0">
                <a:latin typeface="Lucida Sans Unicode"/>
                <a:cs typeface="Lucida Sans Unicode"/>
              </a:rPr>
              <a:t> </a:t>
            </a:r>
            <a:r>
              <a:rPr sz="2400" b="1" dirty="0">
                <a:latin typeface="Lucida Sans Unicode"/>
                <a:cs typeface="Lucida Sans Unicode"/>
              </a:rPr>
              <a:t>E</a:t>
            </a:r>
            <a:r>
              <a:rPr sz="2400" b="1" spc="-50" dirty="0">
                <a:latin typeface="Lucida Sans Unicode"/>
                <a:cs typeface="Lucida Sans Unicode"/>
              </a:rPr>
              <a:t> </a:t>
            </a:r>
            <a:r>
              <a:rPr sz="2400" b="1" spc="-235" dirty="0">
                <a:latin typeface="Lucida Sans Unicode"/>
                <a:cs typeface="Lucida Sans Unicode"/>
              </a:rPr>
              <a:t>T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spc="-260" dirty="0">
                <a:latin typeface="Lucida Sans Unicode"/>
                <a:cs typeface="Lucida Sans Unicode"/>
              </a:rPr>
              <a:t>.</a:t>
            </a:r>
            <a:r>
              <a:rPr sz="2400" b="1" spc="-40" dirty="0">
                <a:latin typeface="Lucida Sans Unicode"/>
                <a:cs typeface="Lucida Sans Unicode"/>
              </a:rPr>
              <a:t> </a:t>
            </a:r>
            <a:r>
              <a:rPr sz="2400" b="1" spc="114" dirty="0">
                <a:latin typeface="Lucida Sans Unicode"/>
                <a:cs typeface="Lucida Sans Unicode"/>
              </a:rPr>
              <a:t>S</a:t>
            </a:r>
            <a:r>
              <a:rPr sz="2400" b="1" spc="-55" dirty="0">
                <a:latin typeface="Lucida Sans Unicode"/>
                <a:cs typeface="Lucida Sans Unicode"/>
              </a:rPr>
              <a:t> </a:t>
            </a:r>
            <a:r>
              <a:rPr sz="2400" b="1" spc="-50" dirty="0">
                <a:latin typeface="Lucida Sans Unicode"/>
                <a:cs typeface="Lucida Sans Unicode"/>
              </a:rPr>
              <a:t>E</a:t>
            </a:r>
            <a:endParaRPr sz="2400" b="1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0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CF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4400" y="1384986"/>
            <a:ext cx="7246620" cy="0"/>
          </a:xfrm>
          <a:custGeom>
            <a:avLst/>
            <a:gdLst/>
            <a:ahLst/>
            <a:cxnLst/>
            <a:rect l="l" t="t" r="r" b="b"/>
            <a:pathLst>
              <a:path w="7246620">
                <a:moveTo>
                  <a:pt x="0" y="0"/>
                </a:moveTo>
                <a:lnTo>
                  <a:pt x="72464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1906" y="9064339"/>
            <a:ext cx="1695449" cy="6191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852098"/>
            <a:ext cx="5869940" cy="2397760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>
              <a:lnSpc>
                <a:spcPts val="8480"/>
              </a:lnSpc>
              <a:spcBef>
                <a:spcPts val="1814"/>
              </a:spcBef>
            </a:pPr>
            <a:r>
              <a:rPr sz="8500" spc="335" dirty="0"/>
              <a:t>VILKA</a:t>
            </a:r>
            <a:r>
              <a:rPr sz="8500" spc="-45" dirty="0"/>
              <a:t> </a:t>
            </a:r>
            <a:r>
              <a:rPr sz="8500" spc="245" dirty="0"/>
              <a:t>ÄR </a:t>
            </a:r>
            <a:r>
              <a:rPr sz="8500" spc="705" dirty="0"/>
              <a:t>ZENITH</a:t>
            </a:r>
            <a:r>
              <a:rPr sz="8500" spc="-45" dirty="0"/>
              <a:t> </a:t>
            </a:r>
            <a:r>
              <a:rPr sz="8500" spc="-470" dirty="0"/>
              <a:t>P1</a:t>
            </a:r>
            <a:r>
              <a:rPr lang="sv-SE" sz="8500" spc="-470" dirty="0"/>
              <a:t>8</a:t>
            </a:r>
            <a:r>
              <a:rPr sz="8500" spc="-470" dirty="0"/>
              <a:t>?</a:t>
            </a:r>
            <a:endParaRPr sz="8500" dirty="0"/>
          </a:p>
        </p:txBody>
      </p:sp>
      <p:sp>
        <p:nvSpPr>
          <p:cNvPr id="8" name="object 8"/>
          <p:cNvSpPr txBox="1"/>
          <p:nvPr/>
        </p:nvSpPr>
        <p:spPr>
          <a:xfrm>
            <a:off x="14478000" y="8639053"/>
            <a:ext cx="3572666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IK</a:t>
            </a:r>
            <a:r>
              <a:rPr sz="2300" spc="25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 </a:t>
            </a:r>
            <a:r>
              <a:rPr sz="2300" spc="17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Zenith</a:t>
            </a:r>
            <a:r>
              <a:rPr sz="2300" spc="25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 </a:t>
            </a:r>
            <a:r>
              <a:rPr sz="23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P-</a:t>
            </a:r>
            <a:r>
              <a:rPr sz="2300" spc="-2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1</a:t>
            </a:r>
            <a:r>
              <a:rPr lang="en-GB" sz="2300" spc="-2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8</a:t>
            </a:r>
            <a:r>
              <a:rPr sz="2300" spc="25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 </a:t>
            </a:r>
            <a:r>
              <a:rPr sz="2300" spc="11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Fotboll</a:t>
            </a:r>
            <a:endParaRPr sz="2300" dirty="0">
              <a:latin typeface="Lucida Sans" panose="020B0602030504020204" pitchFamily="34" charset="0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4305300"/>
            <a:ext cx="5785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Vi</a:t>
            </a:r>
            <a:r>
              <a:rPr sz="2000" spc="-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000" spc="95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har</a:t>
            </a:r>
            <a:r>
              <a:rPr sz="2000" spc="-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000" spc="-5" dirty="0">
                <a:solidFill>
                  <a:srgbClr val="120D0C"/>
                </a:solidFill>
                <a:latin typeface="Lucida Sans Unicode"/>
                <a:cs typeface="Lucida Sans Unicode"/>
              </a:rPr>
              <a:t>46</a:t>
            </a:r>
            <a:r>
              <a:rPr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000" spc="8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registrerade</a:t>
            </a:r>
            <a:r>
              <a:rPr sz="2000" spc="-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000" spc="105" dirty="0">
                <a:solidFill>
                  <a:srgbClr val="120D0C"/>
                </a:solidFill>
                <a:latin typeface="Lucida Sans Unicode"/>
                <a:cs typeface="Lucida Sans Unicode"/>
              </a:rPr>
              <a:t>barn</a:t>
            </a:r>
            <a:r>
              <a:rPr lang="sv-SE" sz="2000" spc="105" dirty="0">
                <a:solidFill>
                  <a:srgbClr val="120D0C"/>
                </a:solidFill>
                <a:latin typeface="Lucida Sans Unicode"/>
                <a:cs typeface="Lucida Sans Unicode"/>
              </a:rPr>
              <a:t>, ingen kö. 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8227" y="9758806"/>
            <a:ext cx="57854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Alla</a:t>
            </a:r>
            <a:r>
              <a:rPr sz="16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tränare</a:t>
            </a:r>
            <a:r>
              <a:rPr lang="sv-SE" sz="16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och föräldraansvariga</a:t>
            </a:r>
            <a:r>
              <a:rPr sz="16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 arbetar </a:t>
            </a:r>
            <a:r>
              <a:rPr sz="1600" dirty="0">
                <a:solidFill>
                  <a:srgbClr val="120D0C"/>
                </a:solidFill>
                <a:latin typeface="Lucida Sans Unicode"/>
                <a:cs typeface="Lucida Sans Unicode"/>
              </a:rPr>
              <a:t>helt</a:t>
            </a:r>
            <a:r>
              <a:rPr sz="16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ideellt.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A7DE507-D984-3E39-993B-66DC06AC98A8}"/>
              </a:ext>
            </a:extLst>
          </p:cNvPr>
          <p:cNvSpPr txBox="1"/>
          <p:nvPr/>
        </p:nvSpPr>
        <p:spPr>
          <a:xfrm>
            <a:off x="468593" y="4686300"/>
            <a:ext cx="759363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sv-SE" sz="200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457200"/>
            <a:r>
              <a:rPr lang="sv-SE" sz="2000" b="1" dirty="0">
                <a:solidFill>
                  <a:srgbClr val="120D0C"/>
                </a:solidFill>
                <a:latin typeface="Lucida Sans Unicode"/>
                <a:cs typeface="Lucida Sans Unicode"/>
              </a:rPr>
              <a:t>Tränare</a:t>
            </a: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: </a:t>
            </a:r>
          </a:p>
          <a:p>
            <a:pPr marL="457200"/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Michael, Anton, Andreas, Mirza, Peter, Jessica, Daniel, Lars, Joakim, Jenny, Arijana, Marcus </a:t>
            </a:r>
          </a:p>
          <a:p>
            <a:pPr marL="457200"/>
            <a:endParaRPr lang="sv-SE" sz="200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Lagledare: Mirza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Fotbolls-träningsansvarig: Michael, Anton &amp; Andreas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Sammandrag &amp; Cuper, Utbildning: Lars 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Materialansvarig: Jessica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Sponsoransvarig: Michael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Kassör</a:t>
            </a:r>
            <a:r>
              <a:rPr lang="sv-SE" sz="2000">
                <a:solidFill>
                  <a:srgbClr val="120D0C"/>
                </a:solidFill>
                <a:latin typeface="Lucida Sans Unicode"/>
                <a:cs typeface="Lucida Sans Unicode"/>
              </a:rPr>
              <a:t>: Mirza</a:t>
            </a:r>
            <a:endParaRPr lang="sv-SE" sz="2000" dirty="0">
              <a:solidFill>
                <a:srgbClr val="120D0C"/>
              </a:solidFill>
              <a:latin typeface="Lucida Sans Unicode"/>
              <a:cs typeface="Lucida Sans Unicod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9D2D4-DDB5-8EB7-BBA0-775E74BFB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557" y="1692981"/>
            <a:ext cx="9812119" cy="68589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51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5CF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4400" y="1384986"/>
            <a:ext cx="7246620" cy="0"/>
          </a:xfrm>
          <a:custGeom>
            <a:avLst/>
            <a:gdLst/>
            <a:ahLst/>
            <a:cxnLst/>
            <a:rect l="l" t="t" r="r" b="b"/>
            <a:pathLst>
              <a:path w="7246620">
                <a:moveTo>
                  <a:pt x="0" y="0"/>
                </a:moveTo>
                <a:lnTo>
                  <a:pt x="72464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1906" y="9064339"/>
            <a:ext cx="1695449" cy="6191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852098"/>
            <a:ext cx="15519400" cy="2412839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2700" marR="5080">
              <a:lnSpc>
                <a:spcPts val="8480"/>
              </a:lnSpc>
              <a:spcBef>
                <a:spcPts val="1814"/>
              </a:spcBef>
            </a:pPr>
            <a:r>
              <a:rPr sz="8500" spc="335" dirty="0"/>
              <a:t>VILKA</a:t>
            </a:r>
            <a:r>
              <a:rPr sz="8500" spc="-45" dirty="0"/>
              <a:t> </a:t>
            </a:r>
            <a:r>
              <a:rPr sz="8500" spc="245" dirty="0"/>
              <a:t>ÄR </a:t>
            </a:r>
            <a:r>
              <a:rPr sz="8500" spc="705" dirty="0"/>
              <a:t>ZENITH</a:t>
            </a:r>
            <a:r>
              <a:rPr sz="8500" spc="-45" dirty="0"/>
              <a:t> </a:t>
            </a:r>
            <a:r>
              <a:rPr sz="8500" spc="-470" dirty="0"/>
              <a:t>P1</a:t>
            </a:r>
            <a:r>
              <a:rPr lang="sv-SE" sz="8500" spc="-470" dirty="0"/>
              <a:t>8</a:t>
            </a:r>
            <a:br>
              <a:rPr lang="sv-SE" sz="8500" spc="-470" dirty="0"/>
            </a:br>
            <a:r>
              <a:rPr lang="sv-SE" sz="8500" spc="-470" dirty="0"/>
              <a:t>FÖRÄLDRAREPRESENTANTER</a:t>
            </a:r>
            <a:endParaRPr sz="8500" dirty="0"/>
          </a:p>
        </p:txBody>
      </p:sp>
      <p:sp>
        <p:nvSpPr>
          <p:cNvPr id="8" name="object 8"/>
          <p:cNvSpPr txBox="1"/>
          <p:nvPr/>
        </p:nvSpPr>
        <p:spPr>
          <a:xfrm>
            <a:off x="14478000" y="8639053"/>
            <a:ext cx="3572666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IK</a:t>
            </a:r>
            <a:r>
              <a:rPr sz="2300" spc="25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 </a:t>
            </a:r>
            <a:r>
              <a:rPr sz="2300" spc="17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Zenith</a:t>
            </a:r>
            <a:r>
              <a:rPr sz="2300" spc="25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 </a:t>
            </a:r>
            <a:r>
              <a:rPr sz="23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P-</a:t>
            </a:r>
            <a:r>
              <a:rPr sz="2300" spc="-2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1</a:t>
            </a:r>
            <a:r>
              <a:rPr lang="en-GB" sz="2300" spc="-20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8</a:t>
            </a:r>
            <a:r>
              <a:rPr sz="2300" spc="25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 </a:t>
            </a:r>
            <a:r>
              <a:rPr sz="2300" spc="110" dirty="0">
                <a:solidFill>
                  <a:srgbClr val="120D0C"/>
                </a:solidFill>
                <a:latin typeface="Lucida Sans" panose="020B0602030504020204" pitchFamily="34" charset="0"/>
                <a:cs typeface="Arial Narrow"/>
              </a:rPr>
              <a:t>Fotboll</a:t>
            </a:r>
            <a:endParaRPr sz="2300" dirty="0">
              <a:latin typeface="Lucida Sans" panose="020B0602030504020204" pitchFamily="34" charset="0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000" y="9532655"/>
            <a:ext cx="57854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Alla</a:t>
            </a:r>
            <a:r>
              <a:rPr sz="16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600" spc="8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tränare</a:t>
            </a:r>
            <a:r>
              <a:rPr lang="sv-SE" sz="16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och föräldraansvariga</a:t>
            </a:r>
            <a:r>
              <a:rPr sz="16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 arbetar </a:t>
            </a:r>
            <a:r>
              <a:rPr sz="1600" dirty="0">
                <a:solidFill>
                  <a:srgbClr val="120D0C"/>
                </a:solidFill>
                <a:latin typeface="Lucida Sans Unicode"/>
                <a:cs typeface="Lucida Sans Unicode"/>
              </a:rPr>
              <a:t>helt</a:t>
            </a:r>
            <a:r>
              <a:rPr sz="16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6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ideellt.</a:t>
            </a:r>
            <a:endParaRPr sz="1600" dirty="0">
              <a:latin typeface="Lucida Sans Unicode"/>
              <a:cs typeface="Lucida Sans Unicode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A7DE507-D984-3E39-993B-66DC06AC98A8}"/>
              </a:ext>
            </a:extLst>
          </p:cNvPr>
          <p:cNvSpPr txBox="1"/>
          <p:nvPr/>
        </p:nvSpPr>
        <p:spPr>
          <a:xfrm>
            <a:off x="468593" y="4686300"/>
            <a:ext cx="8590474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endParaRPr lang="sv-SE" sz="2000" b="1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457200"/>
            <a:r>
              <a:rPr lang="sv-SE" sz="2000" b="1" dirty="0">
                <a:solidFill>
                  <a:srgbClr val="120D0C"/>
                </a:solidFill>
                <a:latin typeface="Lucida Sans Unicode"/>
                <a:cs typeface="Lucida Sans Unicode"/>
              </a:rPr>
              <a:t>REPRESENTANTER</a:t>
            </a:r>
          </a:p>
          <a:p>
            <a:pPr marL="800100" indent="-342900">
              <a:buFontTx/>
              <a:buChar char="-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Johanna  (Ebbe)</a:t>
            </a:r>
          </a:p>
          <a:p>
            <a:pPr marL="800100" indent="-342900">
              <a:buFontTx/>
              <a:buChar char="-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Samuel   (Leon)</a:t>
            </a:r>
          </a:p>
          <a:p>
            <a:pPr marL="800100" indent="-342900">
              <a:buFontTx/>
              <a:buChar char="-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Evelina   (</a:t>
            </a:r>
            <a:r>
              <a:rPr lang="sv-SE" sz="20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Jaxon</a:t>
            </a: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)</a:t>
            </a:r>
          </a:p>
          <a:p>
            <a:pPr marL="800100" indent="-342900">
              <a:buFontTx/>
              <a:buChar char="-"/>
            </a:pPr>
            <a:endParaRPr lang="sv-SE" sz="2000" b="1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800100" indent="-342900">
              <a:buFontTx/>
              <a:buChar char="-"/>
            </a:pPr>
            <a:endParaRPr lang="sv-SE" sz="2000" b="1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457200"/>
            <a:r>
              <a:rPr lang="sv-SE" sz="2000" b="1" dirty="0">
                <a:solidFill>
                  <a:srgbClr val="120D0C"/>
                </a:solidFill>
                <a:latin typeface="Lucida Sans Unicode"/>
                <a:cs typeface="Lucida Sans Unicode"/>
              </a:rPr>
              <a:t>ANSVAR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Bygga lagkassa (fikaförsäljning, </a:t>
            </a:r>
            <a:r>
              <a:rPr lang="sv-SE" sz="20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newbody</a:t>
            </a: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0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etc</a:t>
            </a: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)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Aktivitetsansvarig utanför fotbollen (pizzakväll </a:t>
            </a:r>
            <a:r>
              <a:rPr lang="sv-SE" sz="20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etc</a:t>
            </a: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)</a:t>
            </a:r>
          </a:p>
          <a:p>
            <a:pPr marL="8001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Whatsupgrupp</a:t>
            </a:r>
            <a:r>
              <a:rPr lang="sv-SE" sz="2000" dirty="0">
                <a:solidFill>
                  <a:srgbClr val="120D0C"/>
                </a:solidFill>
                <a:latin typeface="Lucida Sans Unicode"/>
                <a:cs typeface="Lucida Sans Unicode"/>
              </a:rPr>
              <a:t> föräldrar</a:t>
            </a:r>
          </a:p>
        </p:txBody>
      </p:sp>
    </p:spTree>
    <p:extLst>
      <p:ext uri="{BB962C8B-B14F-4D97-AF65-F5344CB8AC3E}">
        <p14:creationId xmlns:p14="http://schemas.microsoft.com/office/powerpoint/2010/main" val="415633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5220315" cy="5191125"/>
            <a:chOff x="0" y="0"/>
            <a:chExt cx="15220315" cy="51911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274121" cy="51911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70232" y="1384986"/>
              <a:ext cx="8945245" cy="0"/>
            </a:xfrm>
            <a:custGeom>
              <a:avLst/>
              <a:gdLst/>
              <a:ahLst/>
              <a:cxnLst/>
              <a:rect l="l" t="t" r="r" b="b"/>
              <a:pathLst>
                <a:path w="8945244">
                  <a:moveTo>
                    <a:pt x="0" y="0"/>
                  </a:moveTo>
                  <a:lnTo>
                    <a:pt x="8944818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479" y="1772429"/>
              <a:ext cx="76200" cy="761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479" y="2658254"/>
              <a:ext cx="76200" cy="761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7479" y="3544079"/>
              <a:ext cx="76200" cy="761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952380" y="1621921"/>
            <a:ext cx="9212580" cy="23876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Positiva</a:t>
            </a:r>
            <a:r>
              <a:rPr sz="1700" spc="16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första</a:t>
            </a:r>
            <a:r>
              <a:rPr sz="1700" spc="16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upplevelser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Viktigt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att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de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första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upplevelserna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är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positiva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att </a:t>
            </a:r>
            <a:r>
              <a:rPr sz="1700" spc="105" dirty="0">
                <a:solidFill>
                  <a:srgbClr val="120D0C"/>
                </a:solidFill>
                <a:latin typeface="Lucida Sans Unicode"/>
                <a:cs typeface="Lucida Sans Unicode"/>
              </a:rPr>
              <a:t>skapa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långsiktig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motivation.</a:t>
            </a:r>
            <a:endParaRPr sz="1700" dirty="0">
              <a:latin typeface="Lucida Sans Unicode"/>
              <a:cs typeface="Lucida Sans Unicode"/>
            </a:endParaRPr>
          </a:p>
          <a:p>
            <a:pPr marL="379095">
              <a:lnSpc>
                <a:spcPct val="100000"/>
              </a:lnSpc>
              <a:spcBef>
                <a:spcPts val="2610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Naturlig</a:t>
            </a:r>
            <a:r>
              <a:rPr sz="1700" spc="114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upptäckt</a:t>
            </a:r>
            <a:r>
              <a:rPr sz="1700" spc="114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av</a:t>
            </a:r>
            <a:r>
              <a:rPr sz="1700" spc="114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Spelet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ska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00" dirty="0">
                <a:solidFill>
                  <a:srgbClr val="120D0C"/>
                </a:solidFill>
                <a:latin typeface="Lucida Sans Unicode"/>
                <a:cs typeface="Lucida Sans Unicode"/>
              </a:rPr>
              <a:t>upptäckas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på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ett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naturligt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lekfullt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sätt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att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främja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05" dirty="0">
                <a:solidFill>
                  <a:srgbClr val="120D0C"/>
                </a:solidFill>
                <a:latin typeface="Lucida Sans Unicode"/>
                <a:cs typeface="Lucida Sans Unicode"/>
              </a:rPr>
              <a:t>engagemang.</a:t>
            </a:r>
            <a:endParaRPr sz="1700" dirty="0">
              <a:latin typeface="Lucida Sans Unicode"/>
              <a:cs typeface="Lucida Sans Unicode"/>
            </a:endParaRPr>
          </a:p>
          <a:p>
            <a:pPr marL="379095">
              <a:lnSpc>
                <a:spcPct val="100000"/>
              </a:lnSpc>
              <a:spcBef>
                <a:spcPts val="2610"/>
              </a:spcBef>
            </a:pPr>
            <a:r>
              <a:rPr sz="1700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Skapa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motivation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5" dirty="0">
                <a:solidFill>
                  <a:srgbClr val="120D0C"/>
                </a:solidFill>
                <a:latin typeface="Lucida Sans Unicode"/>
                <a:cs typeface="Lucida Sans Unicode"/>
              </a:rPr>
              <a:t>passion</a:t>
            </a:r>
            <a:endParaRPr sz="1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Huvudmålet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är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att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05" dirty="0">
                <a:solidFill>
                  <a:srgbClr val="120D0C"/>
                </a:solidFill>
                <a:latin typeface="Lucida Sans Unicode"/>
                <a:cs typeface="Lucida Sans Unicode"/>
              </a:rPr>
              <a:t>skapa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motivation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passion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fotboll.</a:t>
            </a:r>
            <a:endParaRPr sz="1700" dirty="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479" y="4429904"/>
            <a:ext cx="76200" cy="761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52380" y="4279396"/>
            <a:ext cx="9119235" cy="6159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Enkelt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träningsinnehåll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upplägg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Träningen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ska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präglas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av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enkelhet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att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underlätta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inlärning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05" dirty="0">
                <a:solidFill>
                  <a:srgbClr val="120D0C"/>
                </a:solidFill>
                <a:latin typeface="Lucida Sans Unicode"/>
                <a:cs typeface="Lucida Sans Unicode"/>
              </a:rPr>
              <a:t>engagemang.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479" y="5315729"/>
            <a:ext cx="76200" cy="761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52380" y="5165221"/>
            <a:ext cx="7299325" cy="6159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Lekens roll</a:t>
            </a:r>
            <a:r>
              <a:rPr sz="1700" spc="-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i 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inlärningen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Använd</a:t>
            </a:r>
            <a:r>
              <a:rPr sz="1700" spc="2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leken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som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en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central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metod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inlärning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3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utveckling.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479" y="6201554"/>
            <a:ext cx="76200" cy="76199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952380" y="6051046"/>
            <a:ext cx="9975215" cy="6159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Individen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bollen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i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centrum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Fokus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ligger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på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individen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deras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relation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till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bollen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att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främja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personlig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utveckling.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479" y="7087379"/>
            <a:ext cx="76200" cy="761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952380" y="6936871"/>
            <a:ext cx="9370695" cy="6159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Motorisk</a:t>
            </a:r>
            <a:r>
              <a:rPr sz="1700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träning</a:t>
            </a:r>
            <a:r>
              <a:rPr sz="1700" spc="12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långsiktig</a:t>
            </a:r>
            <a:r>
              <a:rPr sz="1700" spc="12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utveckling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Motorisk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träning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är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nyckeln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till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en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stabil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grund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långsiktig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utveckling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5" dirty="0">
                <a:solidFill>
                  <a:srgbClr val="120D0C"/>
                </a:solidFill>
                <a:latin typeface="Lucida Sans Unicode"/>
                <a:cs typeface="Lucida Sans Unicode"/>
              </a:rPr>
              <a:t>inom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479" y="7973204"/>
            <a:ext cx="76200" cy="76199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952380" y="7822696"/>
            <a:ext cx="9688195" cy="9112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Prova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på</a:t>
            </a:r>
            <a:r>
              <a:rPr sz="17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olika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idrotter</a:t>
            </a:r>
            <a:endParaRPr sz="17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3999"/>
              </a:lnSpc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Att</a:t>
            </a:r>
            <a:r>
              <a:rPr sz="17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prova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på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flera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idrotter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främjar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mångsidig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träning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95" dirty="0">
                <a:solidFill>
                  <a:srgbClr val="120D0C"/>
                </a:solidFill>
                <a:latin typeface="Lucida Sans Unicode"/>
                <a:cs typeface="Lucida Sans Unicode"/>
              </a:rPr>
              <a:t>och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hjälper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spelaren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att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hitta</a:t>
            </a:r>
            <a:r>
              <a:rPr sz="17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-25" dirty="0">
                <a:solidFill>
                  <a:srgbClr val="120D0C"/>
                </a:solidFill>
                <a:latin typeface="Lucida Sans Unicode"/>
                <a:cs typeface="Lucida Sans Unicode"/>
              </a:rPr>
              <a:t>sin </a:t>
            </a:r>
            <a:r>
              <a:rPr sz="17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passion.</a:t>
            </a:r>
            <a:endParaRPr sz="1700" dirty="0">
              <a:latin typeface="Lucida Sans Unicode"/>
              <a:cs typeface="Lucida Sans Unicode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7479" y="9154304"/>
            <a:ext cx="76200" cy="7619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952380" y="9003796"/>
            <a:ext cx="6356350" cy="6159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3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alla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är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för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alla,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oavsett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bakgrund</a:t>
            </a:r>
            <a:r>
              <a:rPr sz="1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solidFill>
                  <a:srgbClr val="120D0C"/>
                </a:solidFill>
                <a:latin typeface="Lucida Sans Unicode"/>
                <a:cs typeface="Lucida Sans Unicode"/>
              </a:rPr>
              <a:t>eller</a:t>
            </a:r>
            <a:r>
              <a:rPr sz="17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7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färdighetsnivå!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6000" y="4758266"/>
            <a:ext cx="4440555" cy="3375660"/>
          </a:xfrm>
          <a:prstGeom prst="rect">
            <a:avLst/>
          </a:prstGeom>
        </p:spPr>
        <p:txBody>
          <a:bodyPr vert="horz" wrap="square" lIns="0" tIns="9182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30"/>
              </a:spcBef>
            </a:pPr>
            <a:r>
              <a:rPr sz="12000" spc="980" dirty="0">
                <a:solidFill>
                  <a:srgbClr val="120D0C"/>
                </a:solidFill>
                <a:latin typeface="Arial Narrow"/>
                <a:cs typeface="Arial Narrow"/>
              </a:rPr>
              <a:t>6-</a:t>
            </a:r>
            <a:r>
              <a:rPr sz="12000" spc="1310" dirty="0">
                <a:solidFill>
                  <a:srgbClr val="120D0C"/>
                </a:solidFill>
                <a:latin typeface="Arial Narrow"/>
                <a:cs typeface="Arial Narrow"/>
              </a:rPr>
              <a:t>8</a:t>
            </a:r>
            <a:r>
              <a:rPr sz="12000" spc="-55" dirty="0">
                <a:solidFill>
                  <a:srgbClr val="120D0C"/>
                </a:solidFill>
                <a:latin typeface="Arial Narrow"/>
                <a:cs typeface="Arial Narrow"/>
              </a:rPr>
              <a:t> </a:t>
            </a:r>
            <a:r>
              <a:rPr sz="12000" spc="360" dirty="0">
                <a:solidFill>
                  <a:srgbClr val="120D0C"/>
                </a:solidFill>
                <a:latin typeface="Arial Narrow"/>
                <a:cs typeface="Arial Narrow"/>
              </a:rPr>
              <a:t>ÅR</a:t>
            </a:r>
            <a:endParaRPr sz="12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7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Fotbollsglädje</a:t>
            </a:r>
            <a:endParaRPr sz="27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57030" y="1230740"/>
            <a:ext cx="63931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0" spc="-595" dirty="0">
                <a:latin typeface="Times New Roman"/>
                <a:cs typeface="Times New Roman"/>
              </a:rPr>
              <a:t>TRÄNING</a:t>
            </a:r>
            <a:endParaRPr sz="1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1987" y="5694398"/>
            <a:ext cx="5944870" cy="345671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0160">
              <a:spcBef>
                <a:spcPts val="535"/>
              </a:spcBef>
              <a:tabLst>
                <a:tab pos="288290" algn="l"/>
              </a:tabLst>
            </a:pPr>
            <a:r>
              <a:rPr lang="sv-SE" sz="2000" b="1" spc="185" dirty="0">
                <a:solidFill>
                  <a:srgbClr val="120D0C"/>
                </a:solidFill>
                <a:latin typeface="Lucida Sans Unicode"/>
                <a:cs typeface="Lucida Sans Unicode"/>
              </a:rPr>
              <a:t>Vad</a:t>
            </a:r>
            <a:r>
              <a:rPr lang="sv-SE" sz="2000" b="1" spc="2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000" b="1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behöver</a:t>
            </a:r>
            <a:r>
              <a:rPr lang="sv-SE" sz="2000" b="1" spc="2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000" b="1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föräldrar</a:t>
            </a:r>
            <a:r>
              <a:rPr lang="sv-SE" sz="2000" b="1" spc="2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000" b="1" spc="170" dirty="0">
                <a:solidFill>
                  <a:srgbClr val="120D0C"/>
                </a:solidFill>
                <a:latin typeface="Lucida Sans Unicode"/>
                <a:cs typeface="Lucida Sans Unicode"/>
              </a:rPr>
              <a:t>komma</a:t>
            </a:r>
            <a:r>
              <a:rPr lang="sv-SE" sz="2000" b="1" spc="2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000" b="1" spc="145" dirty="0">
                <a:solidFill>
                  <a:srgbClr val="120D0C"/>
                </a:solidFill>
                <a:latin typeface="Lucida Sans Unicode"/>
                <a:cs typeface="Lucida Sans Unicode"/>
              </a:rPr>
              <a:t>ihåg?</a:t>
            </a:r>
            <a:endParaRPr lang="sv-SE" sz="2000" b="1" dirty="0">
              <a:latin typeface="Lucida Sans Unicode"/>
              <a:cs typeface="Lucida Sans Unicode"/>
            </a:endParaRPr>
          </a:p>
          <a:p>
            <a:pPr marL="288290" indent="-27813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288290" algn="l"/>
              </a:tabLst>
            </a:pPr>
            <a:r>
              <a:rPr sz="2200" spc="15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Anmäla</a:t>
            </a:r>
            <a:r>
              <a:rPr sz="2200" spc="150" dirty="0">
                <a:solidFill>
                  <a:srgbClr val="120D0C"/>
                </a:solidFill>
                <a:latin typeface="Lucida Sans Unicode"/>
                <a:cs typeface="Lucida Sans Unicode"/>
              </a:rPr>
              <a:t>/Avanmäla</a:t>
            </a:r>
            <a:r>
              <a:rPr sz="2200" spc="1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10" dirty="0">
                <a:solidFill>
                  <a:srgbClr val="120D0C"/>
                </a:solidFill>
                <a:latin typeface="Lucida Sans Unicode"/>
                <a:cs typeface="Lucida Sans Unicode"/>
              </a:rPr>
              <a:t>barnet</a:t>
            </a:r>
            <a:r>
              <a:rPr sz="2200" spc="1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20" dirty="0">
                <a:solidFill>
                  <a:srgbClr val="120D0C"/>
                </a:solidFill>
                <a:latin typeface="Lucida Sans Unicode"/>
                <a:cs typeface="Lucida Sans Unicode"/>
              </a:rPr>
              <a:t>via</a:t>
            </a:r>
            <a:r>
              <a:rPr sz="2200" spc="1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Laget.se</a:t>
            </a:r>
            <a:endParaRPr sz="2200" dirty="0">
              <a:latin typeface="Lucida Sans Unicode"/>
              <a:cs typeface="Lucida Sans Unicode"/>
            </a:endParaRPr>
          </a:p>
          <a:p>
            <a:pPr marL="288290" indent="-27813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88290" algn="l"/>
              </a:tabLst>
            </a:pPr>
            <a:r>
              <a:rPr lang="sv-SE"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Benskydd obligatoriskt</a:t>
            </a:r>
            <a:endParaRPr lang="sv-SE" sz="2200" dirty="0">
              <a:latin typeface="Lucida Sans Unicode"/>
              <a:cs typeface="Lucida Sans Unicode"/>
            </a:endParaRPr>
          </a:p>
          <a:p>
            <a:pPr marL="288290" indent="-27813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88290" algn="l"/>
              </a:tabLst>
            </a:pPr>
            <a:r>
              <a:rPr lang="sv-SE"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Gör dubbelknut på skorna </a:t>
            </a:r>
          </a:p>
          <a:p>
            <a:pPr marL="288290" indent="-27813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88290" algn="l"/>
              </a:tabLst>
            </a:pPr>
            <a:r>
              <a:rPr sz="22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Ta</a:t>
            </a:r>
            <a:r>
              <a:rPr sz="2200" spc="1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75" dirty="0">
                <a:solidFill>
                  <a:srgbClr val="120D0C"/>
                </a:solidFill>
                <a:latin typeface="Lucida Sans Unicode"/>
                <a:cs typeface="Lucida Sans Unicode"/>
              </a:rPr>
              <a:t>med</a:t>
            </a:r>
            <a:r>
              <a:rPr sz="2200" spc="1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10" dirty="0">
                <a:solidFill>
                  <a:srgbClr val="120D0C"/>
                </a:solidFill>
                <a:latin typeface="Lucida Sans Unicode"/>
                <a:cs typeface="Lucida Sans Unicode"/>
              </a:rPr>
              <a:t>vatten</a:t>
            </a:r>
            <a:endParaRPr sz="2200" dirty="0">
              <a:latin typeface="Lucida Sans Unicode"/>
              <a:cs typeface="Lucida Sans Unicode"/>
            </a:endParaRPr>
          </a:p>
          <a:p>
            <a:pPr marL="288925" indent="-27813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88925" algn="l"/>
              </a:tabLst>
            </a:pPr>
            <a:r>
              <a:rPr sz="2200" spc="75" dirty="0">
                <a:solidFill>
                  <a:srgbClr val="120D0C"/>
                </a:solidFill>
                <a:latin typeface="Lucida Sans Unicode"/>
                <a:cs typeface="Lucida Sans Unicode"/>
              </a:rPr>
              <a:t>Kom</a:t>
            </a:r>
            <a:r>
              <a:rPr sz="22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65" dirty="0">
                <a:solidFill>
                  <a:srgbClr val="120D0C"/>
                </a:solidFill>
                <a:latin typeface="Lucida Sans Unicode"/>
                <a:cs typeface="Lucida Sans Unicode"/>
              </a:rPr>
              <a:t>minst</a:t>
            </a:r>
            <a:r>
              <a:rPr sz="22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14" dirty="0">
                <a:solidFill>
                  <a:srgbClr val="120D0C"/>
                </a:solidFill>
                <a:latin typeface="Lucida Sans Unicode"/>
                <a:cs typeface="Lucida Sans Unicode"/>
              </a:rPr>
              <a:t>fem</a:t>
            </a:r>
            <a:r>
              <a:rPr sz="22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70" dirty="0">
                <a:solidFill>
                  <a:srgbClr val="120D0C"/>
                </a:solidFill>
                <a:latin typeface="Lucida Sans Unicode"/>
                <a:cs typeface="Lucida Sans Unicode"/>
              </a:rPr>
              <a:t>minuter</a:t>
            </a:r>
            <a:r>
              <a:rPr sz="22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120D0C"/>
                </a:solidFill>
                <a:latin typeface="Lucida Sans Unicode"/>
                <a:cs typeface="Lucida Sans Unicode"/>
              </a:rPr>
              <a:t>före</a:t>
            </a:r>
            <a:r>
              <a:rPr sz="22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starttid</a:t>
            </a:r>
            <a:endParaRPr sz="2200" dirty="0">
              <a:latin typeface="Lucida Sans Unicode"/>
              <a:cs typeface="Lucida Sans Unicode"/>
            </a:endParaRPr>
          </a:p>
          <a:p>
            <a:pPr marL="288290" indent="-27749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88290" algn="l"/>
              </a:tabLst>
            </a:pPr>
            <a:r>
              <a:rPr sz="2200" spc="50" dirty="0">
                <a:solidFill>
                  <a:srgbClr val="120D0C"/>
                </a:solidFill>
                <a:latin typeface="Lucida Sans Unicode"/>
                <a:cs typeface="Lucida Sans Unicode"/>
              </a:rPr>
              <a:t>Ta</a:t>
            </a:r>
            <a:r>
              <a:rPr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120D0C"/>
                </a:solidFill>
                <a:latin typeface="Lucida Sans Unicode"/>
                <a:cs typeface="Lucida Sans Unicode"/>
              </a:rPr>
              <a:t>initiativ</a:t>
            </a:r>
            <a:r>
              <a:rPr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120D0C"/>
                </a:solidFill>
                <a:latin typeface="Lucida Sans Unicode"/>
                <a:cs typeface="Lucida Sans Unicode"/>
              </a:rPr>
              <a:t>-</a:t>
            </a:r>
            <a:r>
              <a:rPr sz="22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2200" spc="114" dirty="0">
                <a:solidFill>
                  <a:srgbClr val="120D0C"/>
                </a:solidFill>
                <a:latin typeface="Lucida Sans Unicode"/>
                <a:cs typeface="Lucida Sans Unicode"/>
              </a:rPr>
              <a:t>tränare</a:t>
            </a:r>
            <a:r>
              <a:rPr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200" spc="80" dirty="0">
                <a:solidFill>
                  <a:srgbClr val="120D0C"/>
                </a:solidFill>
                <a:latin typeface="Lucida Sans Unicode"/>
                <a:cs typeface="Lucida Sans Unicode"/>
              </a:rPr>
              <a:t>kan</a:t>
            </a:r>
            <a:r>
              <a:rPr lang="sv-SE" sz="2200" spc="5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200" spc="155" dirty="0">
                <a:solidFill>
                  <a:srgbClr val="120D0C"/>
                </a:solidFill>
                <a:latin typeface="Lucida Sans Unicode"/>
                <a:cs typeface="Lucida Sans Unicode"/>
              </a:rPr>
              <a:t>behöva</a:t>
            </a:r>
            <a:r>
              <a:rPr lang="sv-SE" sz="2200" spc="6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200" spc="65" dirty="0">
                <a:solidFill>
                  <a:srgbClr val="120D0C"/>
                </a:solidFill>
                <a:latin typeface="Lucida Sans Unicode"/>
                <a:cs typeface="Lucida Sans Unicode"/>
              </a:rPr>
              <a:t>hjälp</a:t>
            </a:r>
          </a:p>
          <a:p>
            <a:pPr marL="288290" indent="-277495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288290" algn="l"/>
              </a:tabLst>
            </a:pPr>
            <a:r>
              <a:rPr lang="sv-SE" sz="2200" spc="65" dirty="0">
                <a:solidFill>
                  <a:srgbClr val="120D0C"/>
                </a:solidFill>
                <a:latin typeface="Lucida Sans Unicode"/>
                <a:cs typeface="Lucida Sans Unicode"/>
              </a:rPr>
              <a:t> Vid anmälan till matcher, omgående betalning (Cup/Serie)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3450" y="9267549"/>
            <a:ext cx="5954395" cy="27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.</a:t>
            </a:r>
            <a:endParaRPr sz="1500" dirty="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6685915" cy="10287000"/>
            <a:chOff x="0" y="0"/>
            <a:chExt cx="6685915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4585653"/>
              <a:ext cx="6685915" cy="5701665"/>
            </a:xfrm>
            <a:custGeom>
              <a:avLst/>
              <a:gdLst/>
              <a:ahLst/>
              <a:cxnLst/>
              <a:rect l="l" t="t" r="r" b="b"/>
              <a:pathLst>
                <a:path w="6685915" h="5701665">
                  <a:moveTo>
                    <a:pt x="6685341" y="5701346"/>
                  </a:moveTo>
                  <a:lnTo>
                    <a:pt x="0" y="5701346"/>
                  </a:lnTo>
                  <a:lnTo>
                    <a:pt x="0" y="0"/>
                  </a:lnTo>
                  <a:lnTo>
                    <a:pt x="6685341" y="0"/>
                  </a:lnTo>
                  <a:lnTo>
                    <a:pt x="6685341" y="5701346"/>
                  </a:lnTo>
                  <a:close/>
                </a:path>
              </a:pathLst>
            </a:custGeom>
            <a:solidFill>
              <a:srgbClr val="D5C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166159" cy="683132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6570" y="5996665"/>
            <a:ext cx="4621428" cy="429033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743625" y="9056260"/>
            <a:ext cx="3028950" cy="273088"/>
          </a:xfrm>
          <a:custGeom>
            <a:avLst/>
            <a:gdLst/>
            <a:ahLst/>
            <a:cxnLst/>
            <a:rect l="l" t="t" r="r" b="b"/>
            <a:pathLst>
              <a:path w="3028950">
                <a:moveTo>
                  <a:pt x="0" y="0"/>
                </a:moveTo>
                <a:lnTo>
                  <a:pt x="302844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97209" y="6964296"/>
            <a:ext cx="2556510" cy="1284967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sv-SE" sz="4300" spc="250" dirty="0">
                <a:solidFill>
                  <a:srgbClr val="120D0C"/>
                </a:solidFill>
                <a:latin typeface="Times New Roman"/>
                <a:cs typeface="Times New Roman"/>
              </a:rPr>
              <a:t>Söndagar </a:t>
            </a:r>
            <a:endParaRPr lang="sv-SE" sz="4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lang="sv-SE" sz="2200" spc="-325" dirty="0">
                <a:solidFill>
                  <a:srgbClr val="120D0C"/>
                </a:solidFill>
                <a:latin typeface="Lucida Sans Unicode"/>
                <a:cs typeface="Lucida Sans Unicode"/>
              </a:rPr>
              <a:t>08:30 – 09.45 </a:t>
            </a:r>
            <a:endParaRPr sz="22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0900" y="3054516"/>
            <a:ext cx="8963350" cy="204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65"/>
              </a:lnSpc>
              <a:spcBef>
                <a:spcPts val="100"/>
              </a:spcBef>
            </a:pP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Aktiviteter</a:t>
            </a: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under 2024</a:t>
            </a:r>
          </a:p>
          <a:p>
            <a:pPr marL="12700">
              <a:lnSpc>
                <a:spcPts val="3065"/>
              </a:lnSpc>
              <a:spcBef>
                <a:spcPts val="100"/>
              </a:spcBef>
            </a:pP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16 </a:t>
            </a: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träningstillfällen</a:t>
            </a: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 </a:t>
            </a:r>
          </a:p>
          <a:p>
            <a:pPr marL="12700">
              <a:lnSpc>
                <a:spcPts val="3065"/>
              </a:lnSpc>
              <a:spcBef>
                <a:spcPts val="100"/>
              </a:spcBef>
            </a:pP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4   </a:t>
            </a: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sammandrag</a:t>
            </a:r>
            <a:endParaRPr lang="en-GB" sz="2800" spc="9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ts val="3065"/>
              </a:lnSpc>
              <a:spcBef>
                <a:spcPts val="100"/>
              </a:spcBef>
            </a:pPr>
            <a:endParaRPr lang="en-GB" sz="2800" spc="90" dirty="0">
              <a:solidFill>
                <a:srgbClr val="120D0C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ts val="3065"/>
              </a:lnSpc>
            </a:pP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Träningen</a:t>
            </a: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fortsätter</a:t>
            </a: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så</a:t>
            </a: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en-GB" sz="2800" spc="90" dirty="0" err="1">
                <a:solidFill>
                  <a:srgbClr val="120D0C"/>
                </a:solidFill>
                <a:latin typeface="Lucida Sans Unicode"/>
                <a:cs typeface="Lucida Sans Unicode"/>
              </a:rPr>
              <a:t>länge</a:t>
            </a:r>
            <a:r>
              <a:rPr lang="en-GB" sz="2800" spc="9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lang="sv-SE" sz="2800" spc="85" dirty="0">
                <a:solidFill>
                  <a:srgbClr val="120D0C"/>
                </a:solidFill>
                <a:latin typeface="Lucida Sans Unicode"/>
                <a:cs typeface="Lucida Sans Unicode"/>
              </a:rPr>
              <a:t>vädret tillåter</a:t>
            </a:r>
            <a:endParaRPr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184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1ED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604845" y="0"/>
            <a:ext cx="5683155" cy="10275863"/>
            <a:chOff x="12890310" y="0"/>
            <a:chExt cx="5398135" cy="9943465"/>
          </a:xfrm>
        </p:grpSpPr>
        <p:sp>
          <p:nvSpPr>
            <p:cNvPr id="4" name="object 4"/>
            <p:cNvSpPr/>
            <p:nvPr/>
          </p:nvSpPr>
          <p:spPr>
            <a:xfrm>
              <a:off x="12890310" y="0"/>
              <a:ext cx="5398135" cy="9943465"/>
            </a:xfrm>
            <a:custGeom>
              <a:avLst/>
              <a:gdLst/>
              <a:ahLst/>
              <a:cxnLst/>
              <a:rect l="l" t="t" r="r" b="b"/>
              <a:pathLst>
                <a:path w="5398134" h="9943465">
                  <a:moveTo>
                    <a:pt x="5397689" y="9942955"/>
                  </a:moveTo>
                  <a:lnTo>
                    <a:pt x="0" y="9942955"/>
                  </a:lnTo>
                  <a:lnTo>
                    <a:pt x="0" y="0"/>
                  </a:lnTo>
                  <a:lnTo>
                    <a:pt x="5397689" y="0"/>
                  </a:lnTo>
                  <a:lnTo>
                    <a:pt x="5397689" y="9942955"/>
                  </a:lnTo>
                  <a:close/>
                </a:path>
              </a:pathLst>
            </a:custGeom>
            <a:solidFill>
              <a:srgbClr val="D5C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0310" y="2066819"/>
              <a:ext cx="4840227" cy="65039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879633"/>
            <a:ext cx="71374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7600" spc="395" dirty="0"/>
              <a:t>Träningsupplägg</a:t>
            </a:r>
            <a:endParaRPr sz="760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0049509-1366-F010-556F-71ADE34F8426}"/>
              </a:ext>
            </a:extLst>
          </p:cNvPr>
          <p:cNvSpPr txBox="1"/>
          <p:nvPr/>
        </p:nvSpPr>
        <p:spPr>
          <a:xfrm>
            <a:off x="934720" y="2117706"/>
            <a:ext cx="11090084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i="0" dirty="0">
                <a:solidFill>
                  <a:srgbClr val="1D1D1D"/>
                </a:solidFill>
                <a:effectLst/>
                <a:latin typeface="StagSans"/>
              </a:rPr>
              <a:t>Syfte</a:t>
            </a:r>
            <a:r>
              <a:rPr lang="sv-SE" sz="3600" b="0" i="0" dirty="0">
                <a:solidFill>
                  <a:srgbClr val="1D1D1D"/>
                </a:solidFill>
                <a:effectLst/>
                <a:latin typeface="StagSans"/>
              </a:rPr>
              <a:t> Spela, lek och lär</a:t>
            </a:r>
          </a:p>
          <a:p>
            <a:r>
              <a:rPr lang="sv-SE" sz="3600" b="1" i="0" dirty="0">
                <a:solidFill>
                  <a:srgbClr val="1D1D1D"/>
                </a:solidFill>
                <a:effectLst/>
                <a:latin typeface="StagSans"/>
              </a:rPr>
              <a:t>Fokus</a:t>
            </a:r>
            <a:r>
              <a:rPr lang="sv-SE" sz="3600" b="0" i="0" dirty="0">
                <a:solidFill>
                  <a:srgbClr val="1D1D1D"/>
                </a:solidFill>
                <a:effectLst/>
                <a:latin typeface="StagSans"/>
              </a:rPr>
              <a:t> glädje, ansträngning och lärande</a:t>
            </a:r>
          </a:p>
          <a:p>
            <a:r>
              <a:rPr lang="sv-SE" sz="3600" b="1" dirty="0">
                <a:solidFill>
                  <a:srgbClr val="1D1D1D"/>
                </a:solidFill>
                <a:latin typeface="StagSans"/>
              </a:rPr>
              <a:t>Mål </a:t>
            </a:r>
            <a:r>
              <a:rPr lang="sv-SE" sz="3600" dirty="0">
                <a:solidFill>
                  <a:srgbClr val="1D1D1D"/>
                </a:solidFill>
                <a:latin typeface="StagSans"/>
              </a:rPr>
              <a:t>Hållbart idrottande med bra laganda</a:t>
            </a:r>
          </a:p>
          <a:p>
            <a:endParaRPr lang="sv-SE" sz="2400" b="0" i="0" dirty="0">
              <a:solidFill>
                <a:srgbClr val="1D1D1D"/>
              </a:solidFill>
              <a:effectLst/>
              <a:latin typeface="StagSans"/>
            </a:endParaRPr>
          </a:p>
          <a:p>
            <a:r>
              <a:rPr lang="sv-SE" sz="2800" dirty="0">
                <a:solidFill>
                  <a:srgbClr val="1D1D1D"/>
                </a:solidFill>
                <a:latin typeface="StagSans"/>
              </a:rPr>
              <a:t>HUR ARBETAR VI</a:t>
            </a:r>
          </a:p>
          <a:p>
            <a:endParaRPr lang="sv-SE" sz="1100" dirty="0">
              <a:solidFill>
                <a:srgbClr val="1D1D1D"/>
              </a:solidFill>
              <a:latin typeface="StagSans"/>
            </a:endParaRPr>
          </a:p>
          <a:p>
            <a:r>
              <a:rPr lang="sv-SE" sz="2800" b="1" dirty="0">
                <a:solidFill>
                  <a:srgbClr val="1D1D1D"/>
                </a:solidFill>
                <a:latin typeface="StagSans"/>
              </a:rPr>
              <a:t>Skaffa kunskap </a:t>
            </a:r>
            <a:r>
              <a:rPr lang="sv-SE" sz="2800" dirty="0">
                <a:solidFill>
                  <a:srgbClr val="1D1D1D"/>
                </a:solidFill>
                <a:latin typeface="StagSans"/>
              </a:rPr>
              <a:t>– Idéer inhämtas från utbildningsplanen på SVFF, Ledarkurser:  via Göteborgs fotbollsförbund</a:t>
            </a:r>
          </a:p>
          <a:p>
            <a:r>
              <a:rPr lang="sv-SE" sz="2800" b="1" dirty="0">
                <a:solidFill>
                  <a:srgbClr val="1D1D1D"/>
                </a:solidFill>
                <a:latin typeface="StagSans"/>
              </a:rPr>
              <a:t>Undersöka och analysera </a:t>
            </a:r>
            <a:r>
              <a:rPr lang="sv-SE" sz="2800" dirty="0">
                <a:solidFill>
                  <a:srgbClr val="1D1D1D"/>
                </a:solidFill>
                <a:latin typeface="StagSans"/>
              </a:rPr>
              <a:t>– Nuläge spelförståelse 3mot3 </a:t>
            </a:r>
          </a:p>
          <a:p>
            <a:r>
              <a:rPr lang="sv-SE" sz="2800" b="1" dirty="0">
                <a:solidFill>
                  <a:srgbClr val="1D1D1D"/>
                </a:solidFill>
                <a:latin typeface="StagSans"/>
              </a:rPr>
              <a:t>Sätta mål och planer </a:t>
            </a:r>
            <a:r>
              <a:rPr lang="sv-SE" sz="2800" dirty="0">
                <a:solidFill>
                  <a:srgbClr val="1D1D1D"/>
                </a:solidFill>
                <a:latin typeface="StagSans"/>
              </a:rPr>
              <a:t>– Spelutbildningsplan med syfte och övningsbank</a:t>
            </a:r>
          </a:p>
          <a:p>
            <a:r>
              <a:rPr lang="sv-SE" sz="2800" b="1" dirty="0">
                <a:solidFill>
                  <a:srgbClr val="1D1D1D"/>
                </a:solidFill>
                <a:latin typeface="StagSans"/>
              </a:rPr>
              <a:t>Genomföra</a:t>
            </a:r>
            <a:r>
              <a:rPr lang="sv-SE" sz="2800" dirty="0">
                <a:solidFill>
                  <a:srgbClr val="1D1D1D"/>
                </a:solidFill>
                <a:latin typeface="StagSans"/>
              </a:rPr>
              <a:t> – Träningar och matcher möjliggör färdigheter</a:t>
            </a:r>
          </a:p>
          <a:p>
            <a:pPr algn="l"/>
            <a:r>
              <a:rPr lang="sv-SE" sz="2800" b="1" dirty="0">
                <a:solidFill>
                  <a:srgbClr val="1D1D1D"/>
                </a:solidFill>
                <a:latin typeface="StagSans"/>
              </a:rPr>
              <a:t>Följa upp och utvärdera </a:t>
            </a:r>
            <a:r>
              <a:rPr lang="sv-SE" sz="2800" dirty="0">
                <a:solidFill>
                  <a:srgbClr val="1D1D1D"/>
                </a:solidFill>
                <a:latin typeface="StagSans"/>
              </a:rPr>
              <a:t>– Dra lärdomar och se behov av vidare insatser</a:t>
            </a:r>
          </a:p>
          <a:p>
            <a:endParaRPr lang="sv-SE" dirty="0"/>
          </a:p>
          <a:p>
            <a:endParaRPr lang="sv-SE" dirty="0"/>
          </a:p>
          <a:p>
            <a:r>
              <a:rPr lang="sv-SE" sz="2800" dirty="0"/>
              <a:t>Uppmuntra ditt barn att våga testa ! 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36426" y="6818686"/>
            <a:ext cx="276999" cy="2452370"/>
          </a:xfrm>
          <a:prstGeom prst="rect">
            <a:avLst/>
          </a:prstGeom>
        </p:spPr>
        <p:txBody>
          <a:bodyPr vert="vert270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dirty="0">
                <a:solidFill>
                  <a:srgbClr val="120D0C"/>
                </a:solidFill>
                <a:latin typeface="Lucida Sans Unicode"/>
                <a:cs typeface="Lucida Sans Unicode"/>
              </a:rPr>
              <a:t>IK</a:t>
            </a:r>
            <a:r>
              <a:rPr sz="18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120D0C"/>
                </a:solidFill>
                <a:latin typeface="Lucida Sans Unicode"/>
                <a:cs typeface="Lucida Sans Unicode"/>
              </a:rPr>
              <a:t>Zenith</a:t>
            </a:r>
            <a:r>
              <a:rPr sz="1800" spc="45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solidFill>
                  <a:srgbClr val="120D0C"/>
                </a:solidFill>
                <a:latin typeface="Lucida Sans Unicode"/>
                <a:cs typeface="Lucida Sans Unicode"/>
              </a:rPr>
              <a:t>P-</a:t>
            </a:r>
            <a:r>
              <a:rPr sz="1800" spc="-270" dirty="0">
                <a:solidFill>
                  <a:srgbClr val="120D0C"/>
                </a:solidFill>
                <a:latin typeface="Lucida Sans Unicode"/>
                <a:cs typeface="Lucida Sans Unicode"/>
              </a:rPr>
              <a:t>1</a:t>
            </a:r>
            <a:r>
              <a:rPr lang="sv-SE" spc="-270" dirty="0">
                <a:solidFill>
                  <a:srgbClr val="120D0C"/>
                </a:solidFill>
                <a:latin typeface="Lucida Sans Unicode"/>
                <a:cs typeface="Lucida Sans Unicode"/>
              </a:rPr>
              <a:t>8</a:t>
            </a:r>
            <a:r>
              <a:rPr sz="1800" spc="40" dirty="0">
                <a:solidFill>
                  <a:srgbClr val="120D0C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20D0C"/>
                </a:solidFill>
                <a:latin typeface="Lucida Sans Unicode"/>
                <a:cs typeface="Lucida Sans Unicode"/>
              </a:rPr>
              <a:t>Fotboll</a:t>
            </a:r>
            <a:endParaRPr sz="1800" dirty="0">
              <a:latin typeface="Lucida Sans Unicode"/>
              <a:cs typeface="Lucida Sans Unicode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40976" y="959704"/>
            <a:ext cx="619125" cy="5626100"/>
            <a:chOff x="840976" y="959704"/>
            <a:chExt cx="619125" cy="5626100"/>
          </a:xfrm>
        </p:grpSpPr>
        <p:sp>
          <p:nvSpPr>
            <p:cNvPr id="8" name="object 8"/>
            <p:cNvSpPr/>
            <p:nvPr/>
          </p:nvSpPr>
          <p:spPr>
            <a:xfrm>
              <a:off x="1208167" y="2904006"/>
              <a:ext cx="5080" cy="3677285"/>
            </a:xfrm>
            <a:custGeom>
              <a:avLst/>
              <a:gdLst/>
              <a:ahLst/>
              <a:cxnLst/>
              <a:rect l="l" t="t" r="r" b="b"/>
              <a:pathLst>
                <a:path w="5080" h="3677284">
                  <a:moveTo>
                    <a:pt x="0" y="3676810"/>
                  </a:moveTo>
                  <a:lnTo>
                    <a:pt x="4762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976" y="959704"/>
              <a:ext cx="619124" cy="1695449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0CA117-3D1E-28A0-4209-C8A24965A00B}"/>
              </a:ext>
            </a:extLst>
          </p:cNvPr>
          <p:cNvSpPr txBox="1"/>
          <p:nvPr/>
        </p:nvSpPr>
        <p:spPr>
          <a:xfrm>
            <a:off x="3567038" y="914400"/>
            <a:ext cx="83128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b="1" dirty="0">
                <a:latin typeface="Arial Narrow" panose="020B0606020202030204" pitchFamily="34" charset="0"/>
              </a:rPr>
              <a:t>Målsättning med spelformen 3 mot 3 </a:t>
            </a:r>
          </a:p>
          <a:p>
            <a:endParaRPr lang="sv-SE" sz="1600" dirty="0">
              <a:latin typeface="Lucida Sans" panose="020B0602030504020204" pitchFamily="34" charset="0"/>
            </a:endParaRPr>
          </a:p>
          <a:p>
            <a:r>
              <a:rPr lang="sv-SE" sz="1600" dirty="0">
                <a:latin typeface="Lucida Sans" panose="020B0602030504020204" pitchFamily="34" charset="0"/>
              </a:rPr>
              <a:t>Målet med spelformen 3 mot 3 är att matcher och träningar ska vara glädjefyllda tillfällen där utgångspunkten är barnens behov. </a:t>
            </a:r>
          </a:p>
          <a:p>
            <a:endParaRPr lang="sv-SE" sz="1600" dirty="0">
              <a:latin typeface="Lucida Sans" panose="020B0602030504020204" pitchFamily="34" charset="0"/>
            </a:endParaRPr>
          </a:p>
          <a:p>
            <a:r>
              <a:rPr lang="sv-SE" sz="1600" dirty="0">
                <a:latin typeface="Lucida Sans" panose="020B0602030504020204" pitchFamily="34" charset="0"/>
              </a:rPr>
              <a:t>Alla spelare ska ges förutsättningar för att utföra många fotbollsaktioner.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797295-1CC9-EBA0-40D1-F9697911B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665446"/>
            <a:ext cx="7609840" cy="56110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957278-98AC-586B-23B6-E58BB62A5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834" y="3634233"/>
            <a:ext cx="8312831" cy="425246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BE85E-C053-5714-4737-E1A8BD11105D}"/>
              </a:ext>
            </a:extLst>
          </p:cNvPr>
          <p:cNvCxnSpPr>
            <a:cxnSpLocks/>
          </p:cNvCxnSpPr>
          <p:nvPr/>
        </p:nvCxnSpPr>
        <p:spPr>
          <a:xfrm>
            <a:off x="9606280" y="3314700"/>
            <a:ext cx="0" cy="6096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venska Fotbollförbundet schema, datum, evenemang och biljetter - AXS">
            <a:extLst>
              <a:ext uri="{FF2B5EF4-FFF2-40B4-BE49-F238E27FC236}">
                <a16:creationId xmlns:a16="http://schemas.microsoft.com/office/drawing/2014/main" id="{37DBE99D-9DE9-69EA-E472-6ECF610E4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B4FA2E-8F85-6AF7-BC68-42FF88F61FAD}"/>
              </a:ext>
            </a:extLst>
          </p:cNvPr>
          <p:cNvCxnSpPr>
            <a:cxnSpLocks/>
          </p:cNvCxnSpPr>
          <p:nvPr/>
        </p:nvCxnSpPr>
        <p:spPr>
          <a:xfrm>
            <a:off x="1828800" y="3314700"/>
            <a:ext cx="16231865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4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20D0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d3ce6e-068b-4a56-90d4-7ce0213eb4e8}" enabled="1" method="Standard" siteId="{ccb47768-ec09-46e2-830d-534bb612818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881</Words>
  <Application>Microsoft Office PowerPoint</Application>
  <PresentationFormat>Custom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StagSans</vt:lpstr>
      <vt:lpstr>Arial</vt:lpstr>
      <vt:lpstr>Arial Narrow</vt:lpstr>
      <vt:lpstr>Calibri</vt:lpstr>
      <vt:lpstr>Cambria</vt:lpstr>
      <vt:lpstr>Century Gothic</vt:lpstr>
      <vt:lpstr>Lucida Sans</vt:lpstr>
      <vt:lpstr>Lucida Sans Unicode</vt:lpstr>
      <vt:lpstr>Times New Roman</vt:lpstr>
      <vt:lpstr>Trebuchet MS</vt:lpstr>
      <vt:lpstr>Office Theme</vt:lpstr>
      <vt:lpstr>PowerPoint Presentation</vt:lpstr>
      <vt:lpstr>IK ZENITH POJKAR 18</vt:lpstr>
      <vt:lpstr>AGENDA P R E S E N T A T I O N L Ä G G S U P P P Å L A G E T . S E</vt:lpstr>
      <vt:lpstr>VILKA ÄR ZENITH P18?</vt:lpstr>
      <vt:lpstr>VILKA ÄR ZENITH P18 FÖRÄLDRAREPRESENTANTER</vt:lpstr>
      <vt:lpstr>PowerPoint Presentation</vt:lpstr>
      <vt:lpstr>TRÄNING</vt:lpstr>
      <vt:lpstr>Träningsupplägg</vt:lpstr>
      <vt:lpstr>PowerPoint Presentation</vt:lpstr>
      <vt:lpstr>MATCHER</vt:lpstr>
      <vt:lpstr>BILAGOR</vt:lpstr>
      <vt:lpstr>IK ZENITHS VÄRDEGRUND</vt:lpstr>
      <vt:lpstr>FOTBOLLENS TIO BUDORD</vt:lpstr>
      <vt:lpstr>P-18 FOTBOLL</vt:lpstr>
      <vt:lpstr>Frågor ??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240310</dc:title>
  <dc:creator>Sara Olsson</dc:creator>
  <cp:keywords>DAF_AgCv4TE,BAEphY_aXLc</cp:keywords>
  <cp:lastModifiedBy>Peter Jansson</cp:lastModifiedBy>
  <cp:revision>1</cp:revision>
  <dcterms:created xsi:type="dcterms:W3CDTF">2024-03-16T14:47:31Z</dcterms:created>
  <dcterms:modified xsi:type="dcterms:W3CDTF">2024-09-18T18:24:12Z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2024-03-10T00:00:00Z</vt:filetime>
  </property>
  <property fmtid="{D5CDD505-2E9C-101B-9397-08002B2CF9AE}" pid="3" name="Creator">
    <vt:lpwstr>Canva</vt:lpwstr>
  </property>
  <property fmtid="{D5CDD505-2E9C-101B-9397-08002B2CF9AE}" pid="4" name="LastSaved">
    <vt:filetime>2024-03-16T00:00:00Z</vt:filetime>
  </property>
  <property fmtid="{D5CDD505-2E9C-101B-9397-08002B2CF9AE}" pid="5" name="Producer">
    <vt:lpwstr>Canva</vt:lpwstr>
  </property>
  <property fmtid="{D5CDD505-2E9C-101B-9397-08002B2CF9AE}" pid="6" name="MSIP_Label_19540963-e559-4020-8a90-fe8a502c2801_Enabled">
    <vt:lpwstr>true</vt:lpwstr>
  </property>
  <property fmtid="{D5CDD505-2E9C-101B-9397-08002B2CF9AE}" pid="7" name="MSIP_Label_19540963-e559-4020-8a90-fe8a502c2801_SetDate">
    <vt:lpwstr>2024-03-16T14:48:04Z</vt:lpwstr>
  </property>
  <property fmtid="{D5CDD505-2E9C-101B-9397-08002B2CF9AE}" pid="8" name="MSIP_Label_19540963-e559-4020-8a90-fe8a502c2801_Method">
    <vt:lpwstr>Standard</vt:lpwstr>
  </property>
  <property fmtid="{D5CDD505-2E9C-101B-9397-08002B2CF9AE}" pid="9" name="MSIP_Label_19540963-e559-4020-8a90-fe8a502c2801_Name">
    <vt:lpwstr>19540963-e559-4020-8a90-fe8a502c2801</vt:lpwstr>
  </property>
  <property fmtid="{D5CDD505-2E9C-101B-9397-08002B2CF9AE}" pid="10" name="MSIP_Label_19540963-e559-4020-8a90-fe8a502c2801_SiteId">
    <vt:lpwstr>f25493ae-1c98-41d7-8a33-0be75f5fe603</vt:lpwstr>
  </property>
  <property fmtid="{D5CDD505-2E9C-101B-9397-08002B2CF9AE}" pid="11" name="MSIP_Label_19540963-e559-4020-8a90-fe8a502c2801_ActionId">
    <vt:lpwstr>4f3fae51-5ae2-48cf-b2dd-75b7b0c99a93</vt:lpwstr>
  </property>
  <property fmtid="{D5CDD505-2E9C-101B-9397-08002B2CF9AE}" pid="12" name="MSIP_Label_19540963-e559-4020-8a90-fe8a502c2801_ContentBits">
    <vt:lpwstr>0</vt:lpwstr>
  </property>
</Properties>
</file>