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eg"/>
  <Override PartName="/ppt/comments/modernComment_103_0.xml" ContentType="application/vnd.ms-powerpoint.comments+xml"/>
  <Override PartName="/ppt/comments/modernComment_104_0.xml" ContentType="application/vnd.ms-powerpoint.comments+xml"/>
  <Override PartName="/ppt/comments/modernComment_107_0.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8" r:id="rId3"/>
    <p:sldId id="259" r:id="rId4"/>
    <p:sldId id="260" r:id="rId5"/>
    <p:sldId id="261" r:id="rId6"/>
    <p:sldId id="263" r:id="rId7"/>
    <p:sldId id="262" r:id="rId8"/>
    <p:sldId id="264" r:id="rId9"/>
    <p:sldId id="265" r:id="rId10"/>
    <p:sldId id="266" r:id="rId11"/>
    <p:sldId id="270" r:id="rId12"/>
    <p:sldId id="271" r:id="rId1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EF25EC-4ADD-FE26-E1BE-4A85E8A14060}" name="Melisa Hogander" initials="MH" userId="S::melisa.hogander@castellum.se::857240c8-abb1-4444-bcae-6f8e6b657a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a Hogander" userId="857240c8-abb1-4444-bcae-6f8e6b657a3f" providerId="ADAL" clId="{7BB5EC4C-E52D-422A-B9DB-102056CA50BA}"/>
    <pc:docChg chg="undo custSel modSld sldOrd">
      <pc:chgData name="Melisa Hogander" userId="857240c8-abb1-4444-bcae-6f8e6b657a3f" providerId="ADAL" clId="{7BB5EC4C-E52D-422A-B9DB-102056CA50BA}" dt="2024-03-23T09:53:24.188" v="4193" actId="20577"/>
      <pc:docMkLst>
        <pc:docMk/>
      </pc:docMkLst>
      <pc:sldChg chg="modSp mod">
        <pc:chgData name="Melisa Hogander" userId="857240c8-abb1-4444-bcae-6f8e6b657a3f" providerId="ADAL" clId="{7BB5EC4C-E52D-422A-B9DB-102056CA50BA}" dt="2024-03-19T10:37:02.509" v="58" actId="2710"/>
        <pc:sldMkLst>
          <pc:docMk/>
          <pc:sldMk cId="0" sldId="256"/>
        </pc:sldMkLst>
        <pc:spChg chg="mod">
          <ac:chgData name="Melisa Hogander" userId="857240c8-abb1-4444-bcae-6f8e6b657a3f" providerId="ADAL" clId="{7BB5EC4C-E52D-422A-B9DB-102056CA50BA}" dt="2024-03-19T10:34:43.055" v="3" actId="20577"/>
          <ac:spMkLst>
            <pc:docMk/>
            <pc:sldMk cId="0" sldId="256"/>
            <ac:spMk id="2" creationId="{00000000-0000-0000-0000-000000000000}"/>
          </ac:spMkLst>
        </pc:spChg>
        <pc:spChg chg="mod">
          <ac:chgData name="Melisa Hogander" userId="857240c8-abb1-4444-bcae-6f8e6b657a3f" providerId="ADAL" clId="{7BB5EC4C-E52D-422A-B9DB-102056CA50BA}" dt="2024-03-19T10:37:02.509" v="58" actId="2710"/>
          <ac:spMkLst>
            <pc:docMk/>
            <pc:sldMk cId="0" sldId="256"/>
            <ac:spMk id="3" creationId="{00000000-0000-0000-0000-000000000000}"/>
          </ac:spMkLst>
        </pc:spChg>
      </pc:sldChg>
      <pc:sldChg chg="modSp mod">
        <pc:chgData name="Melisa Hogander" userId="857240c8-abb1-4444-bcae-6f8e6b657a3f" providerId="ADAL" clId="{7BB5EC4C-E52D-422A-B9DB-102056CA50BA}" dt="2024-03-20T15:12:32.685" v="3710" actId="1076"/>
        <pc:sldMkLst>
          <pc:docMk/>
          <pc:sldMk cId="0" sldId="257"/>
        </pc:sldMkLst>
        <pc:spChg chg="mod">
          <ac:chgData name="Melisa Hogander" userId="857240c8-abb1-4444-bcae-6f8e6b657a3f" providerId="ADAL" clId="{7BB5EC4C-E52D-422A-B9DB-102056CA50BA}" dt="2024-03-20T15:12:32.685" v="3710" actId="1076"/>
          <ac:spMkLst>
            <pc:docMk/>
            <pc:sldMk cId="0" sldId="257"/>
            <ac:spMk id="5" creationId="{00000000-0000-0000-0000-000000000000}"/>
          </ac:spMkLst>
        </pc:spChg>
        <pc:spChg chg="mod">
          <ac:chgData name="Melisa Hogander" userId="857240c8-abb1-4444-bcae-6f8e6b657a3f" providerId="ADAL" clId="{7BB5EC4C-E52D-422A-B9DB-102056CA50BA}" dt="2024-03-19T10:39:54.584" v="99" actId="255"/>
          <ac:spMkLst>
            <pc:docMk/>
            <pc:sldMk cId="0" sldId="257"/>
            <ac:spMk id="7" creationId="{00000000-0000-0000-0000-000000000000}"/>
          </ac:spMkLst>
        </pc:spChg>
        <pc:grpChg chg="mod">
          <ac:chgData name="Melisa Hogander" userId="857240c8-abb1-4444-bcae-6f8e6b657a3f" providerId="ADAL" clId="{7BB5EC4C-E52D-422A-B9DB-102056CA50BA}" dt="2024-03-20T15:11:48.925" v="3704" actId="1076"/>
          <ac:grpSpMkLst>
            <pc:docMk/>
            <pc:sldMk cId="0" sldId="257"/>
            <ac:grpSpMk id="2" creationId="{00000000-0000-0000-0000-000000000000}"/>
          </ac:grpSpMkLst>
        </pc:grpChg>
        <pc:picChg chg="mod">
          <ac:chgData name="Melisa Hogander" userId="857240c8-abb1-4444-bcae-6f8e6b657a3f" providerId="ADAL" clId="{7BB5EC4C-E52D-422A-B9DB-102056CA50BA}" dt="2024-03-20T15:10:50.473" v="3693" actId="14100"/>
          <ac:picMkLst>
            <pc:docMk/>
            <pc:sldMk cId="0" sldId="257"/>
            <ac:picMk id="3" creationId="{00000000-0000-0000-0000-000000000000}"/>
          </ac:picMkLst>
        </pc:picChg>
      </pc:sldChg>
      <pc:sldChg chg="addSp delSp modSp mod">
        <pc:chgData name="Melisa Hogander" userId="857240c8-abb1-4444-bcae-6f8e6b657a3f" providerId="ADAL" clId="{7BB5EC4C-E52D-422A-B9DB-102056CA50BA}" dt="2024-03-20T14:56:58.713" v="3478" actId="1076"/>
        <pc:sldMkLst>
          <pc:docMk/>
          <pc:sldMk cId="0" sldId="258"/>
        </pc:sldMkLst>
        <pc:spChg chg="add del mod">
          <ac:chgData name="Melisa Hogander" userId="857240c8-abb1-4444-bcae-6f8e6b657a3f" providerId="ADAL" clId="{7BB5EC4C-E52D-422A-B9DB-102056CA50BA}" dt="2024-03-19T10:53:34.373" v="543" actId="1076"/>
          <ac:spMkLst>
            <pc:docMk/>
            <pc:sldMk cId="0" sldId="258"/>
            <ac:spMk id="2" creationId="{00000000-0000-0000-0000-000000000000}"/>
          </ac:spMkLst>
        </pc:spChg>
        <pc:spChg chg="mod">
          <ac:chgData name="Melisa Hogander" userId="857240c8-abb1-4444-bcae-6f8e6b657a3f" providerId="ADAL" clId="{7BB5EC4C-E52D-422A-B9DB-102056CA50BA}" dt="2024-03-20T11:15:44.300" v="1789" actId="20577"/>
          <ac:spMkLst>
            <pc:docMk/>
            <pc:sldMk cId="0" sldId="258"/>
            <ac:spMk id="7" creationId="{00000000-0000-0000-0000-000000000000}"/>
          </ac:spMkLst>
        </pc:spChg>
        <pc:spChg chg="mod">
          <ac:chgData name="Melisa Hogander" userId="857240c8-abb1-4444-bcae-6f8e6b657a3f" providerId="ADAL" clId="{7BB5EC4C-E52D-422A-B9DB-102056CA50BA}" dt="2024-03-19T10:43:50.017" v="258" actId="20577"/>
          <ac:spMkLst>
            <pc:docMk/>
            <pc:sldMk cId="0" sldId="258"/>
            <ac:spMk id="8" creationId="{00000000-0000-0000-0000-000000000000}"/>
          </ac:spMkLst>
        </pc:spChg>
        <pc:spChg chg="mod">
          <ac:chgData name="Melisa Hogander" userId="857240c8-abb1-4444-bcae-6f8e6b657a3f" providerId="ADAL" clId="{7BB5EC4C-E52D-422A-B9DB-102056CA50BA}" dt="2024-03-20T14:51:07.682" v="3451" actId="20577"/>
          <ac:spMkLst>
            <pc:docMk/>
            <pc:sldMk cId="0" sldId="258"/>
            <ac:spMk id="9" creationId="{00000000-0000-0000-0000-000000000000}"/>
          </ac:spMkLst>
        </pc:spChg>
        <pc:spChg chg="del mod">
          <ac:chgData name="Melisa Hogander" userId="857240c8-abb1-4444-bcae-6f8e6b657a3f" providerId="ADAL" clId="{7BB5EC4C-E52D-422A-B9DB-102056CA50BA}" dt="2024-03-19T10:53:24.209" v="535"/>
          <ac:spMkLst>
            <pc:docMk/>
            <pc:sldMk cId="0" sldId="258"/>
            <ac:spMk id="18" creationId="{00000000-0000-0000-0000-000000000000}"/>
          </ac:spMkLst>
        </pc:spChg>
        <pc:spChg chg="mod">
          <ac:chgData name="Melisa Hogander" userId="857240c8-abb1-4444-bcae-6f8e6b657a3f" providerId="ADAL" clId="{7BB5EC4C-E52D-422A-B9DB-102056CA50BA}" dt="2024-03-20T11:19:28.551" v="1823" actId="14100"/>
          <ac:spMkLst>
            <pc:docMk/>
            <pc:sldMk cId="0" sldId="258"/>
            <ac:spMk id="19" creationId="{00000000-0000-0000-0000-000000000000}"/>
          </ac:spMkLst>
        </pc:spChg>
        <pc:spChg chg="add del mod">
          <ac:chgData name="Melisa Hogander" userId="857240c8-abb1-4444-bcae-6f8e6b657a3f" providerId="ADAL" clId="{7BB5EC4C-E52D-422A-B9DB-102056CA50BA}" dt="2024-03-19T10:53:24.204" v="533" actId="478"/>
          <ac:spMkLst>
            <pc:docMk/>
            <pc:sldMk cId="0" sldId="258"/>
            <ac:spMk id="20" creationId="{C4DF7BBF-18D0-CC2A-0F2D-9A8D597B44AD}"/>
          </ac:spMkLst>
        </pc:spChg>
        <pc:spChg chg="add mod">
          <ac:chgData name="Melisa Hogander" userId="857240c8-abb1-4444-bcae-6f8e6b657a3f" providerId="ADAL" clId="{7BB5EC4C-E52D-422A-B9DB-102056CA50BA}" dt="2024-03-20T12:10:17.468" v="2342" actId="20577"/>
          <ac:spMkLst>
            <pc:docMk/>
            <pc:sldMk cId="0" sldId="258"/>
            <ac:spMk id="21" creationId="{4A7DE507-D984-3E39-993B-66DC06AC98A8}"/>
          </ac:spMkLst>
        </pc:spChg>
        <pc:picChg chg="del">
          <ac:chgData name="Melisa Hogander" userId="857240c8-abb1-4444-bcae-6f8e6b657a3f" providerId="ADAL" clId="{7BB5EC4C-E52D-422A-B9DB-102056CA50BA}" dt="2024-03-20T14:51:19.938" v="3452" actId="478"/>
          <ac:picMkLst>
            <pc:docMk/>
            <pc:sldMk cId="0" sldId="258"/>
            <ac:picMk id="3" creationId="{00000000-0000-0000-0000-000000000000}"/>
          </ac:picMkLst>
        </pc:picChg>
        <pc:picChg chg="mod">
          <ac:chgData name="Melisa Hogander" userId="857240c8-abb1-4444-bcae-6f8e6b657a3f" providerId="ADAL" clId="{7BB5EC4C-E52D-422A-B9DB-102056CA50BA}" dt="2024-03-20T14:56:58.713" v="3478" actId="1076"/>
          <ac:picMkLst>
            <pc:docMk/>
            <pc:sldMk cId="0" sldId="258"/>
            <ac:picMk id="4" creationId="{00000000-0000-0000-0000-000000000000}"/>
          </ac:picMkLst>
        </pc:picChg>
        <pc:picChg chg="mod">
          <ac:chgData name="Melisa Hogander" userId="857240c8-abb1-4444-bcae-6f8e6b657a3f" providerId="ADAL" clId="{7BB5EC4C-E52D-422A-B9DB-102056CA50BA}" dt="2024-03-19T10:43:40.686" v="255" actId="1076"/>
          <ac:picMkLst>
            <pc:docMk/>
            <pc:sldMk cId="0" sldId="258"/>
            <ac:picMk id="6" creationId="{00000000-0000-0000-0000-000000000000}"/>
          </ac:picMkLst>
        </pc:picChg>
        <pc:picChg chg="del">
          <ac:chgData name="Melisa Hogander" userId="857240c8-abb1-4444-bcae-6f8e6b657a3f" providerId="ADAL" clId="{7BB5EC4C-E52D-422A-B9DB-102056CA50BA}" dt="2024-03-19T10:53:53.866" v="551" actId="478"/>
          <ac:picMkLst>
            <pc:docMk/>
            <pc:sldMk cId="0" sldId="258"/>
            <ac:picMk id="10" creationId="{00000000-0000-0000-0000-000000000000}"/>
          </ac:picMkLst>
        </pc:picChg>
        <pc:picChg chg="del">
          <ac:chgData name="Melisa Hogander" userId="857240c8-abb1-4444-bcae-6f8e6b657a3f" providerId="ADAL" clId="{7BB5EC4C-E52D-422A-B9DB-102056CA50BA}" dt="2024-03-19T10:53:53.051" v="550" actId="478"/>
          <ac:picMkLst>
            <pc:docMk/>
            <pc:sldMk cId="0" sldId="258"/>
            <ac:picMk id="11" creationId="{00000000-0000-0000-0000-000000000000}"/>
          </ac:picMkLst>
        </pc:picChg>
        <pc:picChg chg="del">
          <ac:chgData name="Melisa Hogander" userId="857240c8-abb1-4444-bcae-6f8e6b657a3f" providerId="ADAL" clId="{7BB5EC4C-E52D-422A-B9DB-102056CA50BA}" dt="2024-03-19T10:53:52.246" v="549" actId="478"/>
          <ac:picMkLst>
            <pc:docMk/>
            <pc:sldMk cId="0" sldId="258"/>
            <ac:picMk id="12" creationId="{00000000-0000-0000-0000-000000000000}"/>
          </ac:picMkLst>
        </pc:picChg>
        <pc:picChg chg="del">
          <ac:chgData name="Melisa Hogander" userId="857240c8-abb1-4444-bcae-6f8e6b657a3f" providerId="ADAL" clId="{7BB5EC4C-E52D-422A-B9DB-102056CA50BA}" dt="2024-03-19T10:53:51.442" v="548" actId="478"/>
          <ac:picMkLst>
            <pc:docMk/>
            <pc:sldMk cId="0" sldId="258"/>
            <ac:picMk id="13" creationId="{00000000-0000-0000-0000-000000000000}"/>
          </ac:picMkLst>
        </pc:picChg>
        <pc:picChg chg="del">
          <ac:chgData name="Melisa Hogander" userId="857240c8-abb1-4444-bcae-6f8e6b657a3f" providerId="ADAL" clId="{7BB5EC4C-E52D-422A-B9DB-102056CA50BA}" dt="2024-03-19T10:53:50.563" v="547" actId="478"/>
          <ac:picMkLst>
            <pc:docMk/>
            <pc:sldMk cId="0" sldId="258"/>
            <ac:picMk id="14" creationId="{00000000-0000-0000-0000-000000000000}"/>
          </ac:picMkLst>
        </pc:picChg>
        <pc:picChg chg="del">
          <ac:chgData name="Melisa Hogander" userId="857240c8-abb1-4444-bcae-6f8e6b657a3f" providerId="ADAL" clId="{7BB5EC4C-E52D-422A-B9DB-102056CA50BA}" dt="2024-03-19T10:53:49.563" v="546" actId="478"/>
          <ac:picMkLst>
            <pc:docMk/>
            <pc:sldMk cId="0" sldId="258"/>
            <ac:picMk id="15" creationId="{00000000-0000-0000-0000-000000000000}"/>
          </ac:picMkLst>
        </pc:picChg>
        <pc:picChg chg="del">
          <ac:chgData name="Melisa Hogander" userId="857240c8-abb1-4444-bcae-6f8e6b657a3f" providerId="ADAL" clId="{7BB5EC4C-E52D-422A-B9DB-102056CA50BA}" dt="2024-03-19T10:53:48.203" v="545" actId="478"/>
          <ac:picMkLst>
            <pc:docMk/>
            <pc:sldMk cId="0" sldId="258"/>
            <ac:picMk id="16" creationId="{00000000-0000-0000-0000-000000000000}"/>
          </ac:picMkLst>
        </pc:picChg>
        <pc:picChg chg="del">
          <ac:chgData name="Melisa Hogander" userId="857240c8-abb1-4444-bcae-6f8e6b657a3f" providerId="ADAL" clId="{7BB5EC4C-E52D-422A-B9DB-102056CA50BA}" dt="2024-03-19T10:53:45.941" v="544" actId="478"/>
          <ac:picMkLst>
            <pc:docMk/>
            <pc:sldMk cId="0" sldId="258"/>
            <ac:picMk id="17" creationId="{00000000-0000-0000-0000-000000000000}"/>
          </ac:picMkLst>
        </pc:picChg>
        <pc:picChg chg="add mod modCrop">
          <ac:chgData name="Melisa Hogander" userId="857240c8-abb1-4444-bcae-6f8e6b657a3f" providerId="ADAL" clId="{7BB5EC4C-E52D-422A-B9DB-102056CA50BA}" dt="2024-03-20T14:56:19.802" v="3475" actId="1076"/>
          <ac:picMkLst>
            <pc:docMk/>
            <pc:sldMk cId="0" sldId="258"/>
            <ac:picMk id="23" creationId="{A5849E58-0395-F1AA-447D-D1848C9550E1}"/>
          </ac:picMkLst>
        </pc:picChg>
      </pc:sldChg>
      <pc:sldChg chg="addCm">
        <pc:chgData name="Melisa Hogander" userId="857240c8-abb1-4444-bcae-6f8e6b657a3f" providerId="ADAL" clId="{7BB5EC4C-E52D-422A-B9DB-102056CA50BA}" dt="2024-03-20T13:49:35.841" v="3018"/>
        <pc:sldMkLst>
          <pc:docMk/>
          <pc:sldMk cId="0" sldId="259"/>
        </pc:sldMkLst>
        <pc:extLst>
          <p:ext xmlns:p="http://schemas.openxmlformats.org/presentationml/2006/main" uri="{D6D511B9-2390-475A-947B-AFAB55BFBCF1}">
            <pc226:cmChg xmlns:pc226="http://schemas.microsoft.com/office/powerpoint/2022/06/main/command" chg="add">
              <pc226:chgData name="Melisa Hogander" userId="857240c8-abb1-4444-bcae-6f8e6b657a3f" providerId="ADAL" clId="{7BB5EC4C-E52D-422A-B9DB-102056CA50BA}" dt="2024-03-20T13:49:35.841" v="3018"/>
              <pc2:cmMkLst xmlns:pc2="http://schemas.microsoft.com/office/powerpoint/2019/9/main/command">
                <pc:docMk/>
                <pc:sldMk cId="0" sldId="259"/>
                <pc2:cmMk id="{8B5D1663-66C6-4D0B-9E25-B0492FEB1F11}"/>
              </pc2:cmMkLst>
            </pc226:cmChg>
          </p:ext>
        </pc:extLst>
      </pc:sldChg>
      <pc:sldChg chg="addSp delSp modSp mod addCm modCm">
        <pc:chgData name="Melisa Hogander" userId="857240c8-abb1-4444-bcae-6f8e6b657a3f" providerId="ADAL" clId="{7BB5EC4C-E52D-422A-B9DB-102056CA50BA}" dt="2024-03-23T09:53:24.188" v="4193" actId="20577"/>
        <pc:sldMkLst>
          <pc:docMk/>
          <pc:sldMk cId="0" sldId="260"/>
        </pc:sldMkLst>
        <pc:spChg chg="add del mod">
          <ac:chgData name="Melisa Hogander" userId="857240c8-abb1-4444-bcae-6f8e6b657a3f" providerId="ADAL" clId="{7BB5EC4C-E52D-422A-B9DB-102056CA50BA}" dt="2024-03-19T10:59:45.958" v="594" actId="20577"/>
          <ac:spMkLst>
            <pc:docMk/>
            <pc:sldMk cId="0" sldId="260"/>
            <ac:spMk id="5" creationId="{00000000-0000-0000-0000-000000000000}"/>
          </ac:spMkLst>
        </pc:spChg>
        <pc:spChg chg="add del mod">
          <ac:chgData name="Melisa Hogander" userId="857240c8-abb1-4444-bcae-6f8e6b657a3f" providerId="ADAL" clId="{7BB5EC4C-E52D-422A-B9DB-102056CA50BA}" dt="2024-03-23T09:53:24.188" v="4193" actId="20577"/>
          <ac:spMkLst>
            <pc:docMk/>
            <pc:sldMk cId="0" sldId="260"/>
            <ac:spMk id="6" creationId="{00000000-0000-0000-0000-000000000000}"/>
          </ac:spMkLst>
        </pc:spChg>
        <pc:spChg chg="mod">
          <ac:chgData name="Melisa Hogander" userId="857240c8-abb1-4444-bcae-6f8e6b657a3f" providerId="ADAL" clId="{7BB5EC4C-E52D-422A-B9DB-102056CA50BA}" dt="2024-03-19T10:59:41.480" v="586" actId="20577"/>
          <ac:spMkLst>
            <pc:docMk/>
            <pc:sldMk cId="0" sldId="260"/>
            <ac:spMk id="7" creationId="{00000000-0000-0000-0000-000000000000}"/>
          </ac:spMkLst>
        </pc:spChg>
        <pc:spChg chg="add del">
          <ac:chgData name="Melisa Hogander" userId="857240c8-abb1-4444-bcae-6f8e6b657a3f" providerId="ADAL" clId="{7BB5EC4C-E52D-422A-B9DB-102056CA50BA}" dt="2024-03-19T10:59:49.297" v="596" actId="478"/>
          <ac:spMkLst>
            <pc:docMk/>
            <pc:sldMk cId="0" sldId="260"/>
            <ac:spMk id="9" creationId="{00000000-0000-0000-0000-000000000000}"/>
          </ac:spMkLst>
        </pc:spChg>
        <pc:spChg chg="add del mod">
          <ac:chgData name="Melisa Hogander" userId="857240c8-abb1-4444-bcae-6f8e6b657a3f" providerId="ADAL" clId="{7BB5EC4C-E52D-422A-B9DB-102056CA50BA}" dt="2024-03-20T14:57:37.566" v="3486" actId="20577"/>
          <ac:spMkLst>
            <pc:docMk/>
            <pc:sldMk cId="0" sldId="260"/>
            <ac:spMk id="10" creationId="{00000000-0000-0000-0000-000000000000}"/>
          </ac:spMkLst>
        </pc:spChg>
        <pc:extLst>
          <p:ext xmlns:p="http://schemas.openxmlformats.org/presentationml/2006/main" uri="{D6D511B9-2390-475A-947B-AFAB55BFBCF1}">
            <pc226:cmChg xmlns:pc226="http://schemas.microsoft.com/office/powerpoint/2022/06/main/command" chg="add mod">
              <pc226:chgData name="Melisa Hogander" userId="857240c8-abb1-4444-bcae-6f8e6b657a3f" providerId="ADAL" clId="{7BB5EC4C-E52D-422A-B9DB-102056CA50BA}" dt="2024-03-22T08:53:52.616" v="3745"/>
              <pc2:cmMkLst xmlns:pc2="http://schemas.microsoft.com/office/powerpoint/2019/9/main/command">
                <pc:docMk/>
                <pc:sldMk cId="0" sldId="260"/>
                <pc2:cmMk id="{7C25AFFC-C60F-465E-92BF-D22F3CCC06C8}"/>
              </pc2:cmMkLst>
            </pc226:cmChg>
          </p:ext>
        </pc:extLst>
      </pc:sldChg>
      <pc:sldChg chg="modSp mod">
        <pc:chgData name="Melisa Hogander" userId="857240c8-abb1-4444-bcae-6f8e6b657a3f" providerId="ADAL" clId="{7BB5EC4C-E52D-422A-B9DB-102056CA50BA}" dt="2024-03-20T11:23:31.682" v="1913" actId="20577"/>
        <pc:sldMkLst>
          <pc:docMk/>
          <pc:sldMk cId="0" sldId="261"/>
        </pc:sldMkLst>
        <pc:spChg chg="mod">
          <ac:chgData name="Melisa Hogander" userId="857240c8-abb1-4444-bcae-6f8e6b657a3f" providerId="ADAL" clId="{7BB5EC4C-E52D-422A-B9DB-102056CA50BA}" dt="2024-03-20T11:23:31.682" v="1913" actId="20577"/>
          <ac:spMkLst>
            <pc:docMk/>
            <pc:sldMk cId="0" sldId="261"/>
            <ac:spMk id="4" creationId="{00000000-0000-0000-0000-000000000000}"/>
          </ac:spMkLst>
        </pc:spChg>
        <pc:spChg chg="mod">
          <ac:chgData name="Melisa Hogander" userId="857240c8-abb1-4444-bcae-6f8e6b657a3f" providerId="ADAL" clId="{7BB5EC4C-E52D-422A-B9DB-102056CA50BA}" dt="2024-03-19T11:03:34.656" v="659" actId="20577"/>
          <ac:spMkLst>
            <pc:docMk/>
            <pc:sldMk cId="0" sldId="261"/>
            <ac:spMk id="5" creationId="{00000000-0000-0000-0000-000000000000}"/>
          </ac:spMkLst>
        </pc:spChg>
        <pc:spChg chg="mod">
          <ac:chgData name="Melisa Hogander" userId="857240c8-abb1-4444-bcae-6f8e6b657a3f" providerId="ADAL" clId="{7BB5EC4C-E52D-422A-B9DB-102056CA50BA}" dt="2024-03-20T11:22:32.665" v="1881" actId="1076"/>
          <ac:spMkLst>
            <pc:docMk/>
            <pc:sldMk cId="0" sldId="261"/>
            <ac:spMk id="10" creationId="{00000000-0000-0000-0000-000000000000}"/>
          </ac:spMkLst>
        </pc:spChg>
        <pc:spChg chg="mod">
          <ac:chgData name="Melisa Hogander" userId="857240c8-abb1-4444-bcae-6f8e6b657a3f" providerId="ADAL" clId="{7BB5EC4C-E52D-422A-B9DB-102056CA50BA}" dt="2024-03-19T11:03:44.310" v="662" actId="20577"/>
          <ac:spMkLst>
            <pc:docMk/>
            <pc:sldMk cId="0" sldId="261"/>
            <ac:spMk id="11" creationId="{00000000-0000-0000-0000-000000000000}"/>
          </ac:spMkLst>
        </pc:spChg>
        <pc:spChg chg="mod">
          <ac:chgData name="Melisa Hogander" userId="857240c8-abb1-4444-bcae-6f8e6b657a3f" providerId="ADAL" clId="{7BB5EC4C-E52D-422A-B9DB-102056CA50BA}" dt="2024-03-19T11:04:33.231" v="723" actId="20577"/>
          <ac:spMkLst>
            <pc:docMk/>
            <pc:sldMk cId="0" sldId="261"/>
            <ac:spMk id="12" creationId="{00000000-0000-0000-0000-000000000000}"/>
          </ac:spMkLst>
        </pc:spChg>
        <pc:spChg chg="mod">
          <ac:chgData name="Melisa Hogander" userId="857240c8-abb1-4444-bcae-6f8e6b657a3f" providerId="ADAL" clId="{7BB5EC4C-E52D-422A-B9DB-102056CA50BA}" dt="2024-03-19T11:08:04.082" v="784" actId="20577"/>
          <ac:spMkLst>
            <pc:docMk/>
            <pc:sldMk cId="0" sldId="261"/>
            <ac:spMk id="13" creationId="{00000000-0000-0000-0000-000000000000}"/>
          </ac:spMkLst>
        </pc:spChg>
      </pc:sldChg>
      <pc:sldChg chg="modSp mod ord">
        <pc:chgData name="Melisa Hogander" userId="857240c8-abb1-4444-bcae-6f8e6b657a3f" providerId="ADAL" clId="{7BB5EC4C-E52D-422A-B9DB-102056CA50BA}" dt="2024-03-20T14:46:44.735" v="3373" actId="20577"/>
        <pc:sldMkLst>
          <pc:docMk/>
          <pc:sldMk cId="0" sldId="262"/>
        </pc:sldMkLst>
        <pc:spChg chg="mod">
          <ac:chgData name="Melisa Hogander" userId="857240c8-abb1-4444-bcae-6f8e6b657a3f" providerId="ADAL" clId="{7BB5EC4C-E52D-422A-B9DB-102056CA50BA}" dt="2024-03-20T11:17:36.235" v="1794" actId="20577"/>
          <ac:spMkLst>
            <pc:docMk/>
            <pc:sldMk cId="0" sldId="262"/>
            <ac:spMk id="6" creationId="{00000000-0000-0000-0000-000000000000}"/>
          </ac:spMkLst>
        </pc:spChg>
        <pc:spChg chg="mod">
          <ac:chgData name="Melisa Hogander" userId="857240c8-abb1-4444-bcae-6f8e6b657a3f" providerId="ADAL" clId="{7BB5EC4C-E52D-422A-B9DB-102056CA50BA}" dt="2024-03-20T14:44:37.748" v="3355" actId="1076"/>
          <ac:spMkLst>
            <pc:docMk/>
            <pc:sldMk cId="0" sldId="262"/>
            <ac:spMk id="10" creationId="{00000000-0000-0000-0000-000000000000}"/>
          </ac:spMkLst>
        </pc:spChg>
        <pc:spChg chg="mod">
          <ac:chgData name="Melisa Hogander" userId="857240c8-abb1-4444-bcae-6f8e6b657a3f" providerId="ADAL" clId="{7BB5EC4C-E52D-422A-B9DB-102056CA50BA}" dt="2024-03-20T14:46:44.735" v="3373" actId="20577"/>
          <ac:spMkLst>
            <pc:docMk/>
            <pc:sldMk cId="0" sldId="262"/>
            <ac:spMk id="11" creationId="{00000000-0000-0000-0000-000000000000}"/>
          </ac:spMkLst>
        </pc:spChg>
      </pc:sldChg>
      <pc:sldChg chg="addSp delSp modSp mod ord addCm modCm">
        <pc:chgData name="Melisa Hogander" userId="857240c8-abb1-4444-bcae-6f8e6b657a3f" providerId="ADAL" clId="{7BB5EC4C-E52D-422A-B9DB-102056CA50BA}" dt="2024-03-22T13:41:32.342" v="4079" actId="6549"/>
        <pc:sldMkLst>
          <pc:docMk/>
          <pc:sldMk cId="0" sldId="263"/>
        </pc:sldMkLst>
        <pc:spChg chg="mod">
          <ac:chgData name="Melisa Hogander" userId="857240c8-abb1-4444-bcae-6f8e6b657a3f" providerId="ADAL" clId="{7BB5EC4C-E52D-422A-B9DB-102056CA50BA}" dt="2024-03-19T11:09:13.005" v="815" actId="1076"/>
          <ac:spMkLst>
            <pc:docMk/>
            <pc:sldMk cId="0" sldId="263"/>
            <ac:spMk id="2" creationId="{00000000-0000-0000-0000-000000000000}"/>
          </ac:spMkLst>
        </pc:spChg>
        <pc:spChg chg="mod">
          <ac:chgData name="Melisa Hogander" userId="857240c8-abb1-4444-bcae-6f8e6b657a3f" providerId="ADAL" clId="{7BB5EC4C-E52D-422A-B9DB-102056CA50BA}" dt="2024-03-19T11:09:02.798" v="812" actId="14100"/>
          <ac:spMkLst>
            <pc:docMk/>
            <pc:sldMk cId="0" sldId="263"/>
            <ac:spMk id="6" creationId="{00000000-0000-0000-0000-000000000000}"/>
          </ac:spMkLst>
        </pc:spChg>
        <pc:spChg chg="del mod">
          <ac:chgData name="Melisa Hogander" userId="857240c8-abb1-4444-bcae-6f8e6b657a3f" providerId="ADAL" clId="{7BB5EC4C-E52D-422A-B9DB-102056CA50BA}" dt="2024-03-19T11:09:06.475" v="814"/>
          <ac:spMkLst>
            <pc:docMk/>
            <pc:sldMk cId="0" sldId="263"/>
            <ac:spMk id="12" creationId="{00000000-0000-0000-0000-000000000000}"/>
          </ac:spMkLst>
        </pc:spChg>
        <pc:spChg chg="add mod">
          <ac:chgData name="Melisa Hogander" userId="857240c8-abb1-4444-bcae-6f8e6b657a3f" providerId="ADAL" clId="{7BB5EC4C-E52D-422A-B9DB-102056CA50BA}" dt="2024-03-22T13:41:32.342" v="4079" actId="6549"/>
          <ac:spMkLst>
            <pc:docMk/>
            <pc:sldMk cId="0" sldId="263"/>
            <ac:spMk id="13" creationId="{C0049509-1366-F010-556F-71ADE34F8426}"/>
          </ac:spMkLst>
        </pc:spChg>
        <pc:grpChg chg="mod">
          <ac:chgData name="Melisa Hogander" userId="857240c8-abb1-4444-bcae-6f8e6b657a3f" providerId="ADAL" clId="{7BB5EC4C-E52D-422A-B9DB-102056CA50BA}" dt="2024-03-22T13:31:18.191" v="4073" actId="1076"/>
          <ac:grpSpMkLst>
            <pc:docMk/>
            <pc:sldMk cId="0" sldId="263"/>
            <ac:grpSpMk id="3" creationId="{00000000-0000-0000-0000-000000000000}"/>
          </ac:grpSpMkLst>
        </pc:grpChg>
        <pc:picChg chg="mod">
          <ac:chgData name="Melisa Hogander" userId="857240c8-abb1-4444-bcae-6f8e6b657a3f" providerId="ADAL" clId="{7BB5EC4C-E52D-422A-B9DB-102056CA50BA}" dt="2024-03-22T13:31:22.627" v="4074" actId="1076"/>
          <ac:picMkLst>
            <pc:docMk/>
            <pc:sldMk cId="0" sldId="263"/>
            <ac:picMk id="5" creationId="{00000000-0000-0000-0000-000000000000}"/>
          </ac:picMkLst>
        </pc:picChg>
        <pc:picChg chg="del">
          <ac:chgData name="Melisa Hogander" userId="857240c8-abb1-4444-bcae-6f8e6b657a3f" providerId="ADAL" clId="{7BB5EC4C-E52D-422A-B9DB-102056CA50BA}" dt="2024-03-19T11:09:20.627" v="820" actId="478"/>
          <ac:picMkLst>
            <pc:docMk/>
            <pc:sldMk cId="0" sldId="263"/>
            <ac:picMk id="7" creationId="{00000000-0000-0000-0000-000000000000}"/>
          </ac:picMkLst>
        </pc:picChg>
        <pc:picChg chg="del">
          <ac:chgData name="Melisa Hogander" userId="857240c8-abb1-4444-bcae-6f8e6b657a3f" providerId="ADAL" clId="{7BB5EC4C-E52D-422A-B9DB-102056CA50BA}" dt="2024-03-19T11:09:19.748" v="819" actId="478"/>
          <ac:picMkLst>
            <pc:docMk/>
            <pc:sldMk cId="0" sldId="263"/>
            <ac:picMk id="8" creationId="{00000000-0000-0000-0000-000000000000}"/>
          </ac:picMkLst>
        </pc:picChg>
        <pc:picChg chg="del">
          <ac:chgData name="Melisa Hogander" userId="857240c8-abb1-4444-bcae-6f8e6b657a3f" providerId="ADAL" clId="{7BB5EC4C-E52D-422A-B9DB-102056CA50BA}" dt="2024-03-19T11:09:18.774" v="818" actId="478"/>
          <ac:picMkLst>
            <pc:docMk/>
            <pc:sldMk cId="0" sldId="263"/>
            <ac:picMk id="9" creationId="{00000000-0000-0000-0000-000000000000}"/>
          </ac:picMkLst>
        </pc:picChg>
        <pc:picChg chg="del">
          <ac:chgData name="Melisa Hogander" userId="857240c8-abb1-4444-bcae-6f8e6b657a3f" providerId="ADAL" clId="{7BB5EC4C-E52D-422A-B9DB-102056CA50BA}" dt="2024-03-19T11:09:17.789" v="817" actId="478"/>
          <ac:picMkLst>
            <pc:docMk/>
            <pc:sldMk cId="0" sldId="263"/>
            <ac:picMk id="10" creationId="{00000000-0000-0000-0000-000000000000}"/>
          </ac:picMkLst>
        </pc:picChg>
        <pc:picChg chg="del">
          <ac:chgData name="Melisa Hogander" userId="857240c8-abb1-4444-bcae-6f8e6b657a3f" providerId="ADAL" clId="{7BB5EC4C-E52D-422A-B9DB-102056CA50BA}" dt="2024-03-19T11:09:15.712" v="816" actId="478"/>
          <ac:picMkLst>
            <pc:docMk/>
            <pc:sldMk cId="0" sldId="263"/>
            <ac:picMk id="11" creationId="{00000000-0000-0000-0000-000000000000}"/>
          </ac:picMkLst>
        </pc:picChg>
        <pc:extLst>
          <p:ext xmlns:p="http://schemas.openxmlformats.org/presentationml/2006/main" uri="{D6D511B9-2390-475A-947B-AFAB55BFBCF1}">
            <pc226:cmChg xmlns:pc226="http://schemas.microsoft.com/office/powerpoint/2022/06/main/command" chg="add mod">
              <pc226:chgData name="Melisa Hogander" userId="857240c8-abb1-4444-bcae-6f8e6b657a3f" providerId="ADAL" clId="{7BB5EC4C-E52D-422A-B9DB-102056CA50BA}" dt="2024-03-22T08:56:08.727" v="3746"/>
              <pc2:cmMkLst xmlns:pc2="http://schemas.microsoft.com/office/powerpoint/2019/9/main/command">
                <pc:docMk/>
                <pc:sldMk cId="0" sldId="263"/>
                <pc2:cmMk id="{1C9C7863-5211-4FFA-A25A-CFD73ADF1382}"/>
              </pc2:cmMkLst>
            </pc226:cmChg>
          </p:ext>
        </pc:extLst>
      </pc:sldChg>
      <pc:sldChg chg="addSp modSp mod">
        <pc:chgData name="Melisa Hogander" userId="857240c8-abb1-4444-bcae-6f8e6b657a3f" providerId="ADAL" clId="{7BB5EC4C-E52D-422A-B9DB-102056CA50BA}" dt="2024-03-22T13:28:00.318" v="4072" actId="1076"/>
        <pc:sldMkLst>
          <pc:docMk/>
          <pc:sldMk cId="0" sldId="264"/>
        </pc:sldMkLst>
        <pc:spChg chg="mod">
          <ac:chgData name="Melisa Hogander" userId="857240c8-abb1-4444-bcae-6f8e6b657a3f" providerId="ADAL" clId="{7BB5EC4C-E52D-422A-B9DB-102056CA50BA}" dt="2024-03-19T11:11:00.969" v="825" actId="14100"/>
          <ac:spMkLst>
            <pc:docMk/>
            <pc:sldMk cId="0" sldId="264"/>
            <ac:spMk id="3" creationId="{00000000-0000-0000-0000-000000000000}"/>
          </ac:spMkLst>
        </pc:spChg>
        <pc:spChg chg="mod">
          <ac:chgData name="Melisa Hogander" userId="857240c8-abb1-4444-bcae-6f8e6b657a3f" providerId="ADAL" clId="{7BB5EC4C-E52D-422A-B9DB-102056CA50BA}" dt="2024-03-19T11:11:04.072" v="826" actId="14100"/>
          <ac:spMkLst>
            <pc:docMk/>
            <pc:sldMk cId="0" sldId="264"/>
            <ac:spMk id="4" creationId="{00000000-0000-0000-0000-000000000000}"/>
          </ac:spMkLst>
        </pc:spChg>
        <pc:spChg chg="mod">
          <ac:chgData name="Melisa Hogander" userId="857240c8-abb1-4444-bcae-6f8e6b657a3f" providerId="ADAL" clId="{7BB5EC4C-E52D-422A-B9DB-102056CA50BA}" dt="2024-03-22T13:28:00.318" v="4072" actId="1076"/>
          <ac:spMkLst>
            <pc:docMk/>
            <pc:sldMk cId="0" sldId="264"/>
            <ac:spMk id="5" creationId="{00000000-0000-0000-0000-000000000000}"/>
          </ac:spMkLst>
        </pc:spChg>
        <pc:spChg chg="mod">
          <ac:chgData name="Melisa Hogander" userId="857240c8-abb1-4444-bcae-6f8e6b657a3f" providerId="ADAL" clId="{7BB5EC4C-E52D-422A-B9DB-102056CA50BA}" dt="2024-03-22T13:21:50.357" v="4070" actId="20577"/>
          <ac:spMkLst>
            <pc:docMk/>
            <pc:sldMk cId="0" sldId="264"/>
            <ac:spMk id="9" creationId="{00000000-0000-0000-0000-000000000000}"/>
          </ac:spMkLst>
        </pc:spChg>
        <pc:spChg chg="add mod">
          <ac:chgData name="Melisa Hogander" userId="857240c8-abb1-4444-bcae-6f8e6b657a3f" providerId="ADAL" clId="{7BB5EC4C-E52D-422A-B9DB-102056CA50BA}" dt="2024-03-22T10:37:19.958" v="4026" actId="6549"/>
          <ac:spMkLst>
            <pc:docMk/>
            <pc:sldMk cId="0" sldId="264"/>
            <ac:spMk id="10" creationId="{EB607F0B-8608-4645-94CE-536EAAA34092}"/>
          </ac:spMkLst>
        </pc:spChg>
        <pc:grpChg chg="mod">
          <ac:chgData name="Melisa Hogander" userId="857240c8-abb1-4444-bcae-6f8e6b657a3f" providerId="ADAL" clId="{7BB5EC4C-E52D-422A-B9DB-102056CA50BA}" dt="2024-03-22T10:36:44.229" v="4025" actId="1076"/>
          <ac:grpSpMkLst>
            <pc:docMk/>
            <pc:sldMk cId="0" sldId="264"/>
            <ac:grpSpMk id="6" creationId="{00000000-0000-0000-0000-000000000000}"/>
          </ac:grpSpMkLst>
        </pc:grpChg>
      </pc:sldChg>
      <pc:sldChg chg="addSp delSp modSp mod">
        <pc:chgData name="Melisa Hogander" userId="857240c8-abb1-4444-bcae-6f8e6b657a3f" providerId="ADAL" clId="{7BB5EC4C-E52D-422A-B9DB-102056CA50BA}" dt="2024-03-22T13:26:20.123" v="4071" actId="1076"/>
        <pc:sldMkLst>
          <pc:docMk/>
          <pc:sldMk cId="0" sldId="265"/>
        </pc:sldMkLst>
        <pc:spChg chg="mod">
          <ac:chgData name="Melisa Hogander" userId="857240c8-abb1-4444-bcae-6f8e6b657a3f" providerId="ADAL" clId="{7BB5EC4C-E52D-422A-B9DB-102056CA50BA}" dt="2024-03-22T10:42:41.995" v="4062" actId="1076"/>
          <ac:spMkLst>
            <pc:docMk/>
            <pc:sldMk cId="0" sldId="265"/>
            <ac:spMk id="3" creationId="{00000000-0000-0000-0000-000000000000}"/>
          </ac:spMkLst>
        </pc:spChg>
        <pc:spChg chg="mod">
          <ac:chgData name="Melisa Hogander" userId="857240c8-abb1-4444-bcae-6f8e6b657a3f" providerId="ADAL" clId="{7BB5EC4C-E52D-422A-B9DB-102056CA50BA}" dt="2024-03-22T10:42:03.612" v="4060" actId="1076"/>
          <ac:spMkLst>
            <pc:docMk/>
            <pc:sldMk cId="0" sldId="265"/>
            <ac:spMk id="7" creationId="{00000000-0000-0000-0000-000000000000}"/>
          </ac:spMkLst>
        </pc:spChg>
        <pc:spChg chg="mod">
          <ac:chgData name="Melisa Hogander" userId="857240c8-abb1-4444-bcae-6f8e6b657a3f" providerId="ADAL" clId="{7BB5EC4C-E52D-422A-B9DB-102056CA50BA}" dt="2024-03-20T12:37:11.243" v="2617" actId="255"/>
          <ac:spMkLst>
            <pc:docMk/>
            <pc:sldMk cId="0" sldId="265"/>
            <ac:spMk id="13" creationId="{00000000-0000-0000-0000-000000000000}"/>
          </ac:spMkLst>
        </pc:spChg>
        <pc:spChg chg="mod">
          <ac:chgData name="Melisa Hogander" userId="857240c8-abb1-4444-bcae-6f8e6b657a3f" providerId="ADAL" clId="{7BB5EC4C-E52D-422A-B9DB-102056CA50BA}" dt="2024-03-22T10:41:42.332" v="4058" actId="1076"/>
          <ac:spMkLst>
            <pc:docMk/>
            <pc:sldMk cId="0" sldId="265"/>
            <ac:spMk id="15" creationId="{00000000-0000-0000-0000-000000000000}"/>
          </ac:spMkLst>
        </pc:spChg>
        <pc:spChg chg="add mod">
          <ac:chgData name="Melisa Hogander" userId="857240c8-abb1-4444-bcae-6f8e6b657a3f" providerId="ADAL" clId="{7BB5EC4C-E52D-422A-B9DB-102056CA50BA}" dt="2024-03-22T10:40:54.487" v="4055" actId="313"/>
          <ac:spMkLst>
            <pc:docMk/>
            <pc:sldMk cId="0" sldId="265"/>
            <ac:spMk id="24" creationId="{6BD87883-50BC-3D3A-9A92-F353D2FEDC82}"/>
          </ac:spMkLst>
        </pc:spChg>
        <pc:picChg chg="mod">
          <ac:chgData name="Melisa Hogander" userId="857240c8-abb1-4444-bcae-6f8e6b657a3f" providerId="ADAL" clId="{7BB5EC4C-E52D-422A-B9DB-102056CA50BA}" dt="2024-03-22T13:26:20.123" v="4071" actId="1076"/>
          <ac:picMkLst>
            <pc:docMk/>
            <pc:sldMk cId="0" sldId="265"/>
            <ac:picMk id="5" creationId="{00000000-0000-0000-0000-000000000000}"/>
          </ac:picMkLst>
        </pc:picChg>
        <pc:picChg chg="mod">
          <ac:chgData name="Melisa Hogander" userId="857240c8-abb1-4444-bcae-6f8e6b657a3f" providerId="ADAL" clId="{7BB5EC4C-E52D-422A-B9DB-102056CA50BA}" dt="2024-03-20T11:26:42.581" v="1933" actId="14100"/>
          <ac:picMkLst>
            <pc:docMk/>
            <pc:sldMk cId="0" sldId="265"/>
            <ac:picMk id="6" creationId="{00000000-0000-0000-0000-000000000000}"/>
          </ac:picMkLst>
        </pc:picChg>
        <pc:picChg chg="mod">
          <ac:chgData name="Melisa Hogander" userId="857240c8-abb1-4444-bcae-6f8e6b657a3f" providerId="ADAL" clId="{7BB5EC4C-E52D-422A-B9DB-102056CA50BA}" dt="2024-03-20T11:26:15.216" v="1929" actId="14100"/>
          <ac:picMkLst>
            <pc:docMk/>
            <pc:sldMk cId="0" sldId="265"/>
            <ac:picMk id="8" creationId="{00000000-0000-0000-0000-000000000000}"/>
          </ac:picMkLst>
        </pc:picChg>
        <pc:picChg chg="del">
          <ac:chgData name="Melisa Hogander" userId="857240c8-abb1-4444-bcae-6f8e6b657a3f" providerId="ADAL" clId="{7BB5EC4C-E52D-422A-B9DB-102056CA50BA}" dt="2024-03-19T11:23:00.077" v="1053" actId="478"/>
          <ac:picMkLst>
            <pc:docMk/>
            <pc:sldMk cId="0" sldId="265"/>
            <ac:picMk id="10" creationId="{00000000-0000-0000-0000-000000000000}"/>
          </ac:picMkLst>
        </pc:picChg>
        <pc:picChg chg="del">
          <ac:chgData name="Melisa Hogander" userId="857240c8-abb1-4444-bcae-6f8e6b657a3f" providerId="ADAL" clId="{7BB5EC4C-E52D-422A-B9DB-102056CA50BA}" dt="2024-03-19T11:22:51.625" v="1051" actId="478"/>
          <ac:picMkLst>
            <pc:docMk/>
            <pc:sldMk cId="0" sldId="265"/>
            <ac:picMk id="11" creationId="{00000000-0000-0000-0000-000000000000}"/>
          </ac:picMkLst>
        </pc:picChg>
        <pc:picChg chg="del">
          <ac:chgData name="Melisa Hogander" userId="857240c8-abb1-4444-bcae-6f8e6b657a3f" providerId="ADAL" clId="{7BB5EC4C-E52D-422A-B9DB-102056CA50BA}" dt="2024-03-19T11:22:50.680" v="1050" actId="478"/>
          <ac:picMkLst>
            <pc:docMk/>
            <pc:sldMk cId="0" sldId="265"/>
            <ac:picMk id="12" creationId="{00000000-0000-0000-0000-000000000000}"/>
          </ac:picMkLst>
        </pc:picChg>
        <pc:picChg chg="add del mod">
          <ac:chgData name="Melisa Hogander" userId="857240c8-abb1-4444-bcae-6f8e6b657a3f" providerId="ADAL" clId="{7BB5EC4C-E52D-422A-B9DB-102056CA50BA}" dt="2024-03-20T12:05:01.384" v="2248" actId="478"/>
          <ac:picMkLst>
            <pc:docMk/>
            <pc:sldMk cId="0" sldId="265"/>
            <ac:picMk id="16" creationId="{9776C1F8-26EB-CBE7-9272-DB8518C5835A}"/>
          </ac:picMkLst>
        </pc:picChg>
        <pc:picChg chg="add del mod">
          <ac:chgData name="Melisa Hogander" userId="857240c8-abb1-4444-bcae-6f8e6b657a3f" providerId="ADAL" clId="{7BB5EC4C-E52D-422A-B9DB-102056CA50BA}" dt="2024-03-20T12:04:33" v="2243" actId="478"/>
          <ac:picMkLst>
            <pc:docMk/>
            <pc:sldMk cId="0" sldId="265"/>
            <ac:picMk id="17" creationId="{FC90B871-29A9-FC9D-E6AF-7EC584A042B7}"/>
          </ac:picMkLst>
        </pc:picChg>
        <pc:picChg chg="add del mod">
          <ac:chgData name="Melisa Hogander" userId="857240c8-abb1-4444-bcae-6f8e6b657a3f" providerId="ADAL" clId="{7BB5EC4C-E52D-422A-B9DB-102056CA50BA}" dt="2024-03-20T12:04:30.392" v="2242" actId="478"/>
          <ac:picMkLst>
            <pc:docMk/>
            <pc:sldMk cId="0" sldId="265"/>
            <ac:picMk id="18" creationId="{3236396C-7936-3546-DAD0-E8124F916B05}"/>
          </ac:picMkLst>
        </pc:picChg>
        <pc:picChg chg="add mod">
          <ac:chgData name="Melisa Hogander" userId="857240c8-abb1-4444-bcae-6f8e6b657a3f" providerId="ADAL" clId="{7BB5EC4C-E52D-422A-B9DB-102056CA50BA}" dt="2024-03-20T12:04:41.810" v="2245" actId="1076"/>
          <ac:picMkLst>
            <pc:docMk/>
            <pc:sldMk cId="0" sldId="265"/>
            <ac:picMk id="19" creationId="{A58B725E-5586-A9AE-8985-5431007D812A}"/>
          </ac:picMkLst>
        </pc:picChg>
        <pc:picChg chg="add del mod">
          <ac:chgData name="Melisa Hogander" userId="857240c8-abb1-4444-bcae-6f8e6b657a3f" providerId="ADAL" clId="{7BB5EC4C-E52D-422A-B9DB-102056CA50BA}" dt="2024-03-20T12:06:58.879" v="2265" actId="478"/>
          <ac:picMkLst>
            <pc:docMk/>
            <pc:sldMk cId="0" sldId="265"/>
            <ac:picMk id="20" creationId="{3F35D13A-C42A-2BEC-6E55-812602245D50}"/>
          </ac:picMkLst>
        </pc:picChg>
        <pc:picChg chg="add mod">
          <ac:chgData name="Melisa Hogander" userId="857240c8-abb1-4444-bcae-6f8e6b657a3f" providerId="ADAL" clId="{7BB5EC4C-E52D-422A-B9DB-102056CA50BA}" dt="2024-03-20T12:05:14.303" v="2250" actId="1076"/>
          <ac:picMkLst>
            <pc:docMk/>
            <pc:sldMk cId="0" sldId="265"/>
            <ac:picMk id="21" creationId="{83D725DE-9581-930D-ACAE-59C956408A31}"/>
          </ac:picMkLst>
        </pc:picChg>
        <pc:picChg chg="add del mod">
          <ac:chgData name="Melisa Hogander" userId="857240c8-abb1-4444-bcae-6f8e6b657a3f" providerId="ADAL" clId="{7BB5EC4C-E52D-422A-B9DB-102056CA50BA}" dt="2024-03-20T12:35:31.169" v="2610" actId="478"/>
          <ac:picMkLst>
            <pc:docMk/>
            <pc:sldMk cId="0" sldId="265"/>
            <ac:picMk id="22" creationId="{BE698972-BCDF-0055-9379-B77CC6654B96}"/>
          </ac:picMkLst>
        </pc:picChg>
        <pc:picChg chg="add mod">
          <ac:chgData name="Melisa Hogander" userId="857240c8-abb1-4444-bcae-6f8e6b657a3f" providerId="ADAL" clId="{7BB5EC4C-E52D-422A-B9DB-102056CA50BA}" dt="2024-03-20T12:07:06.429" v="2267" actId="1076"/>
          <ac:picMkLst>
            <pc:docMk/>
            <pc:sldMk cId="0" sldId="265"/>
            <ac:picMk id="23" creationId="{5A69A8F2-7949-DB87-FADD-26F07978C4C7}"/>
          </ac:picMkLst>
        </pc:picChg>
      </pc:sldChg>
      <pc:sldChg chg="addSp delSp modSp mod">
        <pc:chgData name="Melisa Hogander" userId="857240c8-abb1-4444-bcae-6f8e6b657a3f" providerId="ADAL" clId="{7BB5EC4C-E52D-422A-B9DB-102056CA50BA}" dt="2024-03-22T14:15:49.442" v="4192" actId="20577"/>
        <pc:sldMkLst>
          <pc:docMk/>
          <pc:sldMk cId="0" sldId="266"/>
        </pc:sldMkLst>
        <pc:spChg chg="mod">
          <ac:chgData name="Melisa Hogander" userId="857240c8-abb1-4444-bcae-6f8e6b657a3f" providerId="ADAL" clId="{7BB5EC4C-E52D-422A-B9DB-102056CA50BA}" dt="2024-03-22T14:15:49.442" v="4192" actId="20577"/>
          <ac:spMkLst>
            <pc:docMk/>
            <pc:sldMk cId="0" sldId="266"/>
            <ac:spMk id="12" creationId="{00000000-0000-0000-0000-000000000000}"/>
          </ac:spMkLst>
        </pc:spChg>
        <pc:spChg chg="add mod">
          <ac:chgData name="Melisa Hogander" userId="857240c8-abb1-4444-bcae-6f8e6b657a3f" providerId="ADAL" clId="{7BB5EC4C-E52D-422A-B9DB-102056CA50BA}" dt="2024-03-22T13:50:20.262" v="4083" actId="1076"/>
          <ac:spMkLst>
            <pc:docMk/>
            <pc:sldMk cId="0" sldId="266"/>
            <ac:spMk id="21" creationId="{F3123DC2-B5A0-6F5C-4D23-28D91BB7380E}"/>
          </ac:spMkLst>
        </pc:spChg>
        <pc:grpChg chg="mod">
          <ac:chgData name="Melisa Hogander" userId="857240c8-abb1-4444-bcae-6f8e6b657a3f" providerId="ADAL" clId="{7BB5EC4C-E52D-422A-B9DB-102056CA50BA}" dt="2024-03-20T12:24:34.464" v="2506" actId="1076"/>
          <ac:grpSpMkLst>
            <pc:docMk/>
            <pc:sldMk cId="0" sldId="266"/>
            <ac:grpSpMk id="2" creationId="{00000000-0000-0000-0000-000000000000}"/>
          </ac:grpSpMkLst>
        </pc:grpChg>
        <pc:picChg chg="mod">
          <ac:chgData name="Melisa Hogander" userId="857240c8-abb1-4444-bcae-6f8e6b657a3f" providerId="ADAL" clId="{7BB5EC4C-E52D-422A-B9DB-102056CA50BA}" dt="2024-03-19T11:43:56.709" v="1310" actId="1076"/>
          <ac:picMkLst>
            <pc:docMk/>
            <pc:sldMk cId="0" sldId="266"/>
            <ac:picMk id="3" creationId="{00000000-0000-0000-0000-000000000000}"/>
          </ac:picMkLst>
        </pc:picChg>
        <pc:picChg chg="del mod">
          <ac:chgData name="Melisa Hogander" userId="857240c8-abb1-4444-bcae-6f8e6b657a3f" providerId="ADAL" clId="{7BB5EC4C-E52D-422A-B9DB-102056CA50BA}" dt="2024-03-19T11:44:23.927" v="1316" actId="478"/>
          <ac:picMkLst>
            <pc:docMk/>
            <pc:sldMk cId="0" sldId="266"/>
            <ac:picMk id="5" creationId="{00000000-0000-0000-0000-000000000000}"/>
          </ac:picMkLst>
        </pc:picChg>
        <pc:picChg chg="add mod">
          <ac:chgData name="Melisa Hogander" userId="857240c8-abb1-4444-bcae-6f8e6b657a3f" providerId="ADAL" clId="{7BB5EC4C-E52D-422A-B9DB-102056CA50BA}" dt="2024-03-22T13:51:29.455" v="4115" actId="1076"/>
          <ac:picMkLst>
            <pc:docMk/>
            <pc:sldMk cId="0" sldId="266"/>
            <ac:picMk id="5" creationId="{AC809D1A-3CC4-B946-1907-246544D23981}"/>
          </ac:picMkLst>
        </pc:picChg>
        <pc:picChg chg="del">
          <ac:chgData name="Melisa Hogander" userId="857240c8-abb1-4444-bcae-6f8e6b657a3f" providerId="ADAL" clId="{7BB5EC4C-E52D-422A-B9DB-102056CA50BA}" dt="2024-03-19T11:44:26.167" v="1317" actId="478"/>
          <ac:picMkLst>
            <pc:docMk/>
            <pc:sldMk cId="0" sldId="266"/>
            <ac:picMk id="6" creationId="{00000000-0000-0000-0000-000000000000}"/>
          </ac:picMkLst>
        </pc:picChg>
        <pc:picChg chg="add mod">
          <ac:chgData name="Melisa Hogander" userId="857240c8-abb1-4444-bcae-6f8e6b657a3f" providerId="ADAL" clId="{7BB5EC4C-E52D-422A-B9DB-102056CA50BA}" dt="2024-03-22T13:57:42.275" v="4125" actId="1076"/>
          <ac:picMkLst>
            <pc:docMk/>
            <pc:sldMk cId="0" sldId="266"/>
            <ac:picMk id="6" creationId="{36789725-5BD8-4B9B-5A94-224CB8AB033D}"/>
          </ac:picMkLst>
        </pc:picChg>
        <pc:picChg chg="del mod">
          <ac:chgData name="Melisa Hogander" userId="857240c8-abb1-4444-bcae-6f8e6b657a3f" providerId="ADAL" clId="{7BB5EC4C-E52D-422A-B9DB-102056CA50BA}" dt="2024-03-20T12:30:24.568" v="2529" actId="478"/>
          <ac:picMkLst>
            <pc:docMk/>
            <pc:sldMk cId="0" sldId="266"/>
            <ac:picMk id="7" creationId="{00000000-0000-0000-0000-000000000000}"/>
          </ac:picMkLst>
        </pc:picChg>
        <pc:picChg chg="add mod">
          <ac:chgData name="Melisa Hogander" userId="857240c8-abb1-4444-bcae-6f8e6b657a3f" providerId="ADAL" clId="{7BB5EC4C-E52D-422A-B9DB-102056CA50BA}" dt="2024-03-22T14:11:48.513" v="4148" actId="1076"/>
          <ac:picMkLst>
            <pc:docMk/>
            <pc:sldMk cId="0" sldId="266"/>
            <ac:picMk id="7" creationId="{B3D26F2D-669C-EC6F-62C4-E4EBADA2D9F5}"/>
          </ac:picMkLst>
        </pc:picChg>
        <pc:picChg chg="del mod">
          <ac:chgData name="Melisa Hogander" userId="857240c8-abb1-4444-bcae-6f8e6b657a3f" providerId="ADAL" clId="{7BB5EC4C-E52D-422A-B9DB-102056CA50BA}" dt="2024-03-19T11:53:55.935" v="1483" actId="478"/>
          <ac:picMkLst>
            <pc:docMk/>
            <pc:sldMk cId="0" sldId="266"/>
            <ac:picMk id="8" creationId="{00000000-0000-0000-0000-000000000000}"/>
          </ac:picMkLst>
        </pc:picChg>
        <pc:picChg chg="add mod">
          <ac:chgData name="Melisa Hogander" userId="857240c8-abb1-4444-bcae-6f8e6b657a3f" providerId="ADAL" clId="{7BB5EC4C-E52D-422A-B9DB-102056CA50BA}" dt="2024-03-22T14:12:42.162" v="4155" actId="1076"/>
          <ac:picMkLst>
            <pc:docMk/>
            <pc:sldMk cId="0" sldId="266"/>
            <ac:picMk id="8" creationId="{D6F8EB29-EEAD-E3C0-C392-220D8614DAE1}"/>
          </ac:picMkLst>
        </pc:picChg>
        <pc:picChg chg="mod">
          <ac:chgData name="Melisa Hogander" userId="857240c8-abb1-4444-bcae-6f8e6b657a3f" providerId="ADAL" clId="{7BB5EC4C-E52D-422A-B9DB-102056CA50BA}" dt="2024-03-22T14:10:48.032" v="4129" actId="1076"/>
          <ac:picMkLst>
            <pc:docMk/>
            <pc:sldMk cId="0" sldId="266"/>
            <ac:picMk id="9" creationId="{00000000-0000-0000-0000-000000000000}"/>
          </ac:picMkLst>
        </pc:picChg>
        <pc:picChg chg="del mod">
          <ac:chgData name="Melisa Hogander" userId="857240c8-abb1-4444-bcae-6f8e6b657a3f" providerId="ADAL" clId="{7BB5EC4C-E52D-422A-B9DB-102056CA50BA}" dt="2024-03-22T14:12:19.866" v="4152" actId="478"/>
          <ac:picMkLst>
            <pc:docMk/>
            <pc:sldMk cId="0" sldId="266"/>
            <ac:picMk id="10" creationId="{00000000-0000-0000-0000-000000000000}"/>
          </ac:picMkLst>
        </pc:picChg>
        <pc:picChg chg="del mod">
          <ac:chgData name="Melisa Hogander" userId="857240c8-abb1-4444-bcae-6f8e6b657a3f" providerId="ADAL" clId="{7BB5EC4C-E52D-422A-B9DB-102056CA50BA}" dt="2024-03-19T11:57:55.044" v="1508" actId="478"/>
          <ac:picMkLst>
            <pc:docMk/>
            <pc:sldMk cId="0" sldId="266"/>
            <ac:picMk id="11" creationId="{00000000-0000-0000-0000-000000000000}"/>
          </ac:picMkLst>
        </pc:picChg>
        <pc:picChg chg="add mod">
          <ac:chgData name="Melisa Hogander" userId="857240c8-abb1-4444-bcae-6f8e6b657a3f" providerId="ADAL" clId="{7BB5EC4C-E52D-422A-B9DB-102056CA50BA}" dt="2024-03-22T14:12:51.389" v="4157" actId="1076"/>
          <ac:picMkLst>
            <pc:docMk/>
            <pc:sldMk cId="0" sldId="266"/>
            <ac:picMk id="11" creationId="{A95D8C6C-F3A9-ECF8-8D9C-94B67EBF3316}"/>
          </ac:picMkLst>
        </pc:picChg>
        <pc:picChg chg="add mod">
          <ac:chgData name="Melisa Hogander" userId="857240c8-abb1-4444-bcae-6f8e6b657a3f" providerId="ADAL" clId="{7BB5EC4C-E52D-422A-B9DB-102056CA50BA}" dt="2024-03-22T14:12:58.657" v="4159" actId="1076"/>
          <ac:picMkLst>
            <pc:docMk/>
            <pc:sldMk cId="0" sldId="266"/>
            <ac:picMk id="14" creationId="{1A9A377E-6CB7-F86F-E10D-A473BFA56FDD}"/>
          </ac:picMkLst>
        </pc:picChg>
        <pc:picChg chg="add del mod">
          <ac:chgData name="Melisa Hogander" userId="857240c8-abb1-4444-bcae-6f8e6b657a3f" providerId="ADAL" clId="{7BB5EC4C-E52D-422A-B9DB-102056CA50BA}" dt="2024-03-19T11:44:21.007" v="1315" actId="478"/>
          <ac:picMkLst>
            <pc:docMk/>
            <pc:sldMk cId="0" sldId="266"/>
            <ac:picMk id="14" creationId="{49C3635D-7F04-883C-1E60-365AC259BC81}"/>
          </ac:picMkLst>
        </pc:picChg>
        <pc:picChg chg="add mod">
          <ac:chgData name="Melisa Hogander" userId="857240c8-abb1-4444-bcae-6f8e6b657a3f" providerId="ADAL" clId="{7BB5EC4C-E52D-422A-B9DB-102056CA50BA}" dt="2024-03-22T13:51:45.229" v="4116" actId="1076"/>
          <ac:picMkLst>
            <pc:docMk/>
            <pc:sldMk cId="0" sldId="266"/>
            <ac:picMk id="15" creationId="{4796899A-E1DE-61AA-2117-E72476697A4A}"/>
          </ac:picMkLst>
        </pc:picChg>
        <pc:picChg chg="add mod">
          <ac:chgData name="Melisa Hogander" userId="857240c8-abb1-4444-bcae-6f8e6b657a3f" providerId="ADAL" clId="{7BB5EC4C-E52D-422A-B9DB-102056CA50BA}" dt="2024-03-22T13:51:09.599" v="4111" actId="1076"/>
          <ac:picMkLst>
            <pc:docMk/>
            <pc:sldMk cId="0" sldId="266"/>
            <ac:picMk id="16" creationId="{D3AD58C4-D46C-3144-CBD6-21DEFC7F5CDB}"/>
          </ac:picMkLst>
        </pc:picChg>
        <pc:picChg chg="add del mod">
          <ac:chgData name="Melisa Hogander" userId="857240c8-abb1-4444-bcae-6f8e6b657a3f" providerId="ADAL" clId="{7BB5EC4C-E52D-422A-B9DB-102056CA50BA}" dt="2024-03-22T13:51:15.851" v="4113" actId="478"/>
          <ac:picMkLst>
            <pc:docMk/>
            <pc:sldMk cId="0" sldId="266"/>
            <ac:picMk id="17" creationId="{D32C03CC-4AB5-D738-3A3F-17AF4D2D8E52}"/>
          </ac:picMkLst>
        </pc:picChg>
        <pc:picChg chg="add del mod">
          <ac:chgData name="Melisa Hogander" userId="857240c8-abb1-4444-bcae-6f8e6b657a3f" providerId="ADAL" clId="{7BB5EC4C-E52D-422A-B9DB-102056CA50BA}" dt="2024-03-22T13:57:15.445" v="4123" actId="478"/>
          <ac:picMkLst>
            <pc:docMk/>
            <pc:sldMk cId="0" sldId="266"/>
            <ac:picMk id="18" creationId="{7C4017A3-DFF2-1151-2F6C-9FD45828D706}"/>
          </ac:picMkLst>
        </pc:picChg>
        <pc:picChg chg="add del mod">
          <ac:chgData name="Melisa Hogander" userId="857240c8-abb1-4444-bcae-6f8e6b657a3f" providerId="ADAL" clId="{7BB5EC4C-E52D-422A-B9DB-102056CA50BA}" dt="2024-03-22T14:11:55.196" v="4149" actId="478"/>
          <ac:picMkLst>
            <pc:docMk/>
            <pc:sldMk cId="0" sldId="266"/>
            <ac:picMk id="19" creationId="{D8C0B458-6A5F-402B-AF32-3ECAF0E7D40D}"/>
          </ac:picMkLst>
        </pc:picChg>
        <pc:picChg chg="add del mod">
          <ac:chgData name="Melisa Hogander" userId="857240c8-abb1-4444-bcae-6f8e6b657a3f" providerId="ADAL" clId="{7BB5EC4C-E52D-422A-B9DB-102056CA50BA}" dt="2024-03-22T14:11:56.337" v="4150" actId="478"/>
          <ac:picMkLst>
            <pc:docMk/>
            <pc:sldMk cId="0" sldId="266"/>
            <ac:picMk id="20" creationId="{04CDB125-F728-7A6E-E867-E47498314B8E}"/>
          </ac:picMkLst>
        </pc:picChg>
      </pc:sldChg>
      <pc:sldChg chg="addSp delSp modSp mod ord">
        <pc:chgData name="Melisa Hogander" userId="857240c8-abb1-4444-bcae-6f8e6b657a3f" providerId="ADAL" clId="{7BB5EC4C-E52D-422A-B9DB-102056CA50BA}" dt="2024-03-22T08:57:17.368" v="3804" actId="403"/>
        <pc:sldMkLst>
          <pc:docMk/>
          <pc:sldMk cId="0" sldId="267"/>
        </pc:sldMkLst>
        <pc:spChg chg="mod">
          <ac:chgData name="Melisa Hogander" userId="857240c8-abb1-4444-bcae-6f8e6b657a3f" providerId="ADAL" clId="{7BB5EC4C-E52D-422A-B9DB-102056CA50BA}" dt="2024-03-20T15:08:26.969" v="3680" actId="14100"/>
          <ac:spMkLst>
            <pc:docMk/>
            <pc:sldMk cId="0" sldId="267"/>
            <ac:spMk id="3" creationId="{00000000-0000-0000-0000-000000000000}"/>
          </ac:spMkLst>
        </pc:spChg>
        <pc:spChg chg="del mod">
          <ac:chgData name="Melisa Hogander" userId="857240c8-abb1-4444-bcae-6f8e6b657a3f" providerId="ADAL" clId="{7BB5EC4C-E52D-422A-B9DB-102056CA50BA}" dt="2024-03-19T11:29:39.235" v="1173"/>
          <ac:spMkLst>
            <pc:docMk/>
            <pc:sldMk cId="0" sldId="267"/>
            <ac:spMk id="7" creationId="{00000000-0000-0000-0000-000000000000}"/>
          </ac:spMkLst>
        </pc:spChg>
        <pc:spChg chg="add mod">
          <ac:chgData name="Melisa Hogander" userId="857240c8-abb1-4444-bcae-6f8e6b657a3f" providerId="ADAL" clId="{7BB5EC4C-E52D-422A-B9DB-102056CA50BA}" dt="2024-03-22T08:57:17.368" v="3804" actId="403"/>
          <ac:spMkLst>
            <pc:docMk/>
            <pc:sldMk cId="0" sldId="267"/>
            <ac:spMk id="7" creationId="{24F0707A-95D5-2C76-03D0-E3D341B50EC7}"/>
          </ac:spMkLst>
        </pc:spChg>
        <pc:spChg chg="del mod">
          <ac:chgData name="Melisa Hogander" userId="857240c8-abb1-4444-bcae-6f8e6b657a3f" providerId="ADAL" clId="{7BB5EC4C-E52D-422A-B9DB-102056CA50BA}" dt="2024-03-19T11:29:39.233" v="1171" actId="478"/>
          <ac:spMkLst>
            <pc:docMk/>
            <pc:sldMk cId="0" sldId="267"/>
            <ac:spMk id="8" creationId="{00000000-0000-0000-0000-000000000000}"/>
          </ac:spMkLst>
        </pc:spChg>
        <pc:spChg chg="del mod">
          <ac:chgData name="Melisa Hogander" userId="857240c8-abb1-4444-bcae-6f8e6b657a3f" providerId="ADAL" clId="{7BB5EC4C-E52D-422A-B9DB-102056CA50BA}" dt="2024-03-19T11:29:39.237" v="1175"/>
          <ac:spMkLst>
            <pc:docMk/>
            <pc:sldMk cId="0" sldId="267"/>
            <ac:spMk id="9" creationId="{00000000-0000-0000-0000-000000000000}"/>
          </ac:spMkLst>
        </pc:spChg>
      </pc:sldChg>
      <pc:sldChg chg="addSp delSp modSp mod ord">
        <pc:chgData name="Melisa Hogander" userId="857240c8-abb1-4444-bcae-6f8e6b657a3f" providerId="ADAL" clId="{7BB5EC4C-E52D-422A-B9DB-102056CA50BA}" dt="2024-03-20T15:09:34.515" v="3682"/>
        <pc:sldMkLst>
          <pc:docMk/>
          <pc:sldMk cId="0" sldId="268"/>
        </pc:sldMkLst>
        <pc:spChg chg="mod">
          <ac:chgData name="Melisa Hogander" userId="857240c8-abb1-4444-bcae-6f8e6b657a3f" providerId="ADAL" clId="{7BB5EC4C-E52D-422A-B9DB-102056CA50BA}" dt="2024-03-20T11:49:34.930" v="2093" actId="207"/>
          <ac:spMkLst>
            <pc:docMk/>
            <pc:sldMk cId="0" sldId="268"/>
            <ac:spMk id="2" creationId="{00000000-0000-0000-0000-000000000000}"/>
          </ac:spMkLst>
        </pc:spChg>
        <pc:spChg chg="mod ord">
          <ac:chgData name="Melisa Hogander" userId="857240c8-abb1-4444-bcae-6f8e6b657a3f" providerId="ADAL" clId="{7BB5EC4C-E52D-422A-B9DB-102056CA50BA}" dt="2024-03-20T11:44:55.478" v="2071" actId="166"/>
          <ac:spMkLst>
            <pc:docMk/>
            <pc:sldMk cId="0" sldId="268"/>
            <ac:spMk id="4" creationId="{00000000-0000-0000-0000-000000000000}"/>
          </ac:spMkLst>
        </pc:spChg>
        <pc:spChg chg="mod">
          <ac:chgData name="Melisa Hogander" userId="857240c8-abb1-4444-bcae-6f8e6b657a3f" providerId="ADAL" clId="{7BB5EC4C-E52D-422A-B9DB-102056CA50BA}" dt="2024-03-19T11:37:21.177" v="1251" actId="1076"/>
          <ac:spMkLst>
            <pc:docMk/>
            <pc:sldMk cId="0" sldId="268"/>
            <ac:spMk id="9" creationId="{00000000-0000-0000-0000-000000000000}"/>
          </ac:spMkLst>
        </pc:spChg>
        <pc:spChg chg="mod">
          <ac:chgData name="Melisa Hogander" userId="857240c8-abb1-4444-bcae-6f8e6b657a3f" providerId="ADAL" clId="{7BB5EC4C-E52D-422A-B9DB-102056CA50BA}" dt="2024-03-20T12:34:32.857" v="2607" actId="20577"/>
          <ac:spMkLst>
            <pc:docMk/>
            <pc:sldMk cId="0" sldId="268"/>
            <ac:spMk id="10" creationId="{00000000-0000-0000-0000-000000000000}"/>
          </ac:spMkLst>
        </pc:spChg>
        <pc:spChg chg="mod">
          <ac:chgData name="Melisa Hogander" userId="857240c8-abb1-4444-bcae-6f8e6b657a3f" providerId="ADAL" clId="{7BB5EC4C-E52D-422A-B9DB-102056CA50BA}" dt="2024-03-20T11:45:57.836" v="2080" actId="1076"/>
          <ac:spMkLst>
            <pc:docMk/>
            <pc:sldMk cId="0" sldId="268"/>
            <ac:spMk id="11" creationId="{00000000-0000-0000-0000-000000000000}"/>
          </ac:spMkLst>
        </pc:spChg>
        <pc:spChg chg="mod">
          <ac:chgData name="Melisa Hogander" userId="857240c8-abb1-4444-bcae-6f8e6b657a3f" providerId="ADAL" clId="{7BB5EC4C-E52D-422A-B9DB-102056CA50BA}" dt="2024-03-20T11:46:47.676" v="2084" actId="14100"/>
          <ac:spMkLst>
            <pc:docMk/>
            <pc:sldMk cId="0" sldId="268"/>
            <ac:spMk id="13" creationId="{00000000-0000-0000-0000-000000000000}"/>
          </ac:spMkLst>
        </pc:spChg>
        <pc:spChg chg="mod">
          <ac:chgData name="Melisa Hogander" userId="857240c8-abb1-4444-bcae-6f8e6b657a3f" providerId="ADAL" clId="{7BB5EC4C-E52D-422A-B9DB-102056CA50BA}" dt="2024-03-20T11:47:15.676" v="2087" actId="14100"/>
          <ac:spMkLst>
            <pc:docMk/>
            <pc:sldMk cId="0" sldId="268"/>
            <ac:spMk id="14" creationId="{00000000-0000-0000-0000-000000000000}"/>
          </ac:spMkLst>
        </pc:spChg>
        <pc:spChg chg="mod">
          <ac:chgData name="Melisa Hogander" userId="857240c8-abb1-4444-bcae-6f8e6b657a3f" providerId="ADAL" clId="{7BB5EC4C-E52D-422A-B9DB-102056CA50BA}" dt="2024-03-19T11:29:57.946" v="1177" actId="20577"/>
          <ac:spMkLst>
            <pc:docMk/>
            <pc:sldMk cId="0" sldId="268"/>
            <ac:spMk id="15" creationId="{00000000-0000-0000-0000-000000000000}"/>
          </ac:spMkLst>
        </pc:spChg>
        <pc:grpChg chg="mod ord">
          <ac:chgData name="Melisa Hogander" userId="857240c8-abb1-4444-bcae-6f8e6b657a3f" providerId="ADAL" clId="{7BB5EC4C-E52D-422A-B9DB-102056CA50BA}" dt="2024-03-20T11:45:11.984" v="2074" actId="166"/>
          <ac:grpSpMkLst>
            <pc:docMk/>
            <pc:sldMk cId="0" sldId="268"/>
            <ac:grpSpMk id="3" creationId="{00000000-0000-0000-0000-000000000000}"/>
          </ac:grpSpMkLst>
        </pc:grpChg>
        <pc:picChg chg="del mod">
          <ac:chgData name="Melisa Hogander" userId="857240c8-abb1-4444-bcae-6f8e6b657a3f" providerId="ADAL" clId="{7BB5EC4C-E52D-422A-B9DB-102056CA50BA}" dt="2024-03-19T11:31:20.814" v="1200" actId="478"/>
          <ac:picMkLst>
            <pc:docMk/>
            <pc:sldMk cId="0" sldId="268"/>
            <ac:picMk id="5" creationId="{00000000-0000-0000-0000-000000000000}"/>
          </ac:picMkLst>
        </pc:picChg>
        <pc:picChg chg="add del mod ord">
          <ac:chgData name="Melisa Hogander" userId="857240c8-abb1-4444-bcae-6f8e6b657a3f" providerId="ADAL" clId="{7BB5EC4C-E52D-422A-B9DB-102056CA50BA}" dt="2024-03-20T11:42:41.017" v="2045" actId="478"/>
          <ac:picMkLst>
            <pc:docMk/>
            <pc:sldMk cId="0" sldId="268"/>
            <ac:picMk id="17" creationId="{215F0F39-3806-6BED-7411-DE72B12AA5DB}"/>
          </ac:picMkLst>
        </pc:picChg>
        <pc:picChg chg="add mod ord">
          <ac:chgData name="Melisa Hogander" userId="857240c8-abb1-4444-bcae-6f8e6b657a3f" providerId="ADAL" clId="{7BB5EC4C-E52D-422A-B9DB-102056CA50BA}" dt="2024-03-20T11:45:20.942" v="2076" actId="14100"/>
          <ac:picMkLst>
            <pc:docMk/>
            <pc:sldMk cId="0" sldId="268"/>
            <ac:picMk id="19" creationId="{D0FB9215-53D0-95D3-B2C1-30D4F97AA9E3}"/>
          </ac:picMkLst>
        </pc:picChg>
        <pc:picChg chg="add mod">
          <ac:chgData name="Melisa Hogander" userId="857240c8-abb1-4444-bcae-6f8e6b657a3f" providerId="ADAL" clId="{7BB5EC4C-E52D-422A-B9DB-102056CA50BA}" dt="2024-03-20T11:43:00.248" v="2052" actId="14100"/>
          <ac:picMkLst>
            <pc:docMk/>
            <pc:sldMk cId="0" sldId="268"/>
            <ac:picMk id="1026" creationId="{939F2F7C-CB9A-5793-C0A7-42D8865262B9}"/>
          </ac:picMkLst>
        </pc:picChg>
      </pc:sldChg>
      <pc:sldChg chg="modSp mod">
        <pc:chgData name="Melisa Hogander" userId="857240c8-abb1-4444-bcae-6f8e6b657a3f" providerId="ADAL" clId="{7BB5EC4C-E52D-422A-B9DB-102056CA50BA}" dt="2024-03-19T11:31:40.961" v="1202" actId="20577"/>
        <pc:sldMkLst>
          <pc:docMk/>
          <pc:sldMk cId="0" sldId="270"/>
        </pc:sldMkLst>
        <pc:spChg chg="mod">
          <ac:chgData name="Melisa Hogander" userId="857240c8-abb1-4444-bcae-6f8e6b657a3f" providerId="ADAL" clId="{7BB5EC4C-E52D-422A-B9DB-102056CA50BA}" dt="2024-03-19T11:31:40.961" v="1202" actId="20577"/>
          <ac:spMkLst>
            <pc:docMk/>
            <pc:sldMk cId="0" sldId="270"/>
            <ac:spMk id="6" creationId="{00000000-0000-0000-0000-000000000000}"/>
          </ac:spMkLst>
        </pc:spChg>
      </pc:sldChg>
      <pc:sldChg chg="modSp mod ord">
        <pc:chgData name="Melisa Hogander" userId="857240c8-abb1-4444-bcae-6f8e6b657a3f" providerId="ADAL" clId="{7BB5EC4C-E52D-422A-B9DB-102056CA50BA}" dt="2024-03-20T15:09:41.347" v="3686"/>
        <pc:sldMkLst>
          <pc:docMk/>
          <pc:sldMk cId="0" sldId="271"/>
        </pc:sldMkLst>
        <pc:spChg chg="mod">
          <ac:chgData name="Melisa Hogander" userId="857240c8-abb1-4444-bcae-6f8e6b657a3f" providerId="ADAL" clId="{7BB5EC4C-E52D-422A-B9DB-102056CA50BA}" dt="2024-03-20T11:50:01.281" v="2094" actId="207"/>
          <ac:spMkLst>
            <pc:docMk/>
            <pc:sldMk cId="0" sldId="271"/>
            <ac:spMk id="2" creationId="{00000000-0000-0000-0000-000000000000}"/>
          </ac:spMkLst>
        </pc:spChg>
      </pc:sldChg>
    </pc:docChg>
  </pc:docChgLst>
  <pc:docChgLst>
    <pc:chgData name="Melisa Hogander" userId="857240c8-abb1-4444-bcae-6f8e6b657a3f" providerId="ADAL" clId="{2A653DB7-BC91-4BAD-8D42-E2B8CA10C448}"/>
    <pc:docChg chg="delSld">
      <pc:chgData name="Melisa Hogander" userId="857240c8-abb1-4444-bcae-6f8e6b657a3f" providerId="ADAL" clId="{2A653DB7-BC91-4BAD-8D42-E2B8CA10C448}" dt="2024-03-25T15:15:41.451" v="3" actId="2696"/>
      <pc:docMkLst>
        <pc:docMk/>
      </pc:docMkLst>
      <pc:sldChg chg="del">
        <pc:chgData name="Melisa Hogander" userId="857240c8-abb1-4444-bcae-6f8e6b657a3f" providerId="ADAL" clId="{2A653DB7-BC91-4BAD-8D42-E2B8CA10C448}" dt="2024-03-25T15:15:41.451" v="3" actId="2696"/>
        <pc:sldMkLst>
          <pc:docMk/>
          <pc:sldMk cId="0" sldId="257"/>
        </pc:sldMkLst>
      </pc:sldChg>
      <pc:sldChg chg="del">
        <pc:chgData name="Melisa Hogander" userId="857240c8-abb1-4444-bcae-6f8e6b657a3f" providerId="ADAL" clId="{2A653DB7-BC91-4BAD-8D42-E2B8CA10C448}" dt="2024-03-25T15:14:34.372" v="1" actId="2696"/>
        <pc:sldMkLst>
          <pc:docMk/>
          <pc:sldMk cId="0" sldId="267"/>
        </pc:sldMkLst>
      </pc:sldChg>
      <pc:sldChg chg="del">
        <pc:chgData name="Melisa Hogander" userId="857240c8-abb1-4444-bcae-6f8e6b657a3f" providerId="ADAL" clId="{2A653DB7-BC91-4BAD-8D42-E2B8CA10C448}" dt="2024-03-25T15:15:08.753" v="2" actId="2696"/>
        <pc:sldMkLst>
          <pc:docMk/>
          <pc:sldMk cId="0" sldId="268"/>
        </pc:sldMkLst>
      </pc:sldChg>
      <pc:sldChg chg="del">
        <pc:chgData name="Melisa Hogander" userId="857240c8-abb1-4444-bcae-6f8e6b657a3f" providerId="ADAL" clId="{2A653DB7-BC91-4BAD-8D42-E2B8CA10C448}" dt="2024-03-25T15:14:16.310" v="0" actId="2696"/>
        <pc:sldMkLst>
          <pc:docMk/>
          <pc:sldMk cId="0" sldId="269"/>
        </pc:sldMkLst>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8B5D1663-66C6-4D0B-9E25-B0492FEB1F11}" authorId="{30EF25EC-4ADD-FE26-E1BE-4A85E8A14060}" created="2024-03-20T13:49:35.753">
    <pc:sldMkLst xmlns:pc="http://schemas.microsoft.com/office/powerpoint/2013/main/command">
      <pc:docMk/>
      <pc:sldMk cId="0" sldId="259"/>
    </pc:sldMkLst>
    <p188:txBody>
      <a:bodyPr/>
      <a:lstStyle/>
      <a:p>
        <a:r>
          <a:rPr lang="sv-SE"/>
          <a:t>Film
UPPVUXEN PÅ EN SPORTGATA
https://utbildning.sisuforlag.se/fotboll/tranare/tranarutbildning/fsll/riktlinjer/hallbart-idrottande/</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7C25AFFC-C60F-465E-92BF-D22F3CCC06C8}" authorId="{30EF25EC-4ADD-FE26-E1BE-4A85E8A14060}" created="2024-03-22T08:51:51.429">
    <pc:sldMkLst xmlns:pc="http://schemas.microsoft.com/office/powerpoint/2013/main/command">
      <pc:docMk/>
      <pc:sldMk cId="0" sldId="260"/>
    </pc:sldMkLst>
    <p188:txBody>
      <a:bodyPr/>
      <a:lstStyle/>
      <a:p>
        <a:r>
          <a:rPr lang="sv-SE"/>
          <a:t>Hur arbetar vi-
SPEL PÅ BARNS OCH UNGDOMARS NIVÅ
https://utbildning.sisuforlag.se/fotboll/tranare/tranarutbildning/fsll/riktlinjer/barn-och-ungdomars-villkor/</a:t>
        </a:r>
      </a:p>
    </p188:txBody>
  </p188:cm>
</p188:cmLst>
</file>

<file path=ppt/comments/modernComment_107_0.xml><?xml version="1.0" encoding="utf-8"?>
<p188:cmLst xmlns:a="http://schemas.openxmlformats.org/drawingml/2006/main" xmlns:r="http://schemas.openxmlformats.org/officeDocument/2006/relationships" xmlns:p188="http://schemas.microsoft.com/office/powerpoint/2018/8/main">
  <p188:cm id="{1C9C7863-5211-4FFA-A25A-CFD73ADF1382}" authorId="{30EF25EC-4ADD-FE26-E1BE-4A85E8A14060}" created="2024-03-20T13:42:12.753">
    <pc:sldMkLst xmlns:pc="http://schemas.microsoft.com/office/powerpoint/2013/main/command">
      <pc:docMk/>
      <pc:sldMk cId="0" sldId="263"/>
    </pc:sldMkLst>
    <p188:txBody>
      <a:bodyPr/>
      <a:lstStyle/>
      <a:p>
        <a:r>
          <a:rPr lang="sv-SE"/>
          <a:t>Träningsupplägg: 
SKAPA BRA INLÄRNINGSMILJÖ
https://utbildning.sisuforlag.se/fotboll/tranare/tranarutbildning/fsll/riktlinjer/fokus-pa-gladje-och-larande/
 VÅGA TESTA NYA SAKER
https://utbildning.sisuforlag.se/fotboll/tranare/tranarutbildning/fsll/riktlinjer/fokus-pa-gladje-och-larande/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1EE6C05-4195-42E1-8232-95D2A8C8589B}" type="datetimeFigureOut">
              <a:rPr lang="sv-SE" smtClean="0"/>
              <a:t>2024-03-25</a:t>
            </a:fld>
            <a:endParaRPr lang="sv-SE"/>
          </a:p>
        </p:txBody>
      </p:sp>
      <p:sp>
        <p:nvSpPr>
          <p:cNvPr id="4" name="Platshållare för bildobjekt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F7ED828C-91E8-42A0-B4F2-E0143EEC2302}" type="slidenum">
              <a:rPr lang="sv-SE" smtClean="0"/>
              <a:t>‹#›</a:t>
            </a:fld>
            <a:endParaRPr lang="sv-SE"/>
          </a:p>
        </p:txBody>
      </p:sp>
    </p:spTree>
    <p:extLst>
      <p:ext uri="{BB962C8B-B14F-4D97-AF65-F5344CB8AC3E}">
        <p14:creationId xmlns:p14="http://schemas.microsoft.com/office/powerpoint/2010/main" val="132993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6999"/>
          </a:xfrm>
          <a:prstGeom prst="rect">
            <a:avLst/>
          </a:prstGeom>
        </p:spPr>
      </p:pic>
      <p:sp>
        <p:nvSpPr>
          <p:cNvPr id="2" name="Holder 2"/>
          <p:cNvSpPr>
            <a:spLocks noGrp="1"/>
          </p:cNvSpPr>
          <p:nvPr>
            <p:ph type="ctrTitle"/>
          </p:nvPr>
        </p:nvSpPr>
        <p:spPr>
          <a:xfrm>
            <a:off x="2854636" y="2567371"/>
            <a:ext cx="4925059" cy="2421890"/>
          </a:xfrm>
          <a:prstGeom prst="rect">
            <a:avLst/>
          </a:prstGeom>
        </p:spPr>
        <p:txBody>
          <a:bodyPr wrap="square" lIns="0" tIns="0" rIns="0" bIns="0">
            <a:spAutoFit/>
          </a:bodyPr>
          <a:lstStyle>
            <a:lvl1pPr>
              <a:defRPr sz="8000" b="0" i="0">
                <a:solidFill>
                  <a:srgbClr val="120D0C"/>
                </a:solidFill>
                <a:latin typeface="Arial Narrow"/>
                <a:cs typeface="Arial Narrow"/>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500" b="0" i="0">
                <a:solidFill>
                  <a:srgbClr val="120D0C"/>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120D0C"/>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sz="2500" b="0" i="0">
                <a:solidFill>
                  <a:srgbClr val="120D0C"/>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120D0C"/>
                </a:solidFill>
                <a:latin typeface="Arial Narrow"/>
                <a:cs typeface="Arial Narrow"/>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120D0C"/>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EDEB"/>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51302" y="1230740"/>
            <a:ext cx="16028989" cy="2907281"/>
          </a:xfrm>
          <a:prstGeom prst="rect">
            <a:avLst/>
          </a:prstGeom>
        </p:spPr>
        <p:txBody>
          <a:bodyPr wrap="square" lIns="0" tIns="0" rIns="0" bIns="0">
            <a:spAutoFit/>
          </a:bodyPr>
          <a:lstStyle>
            <a:lvl1pPr>
              <a:defRPr sz="8000" b="0" i="0">
                <a:solidFill>
                  <a:srgbClr val="120D0C"/>
                </a:solidFill>
                <a:latin typeface="Arial Narrow"/>
                <a:cs typeface="Arial Narrow"/>
              </a:defRPr>
            </a:lvl1pPr>
          </a:lstStyle>
          <a:p>
            <a:endParaRPr/>
          </a:p>
        </p:txBody>
      </p:sp>
      <p:sp>
        <p:nvSpPr>
          <p:cNvPr id="3" name="Holder 3"/>
          <p:cNvSpPr>
            <a:spLocks noGrp="1"/>
          </p:cNvSpPr>
          <p:nvPr>
            <p:ph type="body" idx="1"/>
          </p:nvPr>
        </p:nvSpPr>
        <p:spPr>
          <a:xfrm>
            <a:off x="1251302" y="3297453"/>
            <a:ext cx="15490825" cy="4845050"/>
          </a:xfrm>
          <a:prstGeom prst="rect">
            <a:avLst/>
          </a:prstGeom>
        </p:spPr>
        <p:txBody>
          <a:bodyPr wrap="square" lIns="0" tIns="0" rIns="0" bIns="0">
            <a:spAutoFit/>
          </a:bodyPr>
          <a:lstStyle>
            <a:lvl1pPr>
              <a:defRPr sz="2500" b="0" i="0">
                <a:solidFill>
                  <a:srgbClr val="120D0C"/>
                </a:solidFill>
                <a:latin typeface="Lucida Sans Unicode"/>
                <a:cs typeface="Lucida Sans Unicode"/>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03_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microsoft.com/office/2018/10/relationships/comments" Target="../comments/modernComment_104_0.xml"/><Relationship Id="rId1" Type="http://schemas.openxmlformats.org/officeDocument/2006/relationships/slideLayout" Target="../slideLayouts/slideLayout5.xml"/><Relationship Id="rId4" Type="http://schemas.openxmlformats.org/officeDocument/2006/relationships/hyperlink" Target="https://attention.se/wp-content/uploads/2021/04/idrottsskrift-slutversio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microsoft.com/office/2018/10/relationships/comments" Target="../comments/modernComment_107_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aktiva.svenskfotboll.se/492035/globalassets/svff/dokumentdokumentblock/tavling/stadgar--reglementen/spelregler-barn-och-ungdomsfotbol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236220" rIns="0" bIns="0" rtlCol="0">
            <a:spAutoFit/>
          </a:bodyPr>
          <a:lstStyle/>
          <a:p>
            <a:pPr marL="12700" marR="5080">
              <a:lnSpc>
                <a:spcPts val="8550"/>
              </a:lnSpc>
              <a:spcBef>
                <a:spcPts val="1860"/>
              </a:spcBef>
            </a:pPr>
            <a:r>
              <a:rPr sz="8600" dirty="0">
                <a:solidFill>
                  <a:srgbClr val="F1EDEB"/>
                </a:solidFill>
              </a:rPr>
              <a:t>IK</a:t>
            </a:r>
            <a:r>
              <a:rPr sz="8600" spc="35" dirty="0">
                <a:solidFill>
                  <a:srgbClr val="F1EDEB"/>
                </a:solidFill>
              </a:rPr>
              <a:t> </a:t>
            </a:r>
            <a:r>
              <a:rPr sz="8600" spc="710" dirty="0">
                <a:solidFill>
                  <a:srgbClr val="F1EDEB"/>
                </a:solidFill>
              </a:rPr>
              <a:t>ZENITH </a:t>
            </a:r>
            <a:r>
              <a:rPr sz="8600" spc="165" dirty="0">
                <a:solidFill>
                  <a:srgbClr val="F1EDEB"/>
                </a:solidFill>
              </a:rPr>
              <a:t>POJKAR</a:t>
            </a:r>
            <a:r>
              <a:rPr sz="8600" spc="-30" dirty="0">
                <a:solidFill>
                  <a:srgbClr val="F1EDEB"/>
                </a:solidFill>
              </a:rPr>
              <a:t> </a:t>
            </a:r>
            <a:r>
              <a:rPr lang="sv-SE" sz="8600" spc="-735" dirty="0">
                <a:solidFill>
                  <a:srgbClr val="F1EDEB"/>
                </a:solidFill>
              </a:rPr>
              <a:t>16</a:t>
            </a:r>
            <a:endParaRPr sz="8600" dirty="0"/>
          </a:p>
        </p:txBody>
      </p:sp>
      <p:sp>
        <p:nvSpPr>
          <p:cNvPr id="3" name="object 3"/>
          <p:cNvSpPr txBox="1"/>
          <p:nvPr/>
        </p:nvSpPr>
        <p:spPr>
          <a:xfrm>
            <a:off x="2854636" y="5789641"/>
            <a:ext cx="4214495" cy="1102866"/>
          </a:xfrm>
          <a:prstGeom prst="rect">
            <a:avLst/>
          </a:prstGeom>
        </p:spPr>
        <p:txBody>
          <a:bodyPr vert="horz" wrap="square" lIns="0" tIns="88900" rIns="0" bIns="0" rtlCol="0">
            <a:spAutoFit/>
          </a:bodyPr>
          <a:lstStyle/>
          <a:p>
            <a:pPr marL="12700" marR="5080">
              <a:spcBef>
                <a:spcPts val="700"/>
              </a:spcBef>
            </a:pPr>
            <a:r>
              <a:rPr sz="3000" dirty="0">
                <a:solidFill>
                  <a:srgbClr val="F1EDEB"/>
                </a:solidFill>
                <a:latin typeface="Trebuchet MS"/>
                <a:cs typeface="Trebuchet MS"/>
              </a:rPr>
              <a:t>F</a:t>
            </a:r>
            <a:r>
              <a:rPr lang="sv-SE" sz="3000" spc="320" dirty="0">
                <a:solidFill>
                  <a:srgbClr val="F1EDEB"/>
                </a:solidFill>
                <a:latin typeface="Trebuchet MS"/>
                <a:cs typeface="Trebuchet MS"/>
              </a:rPr>
              <a:t>Ö</a:t>
            </a:r>
            <a:r>
              <a:rPr sz="3000" spc="70" dirty="0">
                <a:solidFill>
                  <a:srgbClr val="F1EDEB"/>
                </a:solidFill>
                <a:latin typeface="Trebuchet MS"/>
                <a:cs typeface="Trebuchet MS"/>
              </a:rPr>
              <a:t>R</a:t>
            </a:r>
            <a:r>
              <a:rPr sz="3000" spc="229" dirty="0">
                <a:solidFill>
                  <a:srgbClr val="F1EDEB"/>
                </a:solidFill>
                <a:latin typeface="Trebuchet MS"/>
                <a:cs typeface="Trebuchet MS"/>
              </a:rPr>
              <a:t>Ä</a:t>
            </a:r>
            <a:r>
              <a:rPr sz="3000" spc="-250" dirty="0">
                <a:solidFill>
                  <a:srgbClr val="F1EDEB"/>
                </a:solidFill>
                <a:latin typeface="Trebuchet MS"/>
                <a:cs typeface="Trebuchet MS"/>
              </a:rPr>
              <a:t>L</a:t>
            </a:r>
            <a:r>
              <a:rPr lang="sv-SE" sz="3000" spc="-250" dirty="0">
                <a:solidFill>
                  <a:srgbClr val="F1EDEB"/>
                </a:solidFill>
                <a:latin typeface="Trebuchet MS"/>
                <a:cs typeface="Trebuchet MS"/>
              </a:rPr>
              <a:t> </a:t>
            </a:r>
            <a:r>
              <a:rPr sz="3000" spc="275" dirty="0">
                <a:solidFill>
                  <a:srgbClr val="F1EDEB"/>
                </a:solidFill>
                <a:latin typeface="Trebuchet MS"/>
                <a:cs typeface="Trebuchet MS"/>
              </a:rPr>
              <a:t>D</a:t>
            </a:r>
            <a:r>
              <a:rPr sz="3000" spc="70" dirty="0">
                <a:solidFill>
                  <a:srgbClr val="F1EDEB"/>
                </a:solidFill>
                <a:latin typeface="Trebuchet MS"/>
                <a:cs typeface="Trebuchet MS"/>
              </a:rPr>
              <a:t>R</a:t>
            </a:r>
            <a:r>
              <a:rPr sz="3000" spc="229" dirty="0">
                <a:solidFill>
                  <a:srgbClr val="F1EDEB"/>
                </a:solidFill>
                <a:latin typeface="Trebuchet MS"/>
                <a:cs typeface="Trebuchet MS"/>
              </a:rPr>
              <a:t>A</a:t>
            </a:r>
            <a:r>
              <a:rPr lang="sv-SE" sz="3000" spc="445" dirty="0">
                <a:solidFill>
                  <a:srgbClr val="F1EDEB"/>
                </a:solidFill>
                <a:latin typeface="Trebuchet MS"/>
                <a:cs typeface="Trebuchet MS"/>
              </a:rPr>
              <a:t>M</a:t>
            </a:r>
            <a:r>
              <a:rPr sz="3000" spc="320" dirty="0">
                <a:solidFill>
                  <a:srgbClr val="F1EDEB"/>
                </a:solidFill>
                <a:latin typeface="Trebuchet MS"/>
                <a:cs typeface="Trebuchet MS"/>
              </a:rPr>
              <a:t>Ö</a:t>
            </a:r>
            <a:r>
              <a:rPr sz="3000" dirty="0">
                <a:solidFill>
                  <a:srgbClr val="F1EDEB"/>
                </a:solidFill>
                <a:latin typeface="Trebuchet MS"/>
                <a:cs typeface="Trebuchet MS"/>
              </a:rPr>
              <a:t>T</a:t>
            </a:r>
            <a:r>
              <a:rPr sz="3000" spc="-50" dirty="0">
                <a:solidFill>
                  <a:srgbClr val="F1EDEB"/>
                </a:solidFill>
                <a:latin typeface="Trebuchet MS"/>
                <a:cs typeface="Trebuchet MS"/>
              </a:rPr>
              <a:t>E </a:t>
            </a:r>
            <a:endParaRPr lang="sv-SE" sz="3000" spc="-50" dirty="0">
              <a:solidFill>
                <a:srgbClr val="F1EDEB"/>
              </a:solidFill>
              <a:latin typeface="Trebuchet MS"/>
              <a:cs typeface="Trebuchet MS"/>
            </a:endParaRPr>
          </a:p>
          <a:p>
            <a:pPr marL="12700" marR="5080">
              <a:spcBef>
                <a:spcPts val="700"/>
              </a:spcBef>
            </a:pPr>
            <a:r>
              <a:rPr sz="3000" spc="140" dirty="0">
                <a:solidFill>
                  <a:srgbClr val="F1EDEB"/>
                </a:solidFill>
                <a:latin typeface="Trebuchet MS"/>
                <a:cs typeface="Trebuchet MS"/>
              </a:rPr>
              <a:t>2</a:t>
            </a:r>
            <a:r>
              <a:rPr sz="3000" spc="295" dirty="0">
                <a:solidFill>
                  <a:srgbClr val="F1EDEB"/>
                </a:solidFill>
                <a:latin typeface="Trebuchet MS"/>
                <a:cs typeface="Trebuchet MS"/>
              </a:rPr>
              <a:t>0</a:t>
            </a:r>
            <a:r>
              <a:rPr sz="3000" spc="140" dirty="0">
                <a:solidFill>
                  <a:srgbClr val="F1EDEB"/>
                </a:solidFill>
                <a:latin typeface="Trebuchet MS"/>
                <a:cs typeface="Trebuchet MS"/>
              </a:rPr>
              <a:t>2</a:t>
            </a:r>
            <a:r>
              <a:rPr sz="3000" spc="295" dirty="0">
                <a:solidFill>
                  <a:srgbClr val="F1EDEB"/>
                </a:solidFill>
                <a:latin typeface="Trebuchet MS"/>
                <a:cs typeface="Trebuchet MS"/>
              </a:rPr>
              <a:t>4</a:t>
            </a:r>
            <a:r>
              <a:rPr sz="3000" spc="-5" dirty="0">
                <a:solidFill>
                  <a:srgbClr val="F1EDEB"/>
                </a:solidFill>
                <a:latin typeface="Trebuchet MS"/>
                <a:cs typeface="Trebuchet MS"/>
              </a:rPr>
              <a:t> </a:t>
            </a:r>
            <a:r>
              <a:rPr lang="sv-SE" sz="3000" spc="550" dirty="0">
                <a:solidFill>
                  <a:srgbClr val="F1EDEB"/>
                </a:solidFill>
                <a:latin typeface="Trebuchet MS"/>
                <a:cs typeface="Trebuchet MS"/>
              </a:rPr>
              <a:t>–</a:t>
            </a:r>
            <a:r>
              <a:rPr sz="3000" dirty="0">
                <a:solidFill>
                  <a:srgbClr val="F1EDEB"/>
                </a:solidFill>
                <a:latin typeface="Trebuchet MS"/>
                <a:cs typeface="Trebuchet MS"/>
              </a:rPr>
              <a:t> </a:t>
            </a:r>
            <a:r>
              <a:rPr sz="3000" spc="295" dirty="0">
                <a:solidFill>
                  <a:srgbClr val="F1EDEB"/>
                </a:solidFill>
                <a:latin typeface="Trebuchet MS"/>
                <a:cs typeface="Trebuchet MS"/>
              </a:rPr>
              <a:t>0</a:t>
            </a:r>
            <a:r>
              <a:rPr sz="3000" spc="185" dirty="0">
                <a:solidFill>
                  <a:srgbClr val="F1EDEB"/>
                </a:solidFill>
                <a:latin typeface="Trebuchet MS"/>
                <a:cs typeface="Trebuchet MS"/>
              </a:rPr>
              <a:t>3</a:t>
            </a:r>
            <a:r>
              <a:rPr sz="3000" dirty="0">
                <a:solidFill>
                  <a:srgbClr val="F1EDEB"/>
                </a:solidFill>
                <a:latin typeface="Trebuchet MS"/>
                <a:cs typeface="Trebuchet MS"/>
              </a:rPr>
              <a:t> </a:t>
            </a:r>
            <a:r>
              <a:rPr lang="sv-SE" sz="3000" spc="550" dirty="0">
                <a:solidFill>
                  <a:srgbClr val="F1EDEB"/>
                </a:solidFill>
                <a:latin typeface="Trebuchet MS"/>
                <a:cs typeface="Trebuchet MS"/>
              </a:rPr>
              <a:t>–</a:t>
            </a:r>
            <a:r>
              <a:rPr sz="3000" spc="-5" dirty="0">
                <a:solidFill>
                  <a:srgbClr val="F1EDEB"/>
                </a:solidFill>
                <a:latin typeface="Trebuchet MS"/>
                <a:cs typeface="Trebuchet MS"/>
              </a:rPr>
              <a:t> </a:t>
            </a:r>
            <a:r>
              <a:rPr lang="sv-SE" sz="3000" spc="-630" dirty="0">
                <a:solidFill>
                  <a:srgbClr val="F1EDEB"/>
                </a:solidFill>
                <a:latin typeface="Trebuchet MS"/>
                <a:cs typeface="Trebuchet MS"/>
              </a:rPr>
              <a:t>2    3 </a:t>
            </a:r>
            <a:endParaRPr sz="30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3168"/>
            <a:ext cx="18287999" cy="10286999"/>
            <a:chOff x="3413" y="-29985"/>
            <a:chExt cx="18287999" cy="10286999"/>
          </a:xfrm>
        </p:grpSpPr>
        <p:pic>
          <p:nvPicPr>
            <p:cNvPr id="3" name="object 3"/>
            <p:cNvPicPr/>
            <p:nvPr/>
          </p:nvPicPr>
          <p:blipFill>
            <a:blip r:embed="rId2" cstate="print"/>
            <a:stretch>
              <a:fillRect/>
            </a:stretch>
          </p:blipFill>
          <p:spPr>
            <a:xfrm>
              <a:off x="3413" y="-29985"/>
              <a:ext cx="18287999" cy="10286999"/>
            </a:xfrm>
            <a:prstGeom prst="rect">
              <a:avLst/>
            </a:prstGeom>
          </p:spPr>
        </p:pic>
        <p:sp>
          <p:nvSpPr>
            <p:cNvPr id="4" name="object 4"/>
            <p:cNvSpPr/>
            <p:nvPr/>
          </p:nvSpPr>
          <p:spPr>
            <a:xfrm>
              <a:off x="1028700" y="1265962"/>
              <a:ext cx="7807959" cy="7990840"/>
            </a:xfrm>
            <a:custGeom>
              <a:avLst/>
              <a:gdLst/>
              <a:ahLst/>
              <a:cxnLst/>
              <a:rect l="l" t="t" r="r" b="b"/>
              <a:pathLst>
                <a:path w="7807959" h="7990840">
                  <a:moveTo>
                    <a:pt x="7807786" y="7990781"/>
                  </a:moveTo>
                  <a:lnTo>
                    <a:pt x="0" y="7990781"/>
                  </a:lnTo>
                  <a:lnTo>
                    <a:pt x="0" y="0"/>
                  </a:lnTo>
                  <a:lnTo>
                    <a:pt x="7807786" y="0"/>
                  </a:lnTo>
                  <a:lnTo>
                    <a:pt x="7807786" y="7990781"/>
                  </a:lnTo>
                  <a:close/>
                </a:path>
              </a:pathLst>
            </a:custGeom>
            <a:solidFill>
              <a:srgbClr val="D5CFC7">
                <a:alpha val="90998"/>
              </a:srgbClr>
            </a:solidFill>
          </p:spPr>
          <p:txBody>
            <a:bodyPr wrap="square" lIns="0" tIns="0" rIns="0" bIns="0" rtlCol="0"/>
            <a:lstStyle/>
            <a:p>
              <a:endParaRPr dirty="0"/>
            </a:p>
          </p:txBody>
        </p:sp>
        <p:pic>
          <p:nvPicPr>
            <p:cNvPr id="9" name="object 9"/>
            <p:cNvPicPr/>
            <p:nvPr/>
          </p:nvPicPr>
          <p:blipFill>
            <a:blip r:embed="rId3" cstate="print"/>
            <a:stretch>
              <a:fillRect/>
            </a:stretch>
          </p:blipFill>
          <p:spPr>
            <a:xfrm>
              <a:off x="1525872" y="4535405"/>
              <a:ext cx="76200" cy="76199"/>
            </a:xfrm>
            <a:prstGeom prst="rect">
              <a:avLst/>
            </a:prstGeom>
          </p:spPr>
        </p:pic>
      </p:grpSp>
      <p:sp>
        <p:nvSpPr>
          <p:cNvPr id="12" name="object 12"/>
          <p:cNvSpPr txBox="1"/>
          <p:nvPr/>
        </p:nvSpPr>
        <p:spPr>
          <a:xfrm>
            <a:off x="1328697" y="2858197"/>
            <a:ext cx="7201139" cy="5138201"/>
          </a:xfrm>
          <a:prstGeom prst="rect">
            <a:avLst/>
          </a:prstGeom>
        </p:spPr>
        <p:txBody>
          <a:bodyPr vert="horz" wrap="square" lIns="0" tIns="12700" rIns="0" bIns="0" rtlCol="0">
            <a:spAutoFit/>
          </a:bodyPr>
          <a:lstStyle/>
          <a:p>
            <a:pPr marL="400685" marR="5080">
              <a:lnSpc>
                <a:spcPct val="114599"/>
              </a:lnSpc>
              <a:spcBef>
                <a:spcPts val="100"/>
              </a:spcBef>
            </a:pPr>
            <a:r>
              <a:rPr sz="1800" dirty="0">
                <a:solidFill>
                  <a:srgbClr val="120D0C"/>
                </a:solidFill>
                <a:latin typeface="Lucida Sans Unicode"/>
                <a:cs typeface="Lucida Sans Unicode"/>
              </a:rPr>
              <a:t>Lösa</a:t>
            </a:r>
            <a:r>
              <a:rPr sz="1800" spc="50" dirty="0">
                <a:solidFill>
                  <a:srgbClr val="120D0C"/>
                </a:solidFill>
                <a:latin typeface="Lucida Sans Unicode"/>
                <a:cs typeface="Lucida Sans Unicode"/>
              </a:rPr>
              <a:t> </a:t>
            </a:r>
            <a:r>
              <a:rPr sz="1800" spc="95" dirty="0">
                <a:solidFill>
                  <a:srgbClr val="120D0C"/>
                </a:solidFill>
                <a:latin typeface="Lucida Sans Unicode"/>
                <a:cs typeface="Lucida Sans Unicode"/>
              </a:rPr>
              <a:t>samåkning</a:t>
            </a:r>
            <a:r>
              <a:rPr sz="1800" spc="50" dirty="0">
                <a:solidFill>
                  <a:srgbClr val="120D0C"/>
                </a:solidFill>
                <a:latin typeface="Lucida Sans Unicode"/>
                <a:cs typeface="Lucida Sans Unicode"/>
              </a:rPr>
              <a:t> </a:t>
            </a:r>
            <a:r>
              <a:rPr sz="1800" dirty="0">
                <a:solidFill>
                  <a:srgbClr val="120D0C"/>
                </a:solidFill>
                <a:latin typeface="Lucida Sans Unicode"/>
                <a:cs typeface="Lucida Sans Unicode"/>
              </a:rPr>
              <a:t>eller</a:t>
            </a:r>
            <a:r>
              <a:rPr sz="1800" spc="55" dirty="0">
                <a:solidFill>
                  <a:srgbClr val="120D0C"/>
                </a:solidFill>
                <a:latin typeface="Lucida Sans Unicode"/>
                <a:cs typeface="Lucida Sans Unicode"/>
              </a:rPr>
              <a:t> </a:t>
            </a:r>
            <a:r>
              <a:rPr sz="1800" spc="135" dirty="0" err="1">
                <a:solidFill>
                  <a:srgbClr val="120D0C"/>
                </a:solidFill>
                <a:latin typeface="Lucida Sans Unicode"/>
                <a:cs typeface="Lucida Sans Unicode"/>
              </a:rPr>
              <a:t>annan</a:t>
            </a:r>
            <a:r>
              <a:rPr sz="1800" spc="50" dirty="0">
                <a:solidFill>
                  <a:srgbClr val="120D0C"/>
                </a:solidFill>
                <a:latin typeface="Lucida Sans Unicode"/>
                <a:cs typeface="Lucida Sans Unicode"/>
              </a:rPr>
              <a:t> </a:t>
            </a:r>
            <a:r>
              <a:rPr sz="1800" dirty="0" err="1">
                <a:solidFill>
                  <a:srgbClr val="120D0C"/>
                </a:solidFill>
                <a:latin typeface="Lucida Sans Unicode"/>
                <a:cs typeface="Lucida Sans Unicode"/>
              </a:rPr>
              <a:t>logistik</a:t>
            </a:r>
            <a:r>
              <a:rPr lang="sv-SE" sz="1800" dirty="0">
                <a:solidFill>
                  <a:srgbClr val="120D0C"/>
                </a:solidFill>
                <a:latin typeface="Lucida Sans Unicode"/>
                <a:cs typeface="Lucida Sans Unicode"/>
              </a:rPr>
              <a:t> till matcher/träning</a:t>
            </a:r>
            <a:endParaRPr lang="sv-SE" spc="50" dirty="0">
              <a:solidFill>
                <a:srgbClr val="120D0C"/>
              </a:solidFill>
              <a:latin typeface="Lucida Sans Unicode"/>
              <a:cs typeface="Lucida Sans Unicode"/>
            </a:endParaRPr>
          </a:p>
          <a:p>
            <a:pPr marL="400685" marR="5080">
              <a:lnSpc>
                <a:spcPct val="114599"/>
              </a:lnSpc>
              <a:spcBef>
                <a:spcPts val="100"/>
              </a:spcBef>
            </a:pPr>
            <a:r>
              <a:rPr sz="1800" spc="80" dirty="0" err="1">
                <a:solidFill>
                  <a:srgbClr val="120D0C"/>
                </a:solidFill>
                <a:latin typeface="Lucida Sans Unicode"/>
                <a:cs typeface="Lucida Sans Unicode"/>
              </a:rPr>
              <a:t>Ordna</a:t>
            </a:r>
            <a:r>
              <a:rPr sz="1800" spc="125" dirty="0">
                <a:solidFill>
                  <a:srgbClr val="120D0C"/>
                </a:solidFill>
                <a:latin typeface="Lucida Sans Unicode"/>
                <a:cs typeface="Lucida Sans Unicode"/>
              </a:rPr>
              <a:t> </a:t>
            </a:r>
            <a:r>
              <a:rPr sz="1800" dirty="0">
                <a:solidFill>
                  <a:srgbClr val="120D0C"/>
                </a:solidFill>
                <a:latin typeface="Lucida Sans Unicode"/>
                <a:cs typeface="Lucida Sans Unicode"/>
              </a:rPr>
              <a:t>fika</a:t>
            </a:r>
            <a:r>
              <a:rPr sz="1800" spc="125" dirty="0">
                <a:solidFill>
                  <a:srgbClr val="120D0C"/>
                </a:solidFill>
                <a:latin typeface="Lucida Sans Unicode"/>
                <a:cs typeface="Lucida Sans Unicode"/>
              </a:rPr>
              <a:t> </a:t>
            </a:r>
            <a:r>
              <a:rPr sz="1800" spc="-10" dirty="0">
                <a:solidFill>
                  <a:srgbClr val="120D0C"/>
                </a:solidFill>
                <a:latin typeface="Lucida Sans Unicode"/>
                <a:cs typeface="Lucida Sans Unicode"/>
              </a:rPr>
              <a:t>till</a:t>
            </a:r>
            <a:r>
              <a:rPr sz="1800" spc="125" dirty="0">
                <a:solidFill>
                  <a:srgbClr val="120D0C"/>
                </a:solidFill>
                <a:latin typeface="Lucida Sans Unicode"/>
                <a:cs typeface="Lucida Sans Unicode"/>
              </a:rPr>
              <a:t> </a:t>
            </a:r>
            <a:r>
              <a:rPr sz="1800" dirty="0">
                <a:solidFill>
                  <a:srgbClr val="120D0C"/>
                </a:solidFill>
                <a:latin typeface="Lucida Sans Unicode"/>
                <a:cs typeface="Lucida Sans Unicode"/>
              </a:rPr>
              <a:t>aktiviteter</a:t>
            </a:r>
            <a:r>
              <a:rPr sz="1800" spc="125" dirty="0">
                <a:solidFill>
                  <a:srgbClr val="120D0C"/>
                </a:solidFill>
                <a:latin typeface="Lucida Sans Unicode"/>
                <a:cs typeface="Lucida Sans Unicode"/>
              </a:rPr>
              <a:t> </a:t>
            </a:r>
            <a:r>
              <a:rPr sz="1800" dirty="0">
                <a:solidFill>
                  <a:srgbClr val="120D0C"/>
                </a:solidFill>
                <a:latin typeface="Lucida Sans Unicode"/>
                <a:cs typeface="Lucida Sans Unicode"/>
              </a:rPr>
              <a:t>eller</a:t>
            </a:r>
            <a:r>
              <a:rPr sz="1800" spc="130" dirty="0">
                <a:solidFill>
                  <a:srgbClr val="120D0C"/>
                </a:solidFill>
                <a:latin typeface="Lucida Sans Unicode"/>
                <a:cs typeface="Lucida Sans Unicode"/>
              </a:rPr>
              <a:t> </a:t>
            </a:r>
            <a:r>
              <a:rPr sz="1800" spc="-10" dirty="0">
                <a:solidFill>
                  <a:srgbClr val="120D0C"/>
                </a:solidFill>
                <a:latin typeface="Lucida Sans Unicode"/>
                <a:cs typeface="Lucida Sans Unicode"/>
              </a:rPr>
              <a:t>till</a:t>
            </a:r>
            <a:r>
              <a:rPr sz="1800" spc="125" dirty="0">
                <a:solidFill>
                  <a:srgbClr val="120D0C"/>
                </a:solidFill>
                <a:latin typeface="Lucida Sans Unicode"/>
                <a:cs typeface="Lucida Sans Unicode"/>
              </a:rPr>
              <a:t> </a:t>
            </a:r>
            <a:r>
              <a:rPr sz="1800" dirty="0">
                <a:solidFill>
                  <a:srgbClr val="120D0C"/>
                </a:solidFill>
                <a:latin typeface="Lucida Sans Unicode"/>
                <a:cs typeface="Lucida Sans Unicode"/>
              </a:rPr>
              <a:t>försäljning</a:t>
            </a:r>
            <a:r>
              <a:rPr sz="1800" spc="125" dirty="0">
                <a:solidFill>
                  <a:srgbClr val="120D0C"/>
                </a:solidFill>
                <a:latin typeface="Lucida Sans Unicode"/>
                <a:cs typeface="Lucida Sans Unicode"/>
              </a:rPr>
              <a:t> </a:t>
            </a:r>
            <a:r>
              <a:rPr sz="1800" dirty="0">
                <a:solidFill>
                  <a:srgbClr val="120D0C"/>
                </a:solidFill>
                <a:latin typeface="Lucida Sans Unicode"/>
                <a:cs typeface="Lucida Sans Unicode"/>
              </a:rPr>
              <a:t>vid</a:t>
            </a:r>
            <a:r>
              <a:rPr sz="1800" spc="125" dirty="0">
                <a:solidFill>
                  <a:srgbClr val="120D0C"/>
                </a:solidFill>
                <a:latin typeface="Lucida Sans Unicode"/>
                <a:cs typeface="Lucida Sans Unicode"/>
              </a:rPr>
              <a:t> </a:t>
            </a:r>
            <a:r>
              <a:rPr sz="1800" spc="-10" dirty="0">
                <a:solidFill>
                  <a:srgbClr val="120D0C"/>
                </a:solidFill>
                <a:latin typeface="Lucida Sans Unicode"/>
                <a:cs typeface="Lucida Sans Unicode"/>
              </a:rPr>
              <a:t>träning, </a:t>
            </a:r>
            <a:r>
              <a:rPr sz="1800" spc="50" dirty="0" err="1">
                <a:solidFill>
                  <a:srgbClr val="120D0C"/>
                </a:solidFill>
                <a:latin typeface="Lucida Sans Unicode"/>
                <a:cs typeface="Lucida Sans Unicode"/>
              </a:rPr>
              <a:t>eller</a:t>
            </a:r>
            <a:r>
              <a:rPr sz="1800" spc="15" dirty="0">
                <a:solidFill>
                  <a:srgbClr val="120D0C"/>
                </a:solidFill>
                <a:latin typeface="Lucida Sans Unicode"/>
                <a:cs typeface="Lucida Sans Unicode"/>
              </a:rPr>
              <a:t> </a:t>
            </a:r>
            <a:r>
              <a:rPr sz="1800" spc="80" dirty="0">
                <a:solidFill>
                  <a:srgbClr val="120D0C"/>
                </a:solidFill>
                <a:latin typeface="Lucida Sans Unicode"/>
                <a:cs typeface="Lucida Sans Unicode"/>
              </a:rPr>
              <a:t>träningsmatcher</a:t>
            </a:r>
            <a:endParaRPr sz="1800" dirty="0">
              <a:latin typeface="Lucida Sans Unicode"/>
              <a:cs typeface="Lucida Sans Unicode"/>
            </a:endParaRPr>
          </a:p>
          <a:p>
            <a:pPr marL="400685" marR="226060">
              <a:lnSpc>
                <a:spcPct val="114599"/>
              </a:lnSpc>
            </a:pPr>
            <a:r>
              <a:rPr sz="1800" spc="55" dirty="0">
                <a:solidFill>
                  <a:srgbClr val="120D0C"/>
                </a:solidFill>
                <a:latin typeface="Lucida Sans Unicode"/>
                <a:cs typeface="Lucida Sans Unicode"/>
              </a:rPr>
              <a:t>Föreslå</a:t>
            </a:r>
            <a:r>
              <a:rPr sz="1800" spc="15" dirty="0">
                <a:solidFill>
                  <a:srgbClr val="120D0C"/>
                </a:solidFill>
                <a:latin typeface="Lucida Sans Unicode"/>
                <a:cs typeface="Lucida Sans Unicode"/>
              </a:rPr>
              <a:t> </a:t>
            </a:r>
            <a:r>
              <a:rPr sz="1800" spc="105" dirty="0" err="1">
                <a:solidFill>
                  <a:srgbClr val="120D0C"/>
                </a:solidFill>
                <a:latin typeface="Lucida Sans Unicode"/>
                <a:cs typeface="Lucida Sans Unicode"/>
              </a:rPr>
              <a:t>och</a:t>
            </a:r>
            <a:r>
              <a:rPr sz="1800" spc="15" dirty="0">
                <a:solidFill>
                  <a:srgbClr val="120D0C"/>
                </a:solidFill>
                <a:latin typeface="Lucida Sans Unicode"/>
                <a:cs typeface="Lucida Sans Unicode"/>
              </a:rPr>
              <a:t> </a:t>
            </a:r>
            <a:r>
              <a:rPr lang="sv-SE" sz="1800" spc="85" dirty="0">
                <a:solidFill>
                  <a:srgbClr val="120D0C"/>
                </a:solidFill>
                <a:latin typeface="Lucida Sans Unicode"/>
                <a:cs typeface="Lucida Sans Unicode"/>
              </a:rPr>
              <a:t>ordna</a:t>
            </a:r>
            <a:r>
              <a:rPr sz="1800" spc="15" dirty="0">
                <a:solidFill>
                  <a:srgbClr val="120D0C"/>
                </a:solidFill>
                <a:latin typeface="Lucida Sans Unicode"/>
                <a:cs typeface="Lucida Sans Unicode"/>
              </a:rPr>
              <a:t> </a:t>
            </a:r>
            <a:r>
              <a:rPr sz="1800" spc="65" dirty="0" err="1">
                <a:solidFill>
                  <a:srgbClr val="120D0C"/>
                </a:solidFill>
                <a:latin typeface="Lucida Sans Unicode"/>
                <a:cs typeface="Lucida Sans Unicode"/>
              </a:rPr>
              <a:t>fotbollsrelaterade</a:t>
            </a:r>
            <a:r>
              <a:rPr sz="1800" spc="15" dirty="0">
                <a:solidFill>
                  <a:srgbClr val="120D0C"/>
                </a:solidFill>
                <a:latin typeface="Lucida Sans Unicode"/>
                <a:cs typeface="Lucida Sans Unicode"/>
              </a:rPr>
              <a:t> </a:t>
            </a:r>
            <a:r>
              <a:rPr sz="1800" spc="-10" dirty="0" err="1">
                <a:solidFill>
                  <a:srgbClr val="120D0C"/>
                </a:solidFill>
                <a:latin typeface="Lucida Sans Unicode"/>
                <a:cs typeface="Lucida Sans Unicode"/>
              </a:rPr>
              <a:t>aktiviteter</a:t>
            </a:r>
            <a:r>
              <a:rPr sz="1800" spc="-10" dirty="0">
                <a:solidFill>
                  <a:srgbClr val="120D0C"/>
                </a:solidFill>
                <a:latin typeface="Lucida Sans Unicode"/>
                <a:cs typeface="Lucida Sans Unicode"/>
              </a:rPr>
              <a:t> </a:t>
            </a:r>
            <a:r>
              <a:rPr lang="sv-SE" spc="140" dirty="0">
                <a:solidFill>
                  <a:srgbClr val="120D0C"/>
                </a:solidFill>
                <a:latin typeface="Lucida Sans Unicode"/>
                <a:cs typeface="Lucida Sans Unicode"/>
              </a:rPr>
              <a:t>tillsammans med</a:t>
            </a:r>
            <a:r>
              <a:rPr lang="sv-SE" spc="85" dirty="0">
                <a:solidFill>
                  <a:srgbClr val="120D0C"/>
                </a:solidFill>
                <a:latin typeface="Lucida Sans Unicode"/>
                <a:cs typeface="Lucida Sans Unicode"/>
              </a:rPr>
              <a:t> föräldrarepresentanter</a:t>
            </a:r>
          </a:p>
          <a:p>
            <a:pPr marL="400685" marR="226060">
              <a:lnSpc>
                <a:spcPct val="114599"/>
              </a:lnSpc>
            </a:pPr>
            <a:r>
              <a:rPr lang="sv-SE" spc="85" dirty="0">
                <a:solidFill>
                  <a:srgbClr val="120D0C"/>
                </a:solidFill>
                <a:latin typeface="Lucida Sans Unicode"/>
                <a:cs typeface="Lucida Sans Unicode"/>
              </a:rPr>
              <a:t>Ta initiativ och främja för lagets bäst</a:t>
            </a:r>
          </a:p>
          <a:p>
            <a:pPr marL="400685" marR="226060">
              <a:lnSpc>
                <a:spcPct val="114599"/>
              </a:lnSpc>
            </a:pPr>
            <a:r>
              <a:rPr lang="sv-SE" spc="85" dirty="0">
                <a:solidFill>
                  <a:srgbClr val="120D0C"/>
                </a:solidFill>
                <a:latin typeface="Lucida Sans Unicode"/>
                <a:cs typeface="Lucida Sans Unicode"/>
              </a:rPr>
              <a:t>Hitta sponsorer</a:t>
            </a:r>
          </a:p>
          <a:p>
            <a:pPr marL="400685" marR="226060">
              <a:lnSpc>
                <a:spcPct val="114599"/>
              </a:lnSpc>
            </a:pPr>
            <a:r>
              <a:rPr lang="sv-SE" spc="85" dirty="0">
                <a:solidFill>
                  <a:srgbClr val="120D0C"/>
                </a:solidFill>
                <a:latin typeface="Lucida Sans Unicode"/>
                <a:cs typeface="Lucida Sans Unicode"/>
              </a:rPr>
              <a:t>Skapa gemenskap</a:t>
            </a:r>
          </a:p>
          <a:p>
            <a:pPr>
              <a:lnSpc>
                <a:spcPct val="100000"/>
              </a:lnSpc>
              <a:spcBef>
                <a:spcPts val="20"/>
              </a:spcBef>
            </a:pPr>
            <a:endParaRPr lang="sv-SE" sz="1800" dirty="0">
              <a:latin typeface="Lucida Sans Unicode"/>
              <a:cs typeface="Lucida Sans Unicode"/>
            </a:endParaRPr>
          </a:p>
          <a:p>
            <a:pPr>
              <a:lnSpc>
                <a:spcPct val="100000"/>
              </a:lnSpc>
              <a:spcBef>
                <a:spcPts val="20"/>
              </a:spcBef>
            </a:pPr>
            <a:endParaRPr sz="1800" dirty="0">
              <a:latin typeface="Lucida Sans Unicode"/>
              <a:cs typeface="Lucida Sans Unicode"/>
            </a:endParaRPr>
          </a:p>
          <a:p>
            <a:pPr marL="400685" indent="-388620">
              <a:lnSpc>
                <a:spcPct val="100000"/>
              </a:lnSpc>
            </a:pPr>
            <a:r>
              <a:rPr sz="1800" dirty="0">
                <a:solidFill>
                  <a:srgbClr val="120D0C"/>
                </a:solidFill>
                <a:latin typeface="Lucida Sans Unicode"/>
                <a:cs typeface="Lucida Sans Unicode"/>
              </a:rPr>
              <a:t>Vid</a:t>
            </a:r>
            <a:r>
              <a:rPr sz="1800" spc="50" dirty="0">
                <a:solidFill>
                  <a:srgbClr val="120D0C"/>
                </a:solidFill>
                <a:latin typeface="Lucida Sans Unicode"/>
                <a:cs typeface="Lucida Sans Unicode"/>
              </a:rPr>
              <a:t> </a:t>
            </a:r>
            <a:r>
              <a:rPr sz="1800" spc="130" dirty="0">
                <a:solidFill>
                  <a:srgbClr val="120D0C"/>
                </a:solidFill>
                <a:latin typeface="Lucida Sans Unicode"/>
                <a:cs typeface="Lucida Sans Unicode"/>
              </a:rPr>
              <a:t>matchen</a:t>
            </a:r>
            <a:r>
              <a:rPr sz="1800" spc="50" dirty="0">
                <a:solidFill>
                  <a:srgbClr val="120D0C"/>
                </a:solidFill>
                <a:latin typeface="Lucida Sans Unicode"/>
                <a:cs typeface="Lucida Sans Unicode"/>
              </a:rPr>
              <a:t> </a:t>
            </a:r>
            <a:r>
              <a:rPr sz="1800" spc="90" dirty="0">
                <a:solidFill>
                  <a:srgbClr val="120D0C"/>
                </a:solidFill>
                <a:latin typeface="Lucida Sans Unicode"/>
                <a:cs typeface="Lucida Sans Unicode"/>
              </a:rPr>
              <a:t>är</a:t>
            </a:r>
            <a:r>
              <a:rPr sz="1800" spc="50" dirty="0">
                <a:solidFill>
                  <a:srgbClr val="120D0C"/>
                </a:solidFill>
                <a:latin typeface="Lucida Sans Unicode"/>
                <a:cs typeface="Lucida Sans Unicode"/>
              </a:rPr>
              <a:t> </a:t>
            </a:r>
            <a:r>
              <a:rPr sz="1800" spc="70" dirty="0">
                <a:solidFill>
                  <a:srgbClr val="120D0C"/>
                </a:solidFill>
                <a:latin typeface="Lucida Sans Unicode"/>
                <a:cs typeface="Lucida Sans Unicode"/>
              </a:rPr>
              <a:t>du</a:t>
            </a:r>
            <a:r>
              <a:rPr sz="1800" spc="50" dirty="0">
                <a:solidFill>
                  <a:srgbClr val="120D0C"/>
                </a:solidFill>
                <a:latin typeface="Lucida Sans Unicode"/>
                <a:cs typeface="Lucida Sans Unicode"/>
              </a:rPr>
              <a:t> </a:t>
            </a:r>
            <a:r>
              <a:rPr sz="1800" dirty="0">
                <a:solidFill>
                  <a:srgbClr val="120D0C"/>
                </a:solidFill>
                <a:latin typeface="Lucida Sans Unicode"/>
                <a:cs typeface="Lucida Sans Unicode"/>
              </a:rPr>
              <a:t>positivt</a:t>
            </a:r>
            <a:r>
              <a:rPr sz="1800" spc="50" dirty="0">
                <a:solidFill>
                  <a:srgbClr val="120D0C"/>
                </a:solidFill>
                <a:latin typeface="Lucida Sans Unicode"/>
                <a:cs typeface="Lucida Sans Unicode"/>
              </a:rPr>
              <a:t> </a:t>
            </a:r>
            <a:r>
              <a:rPr sz="1800" spc="105" dirty="0">
                <a:solidFill>
                  <a:srgbClr val="120D0C"/>
                </a:solidFill>
                <a:latin typeface="Lucida Sans Unicode"/>
                <a:cs typeface="Lucida Sans Unicode"/>
              </a:rPr>
              <a:t>och</a:t>
            </a:r>
            <a:r>
              <a:rPr sz="1800" spc="50" dirty="0">
                <a:solidFill>
                  <a:srgbClr val="120D0C"/>
                </a:solidFill>
                <a:latin typeface="Lucida Sans Unicode"/>
                <a:cs typeface="Lucida Sans Unicode"/>
              </a:rPr>
              <a:t> </a:t>
            </a:r>
            <a:r>
              <a:rPr sz="1800" spc="55" dirty="0">
                <a:solidFill>
                  <a:srgbClr val="120D0C"/>
                </a:solidFill>
                <a:latin typeface="Lucida Sans Unicode"/>
                <a:cs typeface="Lucida Sans Unicode"/>
              </a:rPr>
              <a:t>tänker</a:t>
            </a:r>
            <a:r>
              <a:rPr sz="1800" spc="50" dirty="0">
                <a:solidFill>
                  <a:srgbClr val="120D0C"/>
                </a:solidFill>
                <a:latin typeface="Lucida Sans Unicode"/>
                <a:cs typeface="Lucida Sans Unicode"/>
              </a:rPr>
              <a:t> </a:t>
            </a:r>
            <a:r>
              <a:rPr sz="1800" spc="155" dirty="0">
                <a:solidFill>
                  <a:srgbClr val="120D0C"/>
                </a:solidFill>
                <a:latin typeface="Lucida Sans Unicode"/>
                <a:cs typeface="Lucida Sans Unicode"/>
              </a:rPr>
              <a:t>på</a:t>
            </a:r>
            <a:r>
              <a:rPr sz="1800" spc="50" dirty="0">
                <a:solidFill>
                  <a:srgbClr val="120D0C"/>
                </a:solidFill>
                <a:latin typeface="Lucida Sans Unicode"/>
                <a:cs typeface="Lucida Sans Unicode"/>
              </a:rPr>
              <a:t> </a:t>
            </a:r>
            <a:r>
              <a:rPr sz="1800" dirty="0">
                <a:solidFill>
                  <a:srgbClr val="120D0C"/>
                </a:solidFill>
                <a:latin typeface="Lucida Sans Unicode"/>
                <a:cs typeface="Lucida Sans Unicode"/>
              </a:rPr>
              <a:t>fair</a:t>
            </a:r>
            <a:r>
              <a:rPr sz="1800" spc="50" dirty="0">
                <a:solidFill>
                  <a:srgbClr val="120D0C"/>
                </a:solidFill>
                <a:latin typeface="Lucida Sans Unicode"/>
                <a:cs typeface="Lucida Sans Unicode"/>
              </a:rPr>
              <a:t> </a:t>
            </a:r>
            <a:r>
              <a:rPr sz="1800" spc="95" dirty="0">
                <a:solidFill>
                  <a:srgbClr val="120D0C"/>
                </a:solidFill>
                <a:latin typeface="Lucida Sans Unicode"/>
                <a:cs typeface="Lucida Sans Unicode"/>
              </a:rPr>
              <a:t>play</a:t>
            </a:r>
            <a:r>
              <a:rPr sz="1800" spc="55" dirty="0">
                <a:solidFill>
                  <a:srgbClr val="120D0C"/>
                </a:solidFill>
                <a:latin typeface="Lucida Sans Unicode"/>
                <a:cs typeface="Lucida Sans Unicode"/>
              </a:rPr>
              <a:t> </a:t>
            </a:r>
            <a:r>
              <a:rPr sz="1800" spc="105" dirty="0">
                <a:solidFill>
                  <a:srgbClr val="120D0C"/>
                </a:solidFill>
                <a:latin typeface="Lucida Sans Unicode"/>
                <a:cs typeface="Lucida Sans Unicode"/>
              </a:rPr>
              <a:t>och</a:t>
            </a:r>
            <a:r>
              <a:rPr sz="1800" spc="50" dirty="0">
                <a:solidFill>
                  <a:srgbClr val="120D0C"/>
                </a:solidFill>
                <a:latin typeface="Lucida Sans Unicode"/>
                <a:cs typeface="Lucida Sans Unicode"/>
              </a:rPr>
              <a:t> </a:t>
            </a:r>
            <a:r>
              <a:rPr sz="1800" spc="-20" dirty="0">
                <a:solidFill>
                  <a:srgbClr val="120D0C"/>
                </a:solidFill>
                <a:latin typeface="Lucida Sans Unicode"/>
                <a:cs typeface="Lucida Sans Unicode"/>
              </a:rPr>
              <a:t>att:</a:t>
            </a:r>
            <a:endParaRPr sz="1800" dirty="0">
              <a:latin typeface="Lucida Sans Unicode"/>
              <a:cs typeface="Lucida Sans Unicode"/>
            </a:endParaRPr>
          </a:p>
          <a:p>
            <a:pPr marL="400685" marR="563880">
              <a:lnSpc>
                <a:spcPct val="114599"/>
              </a:lnSpc>
              <a:spcBef>
                <a:spcPts val="1200"/>
              </a:spcBef>
            </a:pPr>
            <a:r>
              <a:rPr sz="1800" spc="55" dirty="0">
                <a:solidFill>
                  <a:srgbClr val="120D0C"/>
                </a:solidFill>
                <a:latin typeface="Lucida Sans Unicode"/>
                <a:cs typeface="Lucida Sans Unicode"/>
              </a:rPr>
              <a:t>Domare,</a:t>
            </a:r>
            <a:r>
              <a:rPr sz="1800" spc="20" dirty="0">
                <a:solidFill>
                  <a:srgbClr val="120D0C"/>
                </a:solidFill>
                <a:latin typeface="Lucida Sans Unicode"/>
                <a:cs typeface="Lucida Sans Unicode"/>
              </a:rPr>
              <a:t> </a:t>
            </a:r>
            <a:r>
              <a:rPr sz="1800" spc="80" dirty="0">
                <a:solidFill>
                  <a:srgbClr val="120D0C"/>
                </a:solidFill>
                <a:latin typeface="Lucida Sans Unicode"/>
                <a:cs typeface="Lucida Sans Unicode"/>
              </a:rPr>
              <a:t>motståndare,</a:t>
            </a:r>
            <a:r>
              <a:rPr sz="1800" spc="20" dirty="0">
                <a:solidFill>
                  <a:srgbClr val="120D0C"/>
                </a:solidFill>
                <a:latin typeface="Lucida Sans Unicode"/>
                <a:cs typeface="Lucida Sans Unicode"/>
              </a:rPr>
              <a:t> </a:t>
            </a:r>
            <a:r>
              <a:rPr sz="1800" spc="85" dirty="0">
                <a:solidFill>
                  <a:srgbClr val="120D0C"/>
                </a:solidFill>
                <a:latin typeface="Lucida Sans Unicode"/>
                <a:cs typeface="Lucida Sans Unicode"/>
              </a:rPr>
              <a:t>spelare</a:t>
            </a:r>
            <a:r>
              <a:rPr sz="1800" spc="20" dirty="0">
                <a:solidFill>
                  <a:srgbClr val="120D0C"/>
                </a:solidFill>
                <a:latin typeface="Lucida Sans Unicode"/>
                <a:cs typeface="Lucida Sans Unicode"/>
              </a:rPr>
              <a:t> </a:t>
            </a:r>
            <a:r>
              <a:rPr sz="1800" dirty="0">
                <a:solidFill>
                  <a:srgbClr val="120D0C"/>
                </a:solidFill>
                <a:latin typeface="Lucida Sans Unicode"/>
                <a:cs typeface="Lucida Sans Unicode"/>
              </a:rPr>
              <a:t>eller</a:t>
            </a:r>
            <a:r>
              <a:rPr sz="1800" spc="20" dirty="0">
                <a:solidFill>
                  <a:srgbClr val="120D0C"/>
                </a:solidFill>
                <a:latin typeface="Lucida Sans Unicode"/>
                <a:cs typeface="Lucida Sans Unicode"/>
              </a:rPr>
              <a:t> </a:t>
            </a:r>
            <a:r>
              <a:rPr sz="1800" spc="90" dirty="0">
                <a:solidFill>
                  <a:srgbClr val="120D0C"/>
                </a:solidFill>
                <a:latin typeface="Lucida Sans Unicode"/>
                <a:cs typeface="Lucida Sans Unicode"/>
              </a:rPr>
              <a:t>ledare</a:t>
            </a:r>
            <a:r>
              <a:rPr sz="1800" spc="20" dirty="0">
                <a:solidFill>
                  <a:srgbClr val="120D0C"/>
                </a:solidFill>
                <a:latin typeface="Lucida Sans Unicode"/>
                <a:cs typeface="Lucida Sans Unicode"/>
              </a:rPr>
              <a:t> </a:t>
            </a:r>
            <a:r>
              <a:rPr sz="1800" dirty="0">
                <a:solidFill>
                  <a:srgbClr val="120D0C"/>
                </a:solidFill>
                <a:latin typeface="Lucida Sans Unicode"/>
                <a:cs typeface="Lucida Sans Unicode"/>
              </a:rPr>
              <a:t>vill</a:t>
            </a:r>
            <a:r>
              <a:rPr sz="1800" spc="20" dirty="0">
                <a:solidFill>
                  <a:srgbClr val="120D0C"/>
                </a:solidFill>
                <a:latin typeface="Lucida Sans Unicode"/>
                <a:cs typeface="Lucida Sans Unicode"/>
              </a:rPr>
              <a:t> </a:t>
            </a:r>
            <a:r>
              <a:rPr sz="1800" spc="65" dirty="0">
                <a:solidFill>
                  <a:srgbClr val="120D0C"/>
                </a:solidFill>
                <a:latin typeface="Lucida Sans Unicode"/>
                <a:cs typeface="Lucida Sans Unicode"/>
              </a:rPr>
              <a:t>höra </a:t>
            </a:r>
            <a:r>
              <a:rPr sz="1800" spc="114" dirty="0">
                <a:solidFill>
                  <a:srgbClr val="120D0C"/>
                </a:solidFill>
                <a:latin typeface="Lucida Sans Unicode"/>
                <a:cs typeface="Lucida Sans Unicode"/>
              </a:rPr>
              <a:t>varandra</a:t>
            </a:r>
            <a:r>
              <a:rPr sz="1800" spc="40" dirty="0">
                <a:solidFill>
                  <a:srgbClr val="120D0C"/>
                </a:solidFill>
                <a:latin typeface="Lucida Sans Unicode"/>
                <a:cs typeface="Lucida Sans Unicode"/>
              </a:rPr>
              <a:t> </a:t>
            </a:r>
            <a:r>
              <a:rPr sz="1800" dirty="0">
                <a:solidFill>
                  <a:srgbClr val="120D0C"/>
                </a:solidFill>
                <a:latin typeface="Lucida Sans Unicode"/>
                <a:cs typeface="Lucida Sans Unicode"/>
              </a:rPr>
              <a:t>-</a:t>
            </a:r>
            <a:r>
              <a:rPr sz="1800" spc="45" dirty="0">
                <a:solidFill>
                  <a:srgbClr val="120D0C"/>
                </a:solidFill>
                <a:latin typeface="Lucida Sans Unicode"/>
                <a:cs typeface="Lucida Sans Unicode"/>
              </a:rPr>
              <a:t> </a:t>
            </a:r>
            <a:r>
              <a:rPr sz="1800" dirty="0">
                <a:solidFill>
                  <a:srgbClr val="120D0C"/>
                </a:solidFill>
                <a:latin typeface="Lucida Sans Unicode"/>
                <a:cs typeface="Lucida Sans Unicode"/>
              </a:rPr>
              <a:t>inte</a:t>
            </a:r>
            <a:r>
              <a:rPr sz="1800" spc="45" dirty="0">
                <a:solidFill>
                  <a:srgbClr val="120D0C"/>
                </a:solidFill>
                <a:latin typeface="Lucida Sans Unicode"/>
                <a:cs typeface="Lucida Sans Unicode"/>
              </a:rPr>
              <a:t> </a:t>
            </a:r>
            <a:r>
              <a:rPr sz="1800" spc="60" dirty="0">
                <a:solidFill>
                  <a:srgbClr val="120D0C"/>
                </a:solidFill>
                <a:latin typeface="Lucida Sans Unicode"/>
                <a:cs typeface="Lucida Sans Unicode"/>
              </a:rPr>
              <a:t>föräldrarna</a:t>
            </a:r>
            <a:endParaRPr sz="1800" dirty="0">
              <a:latin typeface="Lucida Sans Unicode"/>
              <a:cs typeface="Lucida Sans Unicode"/>
            </a:endParaRPr>
          </a:p>
          <a:p>
            <a:pPr marL="400685">
              <a:lnSpc>
                <a:spcPct val="100000"/>
              </a:lnSpc>
              <a:spcBef>
                <a:spcPts val="315"/>
              </a:spcBef>
            </a:pPr>
            <a:r>
              <a:rPr sz="1800" dirty="0">
                <a:solidFill>
                  <a:srgbClr val="120D0C"/>
                </a:solidFill>
                <a:latin typeface="Lucida Sans Unicode"/>
                <a:cs typeface="Lucida Sans Unicode"/>
              </a:rPr>
              <a:t>Vi</a:t>
            </a:r>
            <a:r>
              <a:rPr sz="1800" spc="-10" dirty="0">
                <a:solidFill>
                  <a:srgbClr val="120D0C"/>
                </a:solidFill>
                <a:latin typeface="Lucida Sans Unicode"/>
                <a:cs typeface="Lucida Sans Unicode"/>
              </a:rPr>
              <a:t> </a:t>
            </a:r>
            <a:r>
              <a:rPr sz="1800" spc="60" dirty="0">
                <a:solidFill>
                  <a:srgbClr val="120D0C"/>
                </a:solidFill>
                <a:latin typeface="Lucida Sans Unicode"/>
                <a:cs typeface="Lucida Sans Unicode"/>
              </a:rPr>
              <a:t>ska</a:t>
            </a:r>
            <a:r>
              <a:rPr sz="1800" spc="-5" dirty="0">
                <a:solidFill>
                  <a:srgbClr val="120D0C"/>
                </a:solidFill>
                <a:latin typeface="Lucida Sans Unicode"/>
                <a:cs typeface="Lucida Sans Unicode"/>
              </a:rPr>
              <a:t> </a:t>
            </a:r>
            <a:r>
              <a:rPr sz="1800" spc="130" dirty="0">
                <a:solidFill>
                  <a:srgbClr val="120D0C"/>
                </a:solidFill>
                <a:latin typeface="Lucida Sans Unicode"/>
                <a:cs typeface="Lucida Sans Unicode"/>
              </a:rPr>
              <a:t>vara</a:t>
            </a:r>
            <a:r>
              <a:rPr sz="1800" spc="-5" dirty="0">
                <a:solidFill>
                  <a:srgbClr val="120D0C"/>
                </a:solidFill>
                <a:latin typeface="Lucida Sans Unicode"/>
                <a:cs typeface="Lucida Sans Unicode"/>
              </a:rPr>
              <a:t> </a:t>
            </a:r>
            <a:r>
              <a:rPr sz="1800" spc="80" dirty="0">
                <a:solidFill>
                  <a:srgbClr val="120D0C"/>
                </a:solidFill>
                <a:latin typeface="Lucida Sans Unicode"/>
                <a:cs typeface="Lucida Sans Unicode"/>
              </a:rPr>
              <a:t>”</a:t>
            </a:r>
            <a:r>
              <a:rPr sz="1800" spc="80" dirty="0" err="1">
                <a:solidFill>
                  <a:srgbClr val="120D0C"/>
                </a:solidFill>
                <a:latin typeface="Lucida Sans Unicode"/>
                <a:cs typeface="Lucida Sans Unicode"/>
              </a:rPr>
              <a:t>schyssta</a:t>
            </a:r>
            <a:r>
              <a:rPr lang="sv-SE" sz="1800" spc="80" dirty="0" err="1">
                <a:solidFill>
                  <a:srgbClr val="120D0C"/>
                </a:solidFill>
                <a:latin typeface="Lucida Sans Unicode"/>
                <a:cs typeface="Lucida Sans Unicode"/>
              </a:rPr>
              <a:t>st</a:t>
            </a:r>
            <a:r>
              <a:rPr lang="sv-SE" sz="1800" spc="-5" dirty="0">
                <a:solidFill>
                  <a:srgbClr val="120D0C"/>
                </a:solidFill>
                <a:latin typeface="Lucida Sans Unicode"/>
                <a:cs typeface="Lucida Sans Unicode"/>
              </a:rPr>
              <a:t> </a:t>
            </a:r>
            <a:r>
              <a:rPr lang="sv-SE" sz="1800" dirty="0">
                <a:solidFill>
                  <a:srgbClr val="120D0C"/>
                </a:solidFill>
                <a:latin typeface="Lucida Sans Unicode"/>
                <a:cs typeface="Lucida Sans Unicode"/>
              </a:rPr>
              <a:t>i</a:t>
            </a:r>
            <a:r>
              <a:rPr lang="sv-SE" sz="1800" spc="-5" dirty="0">
                <a:solidFill>
                  <a:srgbClr val="120D0C"/>
                </a:solidFill>
                <a:latin typeface="Lucida Sans Unicode"/>
                <a:cs typeface="Lucida Sans Unicode"/>
              </a:rPr>
              <a:t> </a:t>
            </a:r>
            <a:r>
              <a:rPr lang="sv-SE" sz="1800" spc="70" dirty="0">
                <a:solidFill>
                  <a:srgbClr val="120D0C"/>
                </a:solidFill>
                <a:latin typeface="Lucida Sans Unicode"/>
                <a:cs typeface="Lucida Sans Unicode"/>
              </a:rPr>
              <a:t>stan</a:t>
            </a:r>
            <a:r>
              <a:rPr sz="1800" spc="70" dirty="0">
                <a:solidFill>
                  <a:srgbClr val="120D0C"/>
                </a:solidFill>
                <a:latin typeface="Lucida Sans Unicode"/>
                <a:cs typeface="Lucida Sans Unicode"/>
              </a:rPr>
              <a:t>”</a:t>
            </a:r>
            <a:endParaRPr sz="1800" dirty="0">
              <a:latin typeface="Lucida Sans Unicode"/>
              <a:cs typeface="Lucida Sans Unicode"/>
            </a:endParaRPr>
          </a:p>
          <a:p>
            <a:pPr marL="400685" marR="103505">
              <a:lnSpc>
                <a:spcPct val="114599"/>
              </a:lnSpc>
            </a:pPr>
            <a:r>
              <a:rPr sz="1800" spc="80" dirty="0">
                <a:solidFill>
                  <a:srgbClr val="120D0C"/>
                </a:solidFill>
                <a:latin typeface="Lucida Sans Unicode"/>
                <a:cs typeface="Lucida Sans Unicode"/>
              </a:rPr>
              <a:t>Tränarna</a:t>
            </a:r>
            <a:r>
              <a:rPr sz="1800" spc="75" dirty="0">
                <a:solidFill>
                  <a:srgbClr val="120D0C"/>
                </a:solidFill>
                <a:latin typeface="Lucida Sans Unicode"/>
                <a:cs typeface="Lucida Sans Unicode"/>
              </a:rPr>
              <a:t> </a:t>
            </a:r>
            <a:r>
              <a:rPr sz="1800" dirty="0" err="1">
                <a:solidFill>
                  <a:srgbClr val="120D0C"/>
                </a:solidFill>
                <a:latin typeface="Lucida Sans Unicode"/>
                <a:cs typeface="Lucida Sans Unicode"/>
              </a:rPr>
              <a:t>sköter</a:t>
            </a:r>
            <a:r>
              <a:rPr sz="1800" spc="75" dirty="0">
                <a:solidFill>
                  <a:srgbClr val="120D0C"/>
                </a:solidFill>
                <a:latin typeface="Lucida Sans Unicode"/>
                <a:cs typeface="Lucida Sans Unicode"/>
              </a:rPr>
              <a:t> </a:t>
            </a:r>
            <a:r>
              <a:rPr sz="1800" spc="110" dirty="0" err="1">
                <a:solidFill>
                  <a:srgbClr val="120D0C"/>
                </a:solidFill>
                <a:latin typeface="Lucida Sans Unicode"/>
                <a:cs typeface="Lucida Sans Unicode"/>
              </a:rPr>
              <a:t>coachning</a:t>
            </a:r>
            <a:r>
              <a:rPr lang="sv-SE" sz="1800" spc="110" dirty="0">
                <a:solidFill>
                  <a:srgbClr val="120D0C"/>
                </a:solidFill>
                <a:latin typeface="Lucida Sans Unicode"/>
                <a:cs typeface="Lucida Sans Unicode"/>
              </a:rPr>
              <a:t>en</a:t>
            </a:r>
            <a:r>
              <a:rPr sz="1800" spc="75" dirty="0">
                <a:solidFill>
                  <a:srgbClr val="120D0C"/>
                </a:solidFill>
                <a:latin typeface="Lucida Sans Unicode"/>
                <a:cs typeface="Lucida Sans Unicode"/>
              </a:rPr>
              <a:t> </a:t>
            </a:r>
            <a:endParaRPr lang="sv-SE" spc="315" dirty="0">
              <a:solidFill>
                <a:srgbClr val="120D0C"/>
              </a:solidFill>
              <a:latin typeface="Lucida Sans Unicode"/>
              <a:cs typeface="Lucida Sans Unicode"/>
            </a:endParaRPr>
          </a:p>
          <a:p>
            <a:pPr marL="400685" marR="103505">
              <a:lnSpc>
                <a:spcPct val="114599"/>
              </a:lnSpc>
            </a:pPr>
            <a:endParaRPr lang="sv-SE" sz="1800" dirty="0">
              <a:latin typeface="Lucida Sans Unicode"/>
              <a:cs typeface="Lucida Sans Unicode"/>
            </a:endParaRPr>
          </a:p>
        </p:txBody>
      </p:sp>
      <p:sp>
        <p:nvSpPr>
          <p:cNvPr id="13" name="object 13"/>
          <p:cNvSpPr txBox="1">
            <a:spLocks noGrp="1"/>
          </p:cNvSpPr>
          <p:nvPr>
            <p:ph type="title"/>
          </p:nvPr>
        </p:nvSpPr>
        <p:spPr>
          <a:xfrm>
            <a:off x="1416012" y="1645939"/>
            <a:ext cx="7033259" cy="1092200"/>
          </a:xfrm>
          <a:prstGeom prst="rect">
            <a:avLst/>
          </a:prstGeom>
        </p:spPr>
        <p:txBody>
          <a:bodyPr vert="horz" wrap="square" lIns="0" tIns="12700" rIns="0" bIns="0" rtlCol="0">
            <a:spAutoFit/>
          </a:bodyPr>
          <a:lstStyle/>
          <a:p>
            <a:pPr marL="12700">
              <a:lnSpc>
                <a:spcPct val="100000"/>
              </a:lnSpc>
              <a:spcBef>
                <a:spcPts val="100"/>
              </a:spcBef>
            </a:pPr>
            <a:r>
              <a:rPr sz="7000" spc="195" dirty="0"/>
              <a:t>FÖRÄLDRAPROFIL</a:t>
            </a:r>
            <a:endParaRPr sz="7000" dirty="0"/>
          </a:p>
        </p:txBody>
      </p:sp>
      <p:pic>
        <p:nvPicPr>
          <p:cNvPr id="15" name="object 8">
            <a:extLst>
              <a:ext uri="{FF2B5EF4-FFF2-40B4-BE49-F238E27FC236}">
                <a16:creationId xmlns:a16="http://schemas.microsoft.com/office/drawing/2014/main" id="{4796899A-E1DE-61AA-2117-E72476697A4A}"/>
              </a:ext>
            </a:extLst>
          </p:cNvPr>
          <p:cNvPicPr/>
          <p:nvPr/>
        </p:nvPicPr>
        <p:blipFill>
          <a:blip r:embed="rId3" cstate="print"/>
          <a:stretch>
            <a:fillRect/>
          </a:stretch>
        </p:blipFill>
        <p:spPr>
          <a:xfrm>
            <a:off x="1521767" y="3941532"/>
            <a:ext cx="76200" cy="76199"/>
          </a:xfrm>
          <a:prstGeom prst="rect">
            <a:avLst/>
          </a:prstGeom>
        </p:spPr>
      </p:pic>
      <p:pic>
        <p:nvPicPr>
          <p:cNvPr id="16" name="object 8">
            <a:extLst>
              <a:ext uri="{FF2B5EF4-FFF2-40B4-BE49-F238E27FC236}">
                <a16:creationId xmlns:a16="http://schemas.microsoft.com/office/drawing/2014/main" id="{D3AD58C4-D46C-3144-CBD6-21DEFC7F5CDB}"/>
              </a:ext>
            </a:extLst>
          </p:cNvPr>
          <p:cNvPicPr/>
          <p:nvPr/>
        </p:nvPicPr>
        <p:blipFill>
          <a:blip r:embed="rId3" cstate="print"/>
          <a:stretch>
            <a:fillRect/>
          </a:stretch>
        </p:blipFill>
        <p:spPr>
          <a:xfrm>
            <a:off x="1525789" y="2998200"/>
            <a:ext cx="76200" cy="76199"/>
          </a:xfrm>
          <a:prstGeom prst="rect">
            <a:avLst/>
          </a:prstGeom>
        </p:spPr>
      </p:pic>
      <p:sp>
        <p:nvSpPr>
          <p:cNvPr id="21" name="textruta 20">
            <a:extLst>
              <a:ext uri="{FF2B5EF4-FFF2-40B4-BE49-F238E27FC236}">
                <a16:creationId xmlns:a16="http://schemas.microsoft.com/office/drawing/2014/main" id="{F3123DC2-B5A0-6F5C-4D23-28D91BB7380E}"/>
              </a:ext>
            </a:extLst>
          </p:cNvPr>
          <p:cNvSpPr txBox="1"/>
          <p:nvPr/>
        </p:nvSpPr>
        <p:spPr>
          <a:xfrm>
            <a:off x="1409460" y="8161070"/>
            <a:ext cx="7201139" cy="707886"/>
          </a:xfrm>
          <a:prstGeom prst="rect">
            <a:avLst/>
          </a:prstGeom>
          <a:noFill/>
        </p:spPr>
        <p:txBody>
          <a:bodyPr wrap="square" rtlCol="0">
            <a:spAutoFit/>
          </a:bodyPr>
          <a:lstStyle/>
          <a:p>
            <a:r>
              <a:rPr lang="sv-SE" sz="2200" dirty="0">
                <a:latin typeface="Lucida Sans Unicode"/>
                <a:cs typeface="Lucida Sans Unicode"/>
              </a:rPr>
              <a:t>Kom ihåg-din insats främjar laget och lagandan!</a:t>
            </a:r>
          </a:p>
          <a:p>
            <a:endParaRPr lang="sv-SE" dirty="0"/>
          </a:p>
        </p:txBody>
      </p:sp>
      <p:pic>
        <p:nvPicPr>
          <p:cNvPr id="5" name="object 8">
            <a:extLst>
              <a:ext uri="{FF2B5EF4-FFF2-40B4-BE49-F238E27FC236}">
                <a16:creationId xmlns:a16="http://schemas.microsoft.com/office/drawing/2014/main" id="{AC809D1A-3CC4-B946-1907-246544D23981}"/>
              </a:ext>
            </a:extLst>
          </p:cNvPr>
          <p:cNvPicPr/>
          <p:nvPr/>
        </p:nvPicPr>
        <p:blipFill>
          <a:blip r:embed="rId3" cstate="print"/>
          <a:stretch>
            <a:fillRect/>
          </a:stretch>
        </p:blipFill>
        <p:spPr>
          <a:xfrm>
            <a:off x="1521767" y="3345555"/>
            <a:ext cx="76200" cy="76199"/>
          </a:xfrm>
          <a:prstGeom prst="rect">
            <a:avLst/>
          </a:prstGeom>
        </p:spPr>
      </p:pic>
      <p:pic>
        <p:nvPicPr>
          <p:cNvPr id="6" name="object 8">
            <a:extLst>
              <a:ext uri="{FF2B5EF4-FFF2-40B4-BE49-F238E27FC236}">
                <a16:creationId xmlns:a16="http://schemas.microsoft.com/office/drawing/2014/main" id="{36789725-5BD8-4B9B-5A94-224CB8AB033D}"/>
              </a:ext>
            </a:extLst>
          </p:cNvPr>
          <p:cNvPicPr/>
          <p:nvPr/>
        </p:nvPicPr>
        <p:blipFill>
          <a:blip r:embed="rId3" cstate="print"/>
          <a:stretch>
            <a:fillRect/>
          </a:stretch>
        </p:blipFill>
        <p:spPr>
          <a:xfrm>
            <a:off x="1517259" y="4879363"/>
            <a:ext cx="76200" cy="76199"/>
          </a:xfrm>
          <a:prstGeom prst="rect">
            <a:avLst/>
          </a:prstGeom>
        </p:spPr>
      </p:pic>
      <p:pic>
        <p:nvPicPr>
          <p:cNvPr id="7" name="object 8">
            <a:extLst>
              <a:ext uri="{FF2B5EF4-FFF2-40B4-BE49-F238E27FC236}">
                <a16:creationId xmlns:a16="http://schemas.microsoft.com/office/drawing/2014/main" id="{B3D26F2D-669C-EC6F-62C4-E4EBADA2D9F5}"/>
              </a:ext>
            </a:extLst>
          </p:cNvPr>
          <p:cNvPicPr/>
          <p:nvPr/>
        </p:nvPicPr>
        <p:blipFill>
          <a:blip r:embed="rId3" cstate="print"/>
          <a:stretch>
            <a:fillRect/>
          </a:stretch>
        </p:blipFill>
        <p:spPr>
          <a:xfrm>
            <a:off x="1525789" y="5207358"/>
            <a:ext cx="76200" cy="76199"/>
          </a:xfrm>
          <a:prstGeom prst="rect">
            <a:avLst/>
          </a:prstGeom>
        </p:spPr>
      </p:pic>
      <p:pic>
        <p:nvPicPr>
          <p:cNvPr id="8" name="object 8">
            <a:extLst>
              <a:ext uri="{FF2B5EF4-FFF2-40B4-BE49-F238E27FC236}">
                <a16:creationId xmlns:a16="http://schemas.microsoft.com/office/drawing/2014/main" id="{D6F8EB29-EEAD-E3C0-C392-220D8614DAE1}"/>
              </a:ext>
            </a:extLst>
          </p:cNvPr>
          <p:cNvPicPr/>
          <p:nvPr/>
        </p:nvPicPr>
        <p:blipFill>
          <a:blip r:embed="rId3" cstate="print"/>
          <a:stretch>
            <a:fillRect/>
          </a:stretch>
        </p:blipFill>
        <p:spPr>
          <a:xfrm>
            <a:off x="1525789" y="6516384"/>
            <a:ext cx="76200" cy="76199"/>
          </a:xfrm>
          <a:prstGeom prst="rect">
            <a:avLst/>
          </a:prstGeom>
        </p:spPr>
      </p:pic>
      <p:pic>
        <p:nvPicPr>
          <p:cNvPr id="11" name="object 8">
            <a:extLst>
              <a:ext uri="{FF2B5EF4-FFF2-40B4-BE49-F238E27FC236}">
                <a16:creationId xmlns:a16="http://schemas.microsoft.com/office/drawing/2014/main" id="{A95D8C6C-F3A9-ECF8-8D9C-94B67EBF3316}"/>
              </a:ext>
            </a:extLst>
          </p:cNvPr>
          <p:cNvPicPr/>
          <p:nvPr/>
        </p:nvPicPr>
        <p:blipFill>
          <a:blip r:embed="rId3" cstate="print"/>
          <a:stretch>
            <a:fillRect/>
          </a:stretch>
        </p:blipFill>
        <p:spPr>
          <a:xfrm>
            <a:off x="1517259" y="7160858"/>
            <a:ext cx="76200" cy="76199"/>
          </a:xfrm>
          <a:prstGeom prst="rect">
            <a:avLst/>
          </a:prstGeom>
        </p:spPr>
      </p:pic>
      <p:pic>
        <p:nvPicPr>
          <p:cNvPr id="14" name="object 8">
            <a:extLst>
              <a:ext uri="{FF2B5EF4-FFF2-40B4-BE49-F238E27FC236}">
                <a16:creationId xmlns:a16="http://schemas.microsoft.com/office/drawing/2014/main" id="{1A9A377E-6CB7-F86F-E10D-A473BFA56FDD}"/>
              </a:ext>
            </a:extLst>
          </p:cNvPr>
          <p:cNvPicPr/>
          <p:nvPr/>
        </p:nvPicPr>
        <p:blipFill>
          <a:blip r:embed="rId3" cstate="print"/>
          <a:stretch>
            <a:fillRect/>
          </a:stretch>
        </p:blipFill>
        <p:spPr>
          <a:xfrm>
            <a:off x="1517259" y="7450753"/>
            <a:ext cx="76200" cy="761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1974160" y="0"/>
              <a:ext cx="16314419" cy="10287000"/>
            </a:xfrm>
            <a:custGeom>
              <a:avLst/>
              <a:gdLst/>
              <a:ahLst/>
              <a:cxnLst/>
              <a:rect l="l" t="t" r="r" b="b"/>
              <a:pathLst>
                <a:path w="16314419" h="10287000">
                  <a:moveTo>
                    <a:pt x="0" y="10286999"/>
                  </a:moveTo>
                  <a:lnTo>
                    <a:pt x="16313838" y="10286999"/>
                  </a:lnTo>
                  <a:lnTo>
                    <a:pt x="16313838" y="0"/>
                  </a:lnTo>
                  <a:lnTo>
                    <a:pt x="0" y="0"/>
                  </a:lnTo>
                  <a:lnTo>
                    <a:pt x="0" y="10286999"/>
                  </a:lnTo>
                  <a:close/>
                </a:path>
              </a:pathLst>
            </a:custGeom>
            <a:solidFill>
              <a:srgbClr val="F1EDEB"/>
            </a:solidFill>
          </p:spPr>
          <p:txBody>
            <a:bodyPr wrap="square" lIns="0" tIns="0" rIns="0" bIns="0" rtlCol="0"/>
            <a:lstStyle/>
            <a:p>
              <a:endParaRPr/>
            </a:p>
          </p:txBody>
        </p:sp>
        <p:pic>
          <p:nvPicPr>
            <p:cNvPr id="4" name="object 4"/>
            <p:cNvPicPr/>
            <p:nvPr/>
          </p:nvPicPr>
          <p:blipFill>
            <a:blip r:embed="rId2" cstate="print"/>
            <a:stretch>
              <a:fillRect/>
            </a:stretch>
          </p:blipFill>
          <p:spPr>
            <a:xfrm>
              <a:off x="1974160" y="0"/>
              <a:ext cx="7353299" cy="10286999"/>
            </a:xfrm>
            <a:prstGeom prst="rect">
              <a:avLst/>
            </a:prstGeom>
          </p:spPr>
        </p:pic>
        <p:sp>
          <p:nvSpPr>
            <p:cNvPr id="5" name="object 5"/>
            <p:cNvSpPr/>
            <p:nvPr/>
          </p:nvSpPr>
          <p:spPr>
            <a:xfrm>
              <a:off x="0" y="0"/>
              <a:ext cx="1974214" cy="10287000"/>
            </a:xfrm>
            <a:custGeom>
              <a:avLst/>
              <a:gdLst/>
              <a:ahLst/>
              <a:cxnLst/>
              <a:rect l="l" t="t" r="r" b="b"/>
              <a:pathLst>
                <a:path w="1974214" h="10287000">
                  <a:moveTo>
                    <a:pt x="0" y="10286999"/>
                  </a:moveTo>
                  <a:lnTo>
                    <a:pt x="0" y="0"/>
                  </a:lnTo>
                  <a:lnTo>
                    <a:pt x="1974160" y="0"/>
                  </a:lnTo>
                  <a:lnTo>
                    <a:pt x="1974160" y="10286999"/>
                  </a:lnTo>
                  <a:lnTo>
                    <a:pt x="0" y="10286999"/>
                  </a:lnTo>
                  <a:close/>
                </a:path>
              </a:pathLst>
            </a:custGeom>
            <a:solidFill>
              <a:srgbClr val="D5CFC7"/>
            </a:solidFill>
          </p:spPr>
          <p:txBody>
            <a:bodyPr wrap="square" lIns="0" tIns="0" rIns="0" bIns="0" rtlCol="0"/>
            <a:lstStyle/>
            <a:p>
              <a:endParaRPr/>
            </a:p>
          </p:txBody>
        </p:sp>
      </p:grpSp>
      <p:sp>
        <p:nvSpPr>
          <p:cNvPr id="6" name="object 6"/>
          <p:cNvSpPr txBox="1"/>
          <p:nvPr/>
        </p:nvSpPr>
        <p:spPr>
          <a:xfrm>
            <a:off x="1036426" y="6818686"/>
            <a:ext cx="276999" cy="2452370"/>
          </a:xfrm>
          <a:prstGeom prst="rect">
            <a:avLst/>
          </a:prstGeom>
        </p:spPr>
        <p:txBody>
          <a:bodyPr vert="vert270" wrap="square" lIns="0" tIns="24130" rIns="0" bIns="0" rtlCol="0">
            <a:spAutoFit/>
          </a:bodyPr>
          <a:lstStyle/>
          <a:p>
            <a:pPr marL="12700">
              <a:lnSpc>
                <a:spcPct val="100000"/>
              </a:lnSpc>
              <a:spcBef>
                <a:spcPts val="190"/>
              </a:spcBef>
            </a:pPr>
            <a:r>
              <a:rPr sz="1800" dirty="0">
                <a:solidFill>
                  <a:srgbClr val="120D0C"/>
                </a:solidFill>
                <a:latin typeface="Trebuchet MS"/>
                <a:cs typeface="Trebuchet MS"/>
              </a:rPr>
              <a:t>IK</a:t>
            </a:r>
            <a:r>
              <a:rPr sz="1800" spc="-15" dirty="0">
                <a:solidFill>
                  <a:srgbClr val="120D0C"/>
                </a:solidFill>
                <a:latin typeface="Trebuchet MS"/>
                <a:cs typeface="Trebuchet MS"/>
              </a:rPr>
              <a:t> </a:t>
            </a:r>
            <a:r>
              <a:rPr sz="1800" spc="85" dirty="0">
                <a:solidFill>
                  <a:srgbClr val="120D0C"/>
                </a:solidFill>
                <a:latin typeface="Trebuchet MS"/>
                <a:cs typeface="Trebuchet MS"/>
              </a:rPr>
              <a:t>Zenith</a:t>
            </a:r>
            <a:r>
              <a:rPr sz="1800" spc="-15" dirty="0">
                <a:solidFill>
                  <a:srgbClr val="120D0C"/>
                </a:solidFill>
                <a:latin typeface="Trebuchet MS"/>
                <a:cs typeface="Trebuchet MS"/>
              </a:rPr>
              <a:t> </a:t>
            </a:r>
            <a:r>
              <a:rPr sz="1800" spc="225" dirty="0">
                <a:solidFill>
                  <a:srgbClr val="120D0C"/>
                </a:solidFill>
                <a:latin typeface="Trebuchet MS"/>
                <a:cs typeface="Trebuchet MS"/>
              </a:rPr>
              <a:t>P-</a:t>
            </a:r>
            <a:r>
              <a:rPr sz="1800" spc="-10" dirty="0">
                <a:solidFill>
                  <a:srgbClr val="120D0C"/>
                </a:solidFill>
                <a:latin typeface="Trebuchet MS"/>
                <a:cs typeface="Trebuchet MS"/>
              </a:rPr>
              <a:t>1</a:t>
            </a:r>
            <a:r>
              <a:rPr lang="sv-SE" sz="1800" spc="-10" dirty="0">
                <a:solidFill>
                  <a:srgbClr val="120D0C"/>
                </a:solidFill>
                <a:latin typeface="Trebuchet MS"/>
                <a:cs typeface="Trebuchet MS"/>
              </a:rPr>
              <a:t>6</a:t>
            </a:r>
            <a:r>
              <a:rPr sz="1800" spc="-15" dirty="0">
                <a:solidFill>
                  <a:srgbClr val="120D0C"/>
                </a:solidFill>
                <a:latin typeface="Trebuchet MS"/>
                <a:cs typeface="Trebuchet MS"/>
              </a:rPr>
              <a:t> </a:t>
            </a:r>
            <a:r>
              <a:rPr sz="1800" spc="70" dirty="0">
                <a:solidFill>
                  <a:srgbClr val="120D0C"/>
                </a:solidFill>
                <a:latin typeface="Trebuchet MS"/>
                <a:cs typeface="Trebuchet MS"/>
              </a:rPr>
              <a:t>Fotboll</a:t>
            </a:r>
            <a:endParaRPr sz="1800" dirty="0">
              <a:latin typeface="Trebuchet MS"/>
              <a:cs typeface="Trebuchet MS"/>
            </a:endParaRPr>
          </a:p>
        </p:txBody>
      </p:sp>
      <p:grpSp>
        <p:nvGrpSpPr>
          <p:cNvPr id="7" name="object 7"/>
          <p:cNvGrpSpPr/>
          <p:nvPr/>
        </p:nvGrpSpPr>
        <p:grpSpPr>
          <a:xfrm>
            <a:off x="840976" y="959704"/>
            <a:ext cx="10067290" cy="8048625"/>
            <a:chOff x="840976" y="959704"/>
            <a:chExt cx="10067290" cy="8048625"/>
          </a:xfrm>
        </p:grpSpPr>
        <p:sp>
          <p:nvSpPr>
            <p:cNvPr id="8" name="object 8"/>
            <p:cNvSpPr/>
            <p:nvPr/>
          </p:nvSpPr>
          <p:spPr>
            <a:xfrm>
              <a:off x="1208167" y="2904006"/>
              <a:ext cx="5080" cy="3677285"/>
            </a:xfrm>
            <a:custGeom>
              <a:avLst/>
              <a:gdLst/>
              <a:ahLst/>
              <a:cxnLst/>
              <a:rect l="l" t="t" r="r" b="b"/>
              <a:pathLst>
                <a:path w="5080" h="3677284">
                  <a:moveTo>
                    <a:pt x="0" y="3676810"/>
                  </a:moveTo>
                  <a:lnTo>
                    <a:pt x="4762" y="0"/>
                  </a:lnTo>
                </a:path>
              </a:pathLst>
            </a:custGeom>
            <a:ln w="9524">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840976" y="959704"/>
              <a:ext cx="619124" cy="1695449"/>
            </a:xfrm>
            <a:prstGeom prst="rect">
              <a:avLst/>
            </a:prstGeom>
          </p:spPr>
        </p:pic>
        <p:pic>
          <p:nvPicPr>
            <p:cNvPr id="10" name="object 10"/>
            <p:cNvPicPr/>
            <p:nvPr/>
          </p:nvPicPr>
          <p:blipFill>
            <a:blip r:embed="rId4" cstate="print"/>
            <a:stretch>
              <a:fillRect/>
            </a:stretch>
          </p:blipFill>
          <p:spPr>
            <a:xfrm>
              <a:off x="10812817" y="5397785"/>
              <a:ext cx="95250" cy="95249"/>
            </a:xfrm>
            <a:prstGeom prst="rect">
              <a:avLst/>
            </a:prstGeom>
          </p:spPr>
        </p:pic>
        <p:pic>
          <p:nvPicPr>
            <p:cNvPr id="11" name="object 11"/>
            <p:cNvPicPr/>
            <p:nvPr/>
          </p:nvPicPr>
          <p:blipFill>
            <a:blip r:embed="rId4" cstate="print"/>
            <a:stretch>
              <a:fillRect/>
            </a:stretch>
          </p:blipFill>
          <p:spPr>
            <a:xfrm>
              <a:off x="10812817" y="5788310"/>
              <a:ext cx="95250" cy="95249"/>
            </a:xfrm>
            <a:prstGeom prst="rect">
              <a:avLst/>
            </a:prstGeom>
          </p:spPr>
        </p:pic>
        <p:pic>
          <p:nvPicPr>
            <p:cNvPr id="12" name="object 12"/>
            <p:cNvPicPr/>
            <p:nvPr/>
          </p:nvPicPr>
          <p:blipFill>
            <a:blip r:embed="rId4" cstate="print"/>
            <a:stretch>
              <a:fillRect/>
            </a:stretch>
          </p:blipFill>
          <p:spPr>
            <a:xfrm>
              <a:off x="10812817" y="6178835"/>
              <a:ext cx="95250" cy="95249"/>
            </a:xfrm>
            <a:prstGeom prst="rect">
              <a:avLst/>
            </a:prstGeom>
          </p:spPr>
        </p:pic>
        <p:pic>
          <p:nvPicPr>
            <p:cNvPr id="13" name="object 13"/>
            <p:cNvPicPr/>
            <p:nvPr/>
          </p:nvPicPr>
          <p:blipFill>
            <a:blip r:embed="rId4" cstate="print"/>
            <a:stretch>
              <a:fillRect/>
            </a:stretch>
          </p:blipFill>
          <p:spPr>
            <a:xfrm>
              <a:off x="10812817" y="6569360"/>
              <a:ext cx="95250" cy="95249"/>
            </a:xfrm>
            <a:prstGeom prst="rect">
              <a:avLst/>
            </a:prstGeom>
          </p:spPr>
        </p:pic>
        <p:pic>
          <p:nvPicPr>
            <p:cNvPr id="14" name="object 14"/>
            <p:cNvPicPr/>
            <p:nvPr/>
          </p:nvPicPr>
          <p:blipFill>
            <a:blip r:embed="rId4" cstate="print"/>
            <a:stretch>
              <a:fillRect/>
            </a:stretch>
          </p:blipFill>
          <p:spPr>
            <a:xfrm>
              <a:off x="10812817" y="6959885"/>
              <a:ext cx="95250" cy="95249"/>
            </a:xfrm>
            <a:prstGeom prst="rect">
              <a:avLst/>
            </a:prstGeom>
          </p:spPr>
        </p:pic>
        <p:pic>
          <p:nvPicPr>
            <p:cNvPr id="15" name="object 15"/>
            <p:cNvPicPr/>
            <p:nvPr/>
          </p:nvPicPr>
          <p:blipFill>
            <a:blip r:embed="rId4" cstate="print"/>
            <a:stretch>
              <a:fillRect/>
            </a:stretch>
          </p:blipFill>
          <p:spPr>
            <a:xfrm>
              <a:off x="10812817" y="7740935"/>
              <a:ext cx="95250" cy="95249"/>
            </a:xfrm>
            <a:prstGeom prst="rect">
              <a:avLst/>
            </a:prstGeom>
          </p:spPr>
        </p:pic>
        <p:pic>
          <p:nvPicPr>
            <p:cNvPr id="16" name="object 16"/>
            <p:cNvPicPr/>
            <p:nvPr/>
          </p:nvPicPr>
          <p:blipFill>
            <a:blip r:embed="rId4" cstate="print"/>
            <a:stretch>
              <a:fillRect/>
            </a:stretch>
          </p:blipFill>
          <p:spPr>
            <a:xfrm>
              <a:off x="10812817" y="8131460"/>
              <a:ext cx="95250" cy="95249"/>
            </a:xfrm>
            <a:prstGeom prst="rect">
              <a:avLst/>
            </a:prstGeom>
          </p:spPr>
        </p:pic>
        <p:pic>
          <p:nvPicPr>
            <p:cNvPr id="17" name="object 17"/>
            <p:cNvPicPr/>
            <p:nvPr/>
          </p:nvPicPr>
          <p:blipFill>
            <a:blip r:embed="rId4" cstate="print"/>
            <a:stretch>
              <a:fillRect/>
            </a:stretch>
          </p:blipFill>
          <p:spPr>
            <a:xfrm>
              <a:off x="10812817" y="8912510"/>
              <a:ext cx="95250" cy="95249"/>
            </a:xfrm>
            <a:prstGeom prst="rect">
              <a:avLst/>
            </a:prstGeom>
          </p:spPr>
        </p:pic>
      </p:grpSp>
      <p:sp>
        <p:nvSpPr>
          <p:cNvPr id="18" name="object 18"/>
          <p:cNvSpPr txBox="1">
            <a:spLocks noGrp="1"/>
          </p:cNvSpPr>
          <p:nvPr>
            <p:ph type="title"/>
          </p:nvPr>
        </p:nvSpPr>
        <p:spPr>
          <a:prstGeom prst="rect">
            <a:avLst/>
          </a:prstGeom>
        </p:spPr>
        <p:txBody>
          <a:bodyPr vert="horz" wrap="square" lIns="0" tIns="625266" rIns="0" bIns="0" rtlCol="0">
            <a:spAutoFit/>
          </a:bodyPr>
          <a:lstStyle/>
          <a:p>
            <a:pPr marL="9342120" marR="5080">
              <a:lnSpc>
                <a:spcPts val="7950"/>
              </a:lnSpc>
              <a:spcBef>
                <a:spcPts val="1740"/>
              </a:spcBef>
            </a:pPr>
            <a:r>
              <a:rPr dirty="0"/>
              <a:t>IK</a:t>
            </a:r>
            <a:r>
              <a:rPr spc="30" dirty="0"/>
              <a:t> </a:t>
            </a:r>
            <a:r>
              <a:rPr spc="550" dirty="0"/>
              <a:t>ZENITHS </a:t>
            </a:r>
            <a:r>
              <a:rPr spc="545" dirty="0"/>
              <a:t>VÄRDEGRUND</a:t>
            </a:r>
          </a:p>
        </p:txBody>
      </p:sp>
      <p:sp>
        <p:nvSpPr>
          <p:cNvPr id="19" name="object 19"/>
          <p:cNvSpPr txBox="1"/>
          <p:nvPr/>
        </p:nvSpPr>
        <p:spPr>
          <a:xfrm>
            <a:off x="10581042" y="4412258"/>
            <a:ext cx="6835775" cy="4711700"/>
          </a:xfrm>
          <a:prstGeom prst="rect">
            <a:avLst/>
          </a:prstGeom>
        </p:spPr>
        <p:txBody>
          <a:bodyPr vert="horz" wrap="square" lIns="0" tIns="12700" rIns="0" bIns="0" rtlCol="0">
            <a:spAutoFit/>
          </a:bodyPr>
          <a:lstStyle/>
          <a:p>
            <a:pPr marL="12700" marR="81280">
              <a:lnSpc>
                <a:spcPct val="116500"/>
              </a:lnSpc>
              <a:spcBef>
                <a:spcPts val="100"/>
              </a:spcBef>
            </a:pPr>
            <a:r>
              <a:rPr sz="2200" spc="215" dirty="0">
                <a:solidFill>
                  <a:srgbClr val="120D0C"/>
                </a:solidFill>
                <a:latin typeface="Trebuchet MS"/>
                <a:cs typeface="Trebuchet MS"/>
              </a:rPr>
              <a:t>Hos</a:t>
            </a:r>
            <a:r>
              <a:rPr sz="2200" spc="40" dirty="0">
                <a:solidFill>
                  <a:srgbClr val="120D0C"/>
                </a:solidFill>
                <a:latin typeface="Trebuchet MS"/>
                <a:cs typeface="Trebuchet MS"/>
              </a:rPr>
              <a:t> </a:t>
            </a:r>
            <a:r>
              <a:rPr sz="2200" dirty="0">
                <a:solidFill>
                  <a:srgbClr val="120D0C"/>
                </a:solidFill>
                <a:latin typeface="Trebuchet MS"/>
                <a:cs typeface="Trebuchet MS"/>
              </a:rPr>
              <a:t>IK</a:t>
            </a:r>
            <a:r>
              <a:rPr sz="2200" spc="40" dirty="0">
                <a:solidFill>
                  <a:srgbClr val="120D0C"/>
                </a:solidFill>
                <a:latin typeface="Trebuchet MS"/>
                <a:cs typeface="Trebuchet MS"/>
              </a:rPr>
              <a:t> </a:t>
            </a:r>
            <a:r>
              <a:rPr sz="2200" spc="100" dirty="0">
                <a:solidFill>
                  <a:srgbClr val="120D0C"/>
                </a:solidFill>
                <a:latin typeface="Trebuchet MS"/>
                <a:cs typeface="Trebuchet MS"/>
              </a:rPr>
              <a:t>Zenith</a:t>
            </a:r>
            <a:r>
              <a:rPr sz="2200" spc="40" dirty="0">
                <a:solidFill>
                  <a:srgbClr val="120D0C"/>
                </a:solidFill>
                <a:latin typeface="Trebuchet MS"/>
                <a:cs typeface="Trebuchet MS"/>
              </a:rPr>
              <a:t> </a:t>
            </a:r>
            <a:r>
              <a:rPr sz="2200" dirty="0">
                <a:solidFill>
                  <a:srgbClr val="120D0C"/>
                </a:solidFill>
                <a:latin typeface="Trebuchet MS"/>
                <a:cs typeface="Trebuchet MS"/>
              </a:rPr>
              <a:t>vill</a:t>
            </a:r>
            <a:r>
              <a:rPr sz="2200" spc="40" dirty="0">
                <a:solidFill>
                  <a:srgbClr val="120D0C"/>
                </a:solidFill>
                <a:latin typeface="Trebuchet MS"/>
                <a:cs typeface="Trebuchet MS"/>
              </a:rPr>
              <a:t> </a:t>
            </a:r>
            <a:r>
              <a:rPr sz="2200" spc="55" dirty="0">
                <a:solidFill>
                  <a:srgbClr val="120D0C"/>
                </a:solidFill>
                <a:latin typeface="Trebuchet MS"/>
                <a:cs typeface="Trebuchet MS"/>
              </a:rPr>
              <a:t>vi</a:t>
            </a:r>
            <a:r>
              <a:rPr sz="2200" spc="40" dirty="0">
                <a:solidFill>
                  <a:srgbClr val="120D0C"/>
                </a:solidFill>
                <a:latin typeface="Trebuchet MS"/>
                <a:cs typeface="Trebuchet MS"/>
              </a:rPr>
              <a:t> </a:t>
            </a:r>
            <a:r>
              <a:rPr sz="2200" spc="90" dirty="0">
                <a:solidFill>
                  <a:srgbClr val="120D0C"/>
                </a:solidFill>
                <a:latin typeface="Trebuchet MS"/>
                <a:cs typeface="Trebuchet MS"/>
              </a:rPr>
              <a:t>att</a:t>
            </a:r>
            <a:r>
              <a:rPr sz="2200" spc="40" dirty="0">
                <a:solidFill>
                  <a:srgbClr val="120D0C"/>
                </a:solidFill>
                <a:latin typeface="Trebuchet MS"/>
                <a:cs typeface="Trebuchet MS"/>
              </a:rPr>
              <a:t> </a:t>
            </a:r>
            <a:r>
              <a:rPr sz="2200" spc="225" dirty="0">
                <a:solidFill>
                  <a:srgbClr val="120D0C"/>
                </a:solidFill>
                <a:latin typeface="Trebuchet MS"/>
                <a:cs typeface="Trebuchet MS"/>
              </a:rPr>
              <a:t>barn</a:t>
            </a:r>
            <a:r>
              <a:rPr sz="2200" spc="40" dirty="0">
                <a:solidFill>
                  <a:srgbClr val="120D0C"/>
                </a:solidFill>
                <a:latin typeface="Trebuchet MS"/>
                <a:cs typeface="Trebuchet MS"/>
              </a:rPr>
              <a:t> </a:t>
            </a:r>
            <a:r>
              <a:rPr sz="2200" spc="254" dirty="0">
                <a:solidFill>
                  <a:srgbClr val="120D0C"/>
                </a:solidFill>
                <a:latin typeface="Trebuchet MS"/>
                <a:cs typeface="Trebuchet MS"/>
              </a:rPr>
              <a:t>och</a:t>
            </a:r>
            <a:r>
              <a:rPr sz="2200" spc="40" dirty="0">
                <a:solidFill>
                  <a:srgbClr val="120D0C"/>
                </a:solidFill>
                <a:latin typeface="Trebuchet MS"/>
                <a:cs typeface="Trebuchet MS"/>
              </a:rPr>
              <a:t> </a:t>
            </a:r>
            <a:r>
              <a:rPr sz="2200" spc="295" dirty="0">
                <a:solidFill>
                  <a:srgbClr val="120D0C"/>
                </a:solidFill>
                <a:latin typeface="Trebuchet MS"/>
                <a:cs typeface="Trebuchet MS"/>
              </a:rPr>
              <a:t>ungdomar</a:t>
            </a:r>
            <a:r>
              <a:rPr sz="2200" spc="40" dirty="0">
                <a:solidFill>
                  <a:srgbClr val="120D0C"/>
                </a:solidFill>
                <a:latin typeface="Trebuchet MS"/>
                <a:cs typeface="Trebuchet MS"/>
              </a:rPr>
              <a:t> </a:t>
            </a:r>
            <a:r>
              <a:rPr sz="2200" spc="175" dirty="0">
                <a:solidFill>
                  <a:srgbClr val="120D0C"/>
                </a:solidFill>
                <a:latin typeface="Trebuchet MS"/>
                <a:cs typeface="Trebuchet MS"/>
              </a:rPr>
              <a:t>har </a:t>
            </a:r>
            <a:r>
              <a:rPr sz="2200" spc="150" dirty="0">
                <a:solidFill>
                  <a:srgbClr val="120D0C"/>
                </a:solidFill>
                <a:latin typeface="Trebuchet MS"/>
                <a:cs typeface="Trebuchet MS"/>
              </a:rPr>
              <a:t>rättigheterna</a:t>
            </a:r>
            <a:r>
              <a:rPr sz="2200" spc="65" dirty="0">
                <a:solidFill>
                  <a:srgbClr val="120D0C"/>
                </a:solidFill>
                <a:latin typeface="Trebuchet MS"/>
                <a:cs typeface="Trebuchet MS"/>
              </a:rPr>
              <a:t> </a:t>
            </a:r>
            <a:r>
              <a:rPr sz="2200" spc="-20" dirty="0">
                <a:solidFill>
                  <a:srgbClr val="120D0C"/>
                </a:solidFill>
                <a:latin typeface="Trebuchet MS"/>
                <a:cs typeface="Trebuchet MS"/>
              </a:rPr>
              <a:t>att:</a:t>
            </a:r>
            <a:endParaRPr sz="2200" dirty="0">
              <a:latin typeface="Trebuchet MS"/>
              <a:cs typeface="Trebuchet MS"/>
            </a:endParaRPr>
          </a:p>
          <a:p>
            <a:pPr marL="487045" marR="706755">
              <a:lnSpc>
                <a:spcPct val="116500"/>
              </a:lnSpc>
            </a:pPr>
            <a:r>
              <a:rPr sz="2200" spc="145" dirty="0">
                <a:solidFill>
                  <a:srgbClr val="120D0C"/>
                </a:solidFill>
                <a:latin typeface="Trebuchet MS"/>
                <a:cs typeface="Trebuchet MS"/>
              </a:rPr>
              <a:t>få</a:t>
            </a:r>
            <a:r>
              <a:rPr sz="2200" spc="20" dirty="0">
                <a:solidFill>
                  <a:srgbClr val="120D0C"/>
                </a:solidFill>
                <a:latin typeface="Trebuchet MS"/>
                <a:cs typeface="Trebuchet MS"/>
              </a:rPr>
              <a:t> </a:t>
            </a:r>
            <a:r>
              <a:rPr sz="2200" spc="150" dirty="0">
                <a:solidFill>
                  <a:srgbClr val="120D0C"/>
                </a:solidFill>
                <a:latin typeface="Trebuchet MS"/>
                <a:cs typeface="Trebuchet MS"/>
              </a:rPr>
              <a:t>delta</a:t>
            </a:r>
            <a:r>
              <a:rPr sz="2200" spc="25" dirty="0">
                <a:solidFill>
                  <a:srgbClr val="120D0C"/>
                </a:solidFill>
                <a:latin typeface="Trebuchet MS"/>
                <a:cs typeface="Trebuchet MS"/>
              </a:rPr>
              <a:t> </a:t>
            </a:r>
            <a:r>
              <a:rPr sz="2200" dirty="0">
                <a:solidFill>
                  <a:srgbClr val="120D0C"/>
                </a:solidFill>
                <a:latin typeface="Trebuchet MS"/>
                <a:cs typeface="Trebuchet MS"/>
              </a:rPr>
              <a:t>i</a:t>
            </a:r>
            <a:r>
              <a:rPr sz="2200" spc="25" dirty="0">
                <a:solidFill>
                  <a:srgbClr val="120D0C"/>
                </a:solidFill>
                <a:latin typeface="Trebuchet MS"/>
                <a:cs typeface="Trebuchet MS"/>
              </a:rPr>
              <a:t> </a:t>
            </a:r>
            <a:r>
              <a:rPr sz="2200" spc="75" dirty="0">
                <a:solidFill>
                  <a:srgbClr val="120D0C"/>
                </a:solidFill>
                <a:latin typeface="Trebuchet MS"/>
                <a:cs typeface="Trebuchet MS"/>
              </a:rPr>
              <a:t>idrott</a:t>
            </a:r>
            <a:r>
              <a:rPr sz="2200" spc="25" dirty="0">
                <a:solidFill>
                  <a:srgbClr val="120D0C"/>
                </a:solidFill>
                <a:latin typeface="Trebuchet MS"/>
                <a:cs typeface="Trebuchet MS"/>
              </a:rPr>
              <a:t> </a:t>
            </a:r>
            <a:r>
              <a:rPr sz="2200" spc="220" dirty="0">
                <a:solidFill>
                  <a:srgbClr val="120D0C"/>
                </a:solidFill>
                <a:latin typeface="Trebuchet MS"/>
                <a:cs typeface="Trebuchet MS"/>
              </a:rPr>
              <a:t>oberoende</a:t>
            </a:r>
            <a:r>
              <a:rPr sz="2200" spc="20" dirty="0">
                <a:solidFill>
                  <a:srgbClr val="120D0C"/>
                </a:solidFill>
                <a:latin typeface="Trebuchet MS"/>
                <a:cs typeface="Trebuchet MS"/>
              </a:rPr>
              <a:t> </a:t>
            </a:r>
            <a:r>
              <a:rPr sz="2200" spc="265" dirty="0">
                <a:solidFill>
                  <a:srgbClr val="120D0C"/>
                </a:solidFill>
                <a:latin typeface="Trebuchet MS"/>
                <a:cs typeface="Trebuchet MS"/>
              </a:rPr>
              <a:t>av</a:t>
            </a:r>
            <a:r>
              <a:rPr sz="2200" spc="25" dirty="0">
                <a:solidFill>
                  <a:srgbClr val="120D0C"/>
                </a:solidFill>
                <a:latin typeface="Trebuchet MS"/>
                <a:cs typeface="Trebuchet MS"/>
              </a:rPr>
              <a:t> </a:t>
            </a:r>
            <a:r>
              <a:rPr sz="2200" spc="260" dirty="0">
                <a:solidFill>
                  <a:srgbClr val="120D0C"/>
                </a:solidFill>
                <a:latin typeface="Trebuchet MS"/>
                <a:cs typeface="Trebuchet MS"/>
              </a:rPr>
              <a:t>förmåga </a:t>
            </a:r>
            <a:r>
              <a:rPr sz="2200" spc="150" dirty="0">
                <a:solidFill>
                  <a:srgbClr val="120D0C"/>
                </a:solidFill>
                <a:latin typeface="Trebuchet MS"/>
                <a:cs typeface="Trebuchet MS"/>
              </a:rPr>
              <a:t>delta</a:t>
            </a:r>
            <a:r>
              <a:rPr sz="2200" spc="40" dirty="0">
                <a:solidFill>
                  <a:srgbClr val="120D0C"/>
                </a:solidFill>
                <a:latin typeface="Trebuchet MS"/>
                <a:cs typeface="Trebuchet MS"/>
              </a:rPr>
              <a:t> </a:t>
            </a:r>
            <a:r>
              <a:rPr sz="2200" spc="320" dirty="0">
                <a:solidFill>
                  <a:srgbClr val="120D0C"/>
                </a:solidFill>
                <a:latin typeface="Trebuchet MS"/>
                <a:cs typeface="Trebuchet MS"/>
              </a:rPr>
              <a:t>på</a:t>
            </a:r>
            <a:r>
              <a:rPr sz="2200" spc="45" dirty="0">
                <a:solidFill>
                  <a:srgbClr val="120D0C"/>
                </a:solidFill>
                <a:latin typeface="Trebuchet MS"/>
                <a:cs typeface="Trebuchet MS"/>
              </a:rPr>
              <a:t> </a:t>
            </a:r>
            <a:r>
              <a:rPr sz="2200" spc="280" dirty="0">
                <a:solidFill>
                  <a:srgbClr val="120D0C"/>
                </a:solidFill>
                <a:latin typeface="Trebuchet MS"/>
                <a:cs typeface="Trebuchet MS"/>
              </a:rPr>
              <a:t>nivåanpassad</a:t>
            </a:r>
            <a:r>
              <a:rPr sz="2200" spc="45" dirty="0">
                <a:solidFill>
                  <a:srgbClr val="120D0C"/>
                </a:solidFill>
                <a:latin typeface="Trebuchet MS"/>
                <a:cs typeface="Trebuchet MS"/>
              </a:rPr>
              <a:t> </a:t>
            </a:r>
            <a:r>
              <a:rPr sz="2200" spc="290" dirty="0">
                <a:solidFill>
                  <a:srgbClr val="120D0C"/>
                </a:solidFill>
                <a:latin typeface="Trebuchet MS"/>
                <a:cs typeface="Trebuchet MS"/>
              </a:rPr>
              <a:t>bas</a:t>
            </a:r>
            <a:endParaRPr sz="2200" dirty="0">
              <a:latin typeface="Trebuchet MS"/>
              <a:cs typeface="Trebuchet MS"/>
            </a:endParaRPr>
          </a:p>
          <a:p>
            <a:pPr marL="487045">
              <a:lnSpc>
                <a:spcPct val="100000"/>
              </a:lnSpc>
              <a:spcBef>
                <a:spcPts val="430"/>
              </a:spcBef>
            </a:pPr>
            <a:r>
              <a:rPr sz="2200" spc="290" dirty="0">
                <a:solidFill>
                  <a:srgbClr val="120D0C"/>
                </a:solidFill>
                <a:latin typeface="Trebuchet MS"/>
                <a:cs typeface="Trebuchet MS"/>
              </a:rPr>
              <a:t>ha</a:t>
            </a:r>
            <a:r>
              <a:rPr sz="2200" spc="30" dirty="0">
                <a:solidFill>
                  <a:srgbClr val="120D0C"/>
                </a:solidFill>
                <a:latin typeface="Trebuchet MS"/>
                <a:cs typeface="Trebuchet MS"/>
              </a:rPr>
              <a:t> </a:t>
            </a:r>
            <a:r>
              <a:rPr sz="2200" spc="114" dirty="0">
                <a:solidFill>
                  <a:srgbClr val="120D0C"/>
                </a:solidFill>
                <a:latin typeface="Trebuchet MS"/>
                <a:cs typeface="Trebuchet MS"/>
              </a:rPr>
              <a:t>vuxet</a:t>
            </a:r>
            <a:r>
              <a:rPr sz="2200" spc="35" dirty="0">
                <a:solidFill>
                  <a:srgbClr val="120D0C"/>
                </a:solidFill>
                <a:latin typeface="Trebuchet MS"/>
                <a:cs typeface="Trebuchet MS"/>
              </a:rPr>
              <a:t> </a:t>
            </a:r>
            <a:r>
              <a:rPr sz="2200" spc="185" dirty="0">
                <a:solidFill>
                  <a:srgbClr val="120D0C"/>
                </a:solidFill>
                <a:latin typeface="Trebuchet MS"/>
                <a:cs typeface="Trebuchet MS"/>
              </a:rPr>
              <a:t>sällskap</a:t>
            </a:r>
            <a:endParaRPr sz="2200" dirty="0">
              <a:latin typeface="Trebuchet MS"/>
              <a:cs typeface="Trebuchet MS"/>
            </a:endParaRPr>
          </a:p>
          <a:p>
            <a:pPr marL="487045" marR="71120">
              <a:lnSpc>
                <a:spcPct val="116500"/>
              </a:lnSpc>
            </a:pPr>
            <a:r>
              <a:rPr sz="2200" spc="150" dirty="0">
                <a:solidFill>
                  <a:srgbClr val="120D0C"/>
                </a:solidFill>
                <a:latin typeface="Trebuchet MS"/>
                <a:cs typeface="Trebuchet MS"/>
              </a:rPr>
              <a:t>delta</a:t>
            </a:r>
            <a:r>
              <a:rPr sz="2200" spc="20" dirty="0">
                <a:solidFill>
                  <a:srgbClr val="120D0C"/>
                </a:solidFill>
                <a:latin typeface="Trebuchet MS"/>
                <a:cs typeface="Trebuchet MS"/>
              </a:rPr>
              <a:t> </a:t>
            </a:r>
            <a:r>
              <a:rPr sz="2200" dirty="0">
                <a:solidFill>
                  <a:srgbClr val="120D0C"/>
                </a:solidFill>
                <a:latin typeface="Trebuchet MS"/>
                <a:cs typeface="Trebuchet MS"/>
              </a:rPr>
              <a:t>i</a:t>
            </a:r>
            <a:r>
              <a:rPr sz="2200" spc="25" dirty="0">
                <a:solidFill>
                  <a:srgbClr val="120D0C"/>
                </a:solidFill>
                <a:latin typeface="Trebuchet MS"/>
                <a:cs typeface="Trebuchet MS"/>
              </a:rPr>
              <a:t> </a:t>
            </a:r>
            <a:r>
              <a:rPr sz="2200" spc="204" dirty="0">
                <a:solidFill>
                  <a:srgbClr val="120D0C"/>
                </a:solidFill>
                <a:latin typeface="Trebuchet MS"/>
                <a:cs typeface="Trebuchet MS"/>
              </a:rPr>
              <a:t>en</a:t>
            </a:r>
            <a:r>
              <a:rPr sz="2200" spc="25" dirty="0">
                <a:solidFill>
                  <a:srgbClr val="120D0C"/>
                </a:solidFill>
                <a:latin typeface="Trebuchet MS"/>
                <a:cs typeface="Trebuchet MS"/>
              </a:rPr>
              <a:t> </a:t>
            </a:r>
            <a:r>
              <a:rPr sz="2200" spc="180" dirty="0">
                <a:solidFill>
                  <a:srgbClr val="120D0C"/>
                </a:solidFill>
                <a:latin typeface="Trebuchet MS"/>
                <a:cs typeface="Trebuchet MS"/>
              </a:rPr>
              <a:t>säker</a:t>
            </a:r>
            <a:r>
              <a:rPr sz="2200" spc="20" dirty="0">
                <a:solidFill>
                  <a:srgbClr val="120D0C"/>
                </a:solidFill>
                <a:latin typeface="Trebuchet MS"/>
                <a:cs typeface="Trebuchet MS"/>
              </a:rPr>
              <a:t> </a:t>
            </a:r>
            <a:r>
              <a:rPr sz="2200" spc="254" dirty="0">
                <a:solidFill>
                  <a:srgbClr val="120D0C"/>
                </a:solidFill>
                <a:latin typeface="Trebuchet MS"/>
                <a:cs typeface="Trebuchet MS"/>
              </a:rPr>
              <a:t>och</a:t>
            </a:r>
            <a:r>
              <a:rPr sz="2200" spc="25" dirty="0">
                <a:solidFill>
                  <a:srgbClr val="120D0C"/>
                </a:solidFill>
                <a:latin typeface="Trebuchet MS"/>
                <a:cs typeface="Trebuchet MS"/>
              </a:rPr>
              <a:t> </a:t>
            </a:r>
            <a:r>
              <a:rPr sz="2200" spc="285" dirty="0">
                <a:solidFill>
                  <a:srgbClr val="120D0C"/>
                </a:solidFill>
                <a:latin typeface="Trebuchet MS"/>
                <a:cs typeface="Trebuchet MS"/>
              </a:rPr>
              <a:t>hälsosam</a:t>
            </a:r>
            <a:r>
              <a:rPr sz="2200" spc="25" dirty="0">
                <a:solidFill>
                  <a:srgbClr val="120D0C"/>
                </a:solidFill>
                <a:latin typeface="Trebuchet MS"/>
                <a:cs typeface="Trebuchet MS"/>
              </a:rPr>
              <a:t> </a:t>
            </a:r>
            <a:r>
              <a:rPr sz="2200" spc="235" dirty="0">
                <a:solidFill>
                  <a:srgbClr val="120D0C"/>
                </a:solidFill>
                <a:latin typeface="Trebuchet MS"/>
                <a:cs typeface="Trebuchet MS"/>
              </a:rPr>
              <a:t>omgivning </a:t>
            </a:r>
            <a:r>
              <a:rPr sz="2200" spc="90" dirty="0">
                <a:solidFill>
                  <a:srgbClr val="120D0C"/>
                </a:solidFill>
                <a:latin typeface="Trebuchet MS"/>
                <a:cs typeface="Trebuchet MS"/>
              </a:rPr>
              <a:t>att</a:t>
            </a:r>
            <a:r>
              <a:rPr sz="2200" spc="20" dirty="0">
                <a:solidFill>
                  <a:srgbClr val="120D0C"/>
                </a:solidFill>
                <a:latin typeface="Trebuchet MS"/>
                <a:cs typeface="Trebuchet MS"/>
              </a:rPr>
              <a:t> </a:t>
            </a:r>
            <a:r>
              <a:rPr sz="2200" spc="150" dirty="0">
                <a:solidFill>
                  <a:srgbClr val="120D0C"/>
                </a:solidFill>
                <a:latin typeface="Trebuchet MS"/>
                <a:cs typeface="Trebuchet MS"/>
              </a:rPr>
              <a:t>ta</a:t>
            </a:r>
            <a:r>
              <a:rPr sz="2200" spc="25" dirty="0">
                <a:solidFill>
                  <a:srgbClr val="120D0C"/>
                </a:solidFill>
                <a:latin typeface="Trebuchet MS"/>
                <a:cs typeface="Trebuchet MS"/>
              </a:rPr>
              <a:t> </a:t>
            </a:r>
            <a:r>
              <a:rPr sz="2200" spc="130" dirty="0">
                <a:solidFill>
                  <a:srgbClr val="120D0C"/>
                </a:solidFill>
                <a:latin typeface="Trebuchet MS"/>
                <a:cs typeface="Trebuchet MS"/>
              </a:rPr>
              <a:t>del</a:t>
            </a:r>
            <a:r>
              <a:rPr sz="2200" spc="25" dirty="0">
                <a:solidFill>
                  <a:srgbClr val="120D0C"/>
                </a:solidFill>
                <a:latin typeface="Trebuchet MS"/>
                <a:cs typeface="Trebuchet MS"/>
              </a:rPr>
              <a:t> </a:t>
            </a:r>
            <a:r>
              <a:rPr sz="2200" dirty="0">
                <a:solidFill>
                  <a:srgbClr val="120D0C"/>
                </a:solidFill>
                <a:latin typeface="Trebuchet MS"/>
                <a:cs typeface="Trebuchet MS"/>
              </a:rPr>
              <a:t>i</a:t>
            </a:r>
            <a:r>
              <a:rPr sz="2200" spc="25" dirty="0">
                <a:solidFill>
                  <a:srgbClr val="120D0C"/>
                </a:solidFill>
                <a:latin typeface="Trebuchet MS"/>
                <a:cs typeface="Trebuchet MS"/>
              </a:rPr>
              <a:t> </a:t>
            </a:r>
            <a:r>
              <a:rPr sz="2200" spc="185" dirty="0">
                <a:solidFill>
                  <a:srgbClr val="120D0C"/>
                </a:solidFill>
                <a:latin typeface="Trebuchet MS"/>
                <a:cs typeface="Trebuchet MS"/>
              </a:rPr>
              <a:t>ledarskapet</a:t>
            </a:r>
            <a:r>
              <a:rPr sz="2200" spc="25" dirty="0">
                <a:solidFill>
                  <a:srgbClr val="120D0C"/>
                </a:solidFill>
                <a:latin typeface="Trebuchet MS"/>
                <a:cs typeface="Trebuchet MS"/>
              </a:rPr>
              <a:t> </a:t>
            </a:r>
            <a:r>
              <a:rPr sz="2200" spc="254" dirty="0">
                <a:solidFill>
                  <a:srgbClr val="120D0C"/>
                </a:solidFill>
                <a:latin typeface="Trebuchet MS"/>
                <a:cs typeface="Trebuchet MS"/>
              </a:rPr>
              <a:t>och</a:t>
            </a:r>
            <a:r>
              <a:rPr sz="2200" spc="25" dirty="0">
                <a:solidFill>
                  <a:srgbClr val="120D0C"/>
                </a:solidFill>
                <a:latin typeface="Trebuchet MS"/>
                <a:cs typeface="Trebuchet MS"/>
              </a:rPr>
              <a:t> </a:t>
            </a:r>
            <a:r>
              <a:rPr sz="2200" spc="125" dirty="0">
                <a:solidFill>
                  <a:srgbClr val="120D0C"/>
                </a:solidFill>
                <a:latin typeface="Trebuchet MS"/>
                <a:cs typeface="Trebuchet MS"/>
              </a:rPr>
              <a:t>fatta</a:t>
            </a:r>
            <a:r>
              <a:rPr sz="2200" spc="25" dirty="0">
                <a:solidFill>
                  <a:srgbClr val="120D0C"/>
                </a:solidFill>
                <a:latin typeface="Trebuchet MS"/>
                <a:cs typeface="Trebuchet MS"/>
              </a:rPr>
              <a:t> </a:t>
            </a:r>
            <a:r>
              <a:rPr sz="2200" spc="155" dirty="0">
                <a:solidFill>
                  <a:srgbClr val="120D0C"/>
                </a:solidFill>
                <a:latin typeface="Trebuchet MS"/>
                <a:cs typeface="Trebuchet MS"/>
              </a:rPr>
              <a:t>beslut</a:t>
            </a:r>
            <a:r>
              <a:rPr sz="2200" spc="25" dirty="0">
                <a:solidFill>
                  <a:srgbClr val="120D0C"/>
                </a:solidFill>
                <a:latin typeface="Trebuchet MS"/>
                <a:cs typeface="Trebuchet MS"/>
              </a:rPr>
              <a:t> </a:t>
            </a:r>
            <a:r>
              <a:rPr sz="2200" spc="330" dirty="0">
                <a:solidFill>
                  <a:srgbClr val="120D0C"/>
                </a:solidFill>
                <a:latin typeface="Trebuchet MS"/>
                <a:cs typeface="Trebuchet MS"/>
              </a:rPr>
              <a:t>om </a:t>
            </a:r>
            <a:r>
              <a:rPr sz="2200" spc="190" dirty="0">
                <a:solidFill>
                  <a:srgbClr val="120D0C"/>
                </a:solidFill>
                <a:latin typeface="Trebuchet MS"/>
                <a:cs typeface="Trebuchet MS"/>
              </a:rPr>
              <a:t>eget</a:t>
            </a:r>
            <a:r>
              <a:rPr sz="2200" spc="35" dirty="0">
                <a:solidFill>
                  <a:srgbClr val="120D0C"/>
                </a:solidFill>
                <a:latin typeface="Trebuchet MS"/>
                <a:cs typeface="Trebuchet MS"/>
              </a:rPr>
              <a:t> </a:t>
            </a:r>
            <a:r>
              <a:rPr sz="2200" spc="175" dirty="0">
                <a:solidFill>
                  <a:srgbClr val="120D0C"/>
                </a:solidFill>
                <a:latin typeface="Trebuchet MS"/>
                <a:cs typeface="Trebuchet MS"/>
              </a:rPr>
              <a:t>idrottsdeltagande</a:t>
            </a:r>
            <a:endParaRPr sz="2200" dirty="0">
              <a:latin typeface="Trebuchet MS"/>
              <a:cs typeface="Trebuchet MS"/>
            </a:endParaRPr>
          </a:p>
          <a:p>
            <a:pPr marL="487045" marR="5080">
              <a:lnSpc>
                <a:spcPct val="116500"/>
              </a:lnSpc>
            </a:pPr>
            <a:r>
              <a:rPr sz="2200" spc="150" dirty="0">
                <a:solidFill>
                  <a:srgbClr val="120D0C"/>
                </a:solidFill>
                <a:latin typeface="Trebuchet MS"/>
                <a:cs typeface="Trebuchet MS"/>
              </a:rPr>
              <a:t>delta</a:t>
            </a:r>
            <a:r>
              <a:rPr sz="2200" spc="40" dirty="0">
                <a:solidFill>
                  <a:srgbClr val="120D0C"/>
                </a:solidFill>
                <a:latin typeface="Trebuchet MS"/>
                <a:cs typeface="Trebuchet MS"/>
              </a:rPr>
              <a:t> </a:t>
            </a:r>
            <a:r>
              <a:rPr sz="2200" spc="335" dirty="0">
                <a:solidFill>
                  <a:srgbClr val="120D0C"/>
                </a:solidFill>
                <a:latin typeface="Trebuchet MS"/>
                <a:cs typeface="Trebuchet MS"/>
              </a:rPr>
              <a:t>som</a:t>
            </a:r>
            <a:r>
              <a:rPr sz="2200" spc="40" dirty="0">
                <a:solidFill>
                  <a:srgbClr val="120D0C"/>
                </a:solidFill>
                <a:latin typeface="Trebuchet MS"/>
                <a:cs typeface="Trebuchet MS"/>
              </a:rPr>
              <a:t> </a:t>
            </a:r>
            <a:r>
              <a:rPr sz="2200" spc="225" dirty="0">
                <a:solidFill>
                  <a:srgbClr val="120D0C"/>
                </a:solidFill>
                <a:latin typeface="Trebuchet MS"/>
                <a:cs typeface="Trebuchet MS"/>
              </a:rPr>
              <a:t>barn</a:t>
            </a:r>
            <a:r>
              <a:rPr sz="2200" spc="40" dirty="0">
                <a:solidFill>
                  <a:srgbClr val="120D0C"/>
                </a:solidFill>
                <a:latin typeface="Trebuchet MS"/>
                <a:cs typeface="Trebuchet MS"/>
              </a:rPr>
              <a:t> </a:t>
            </a:r>
            <a:r>
              <a:rPr sz="2200" spc="254" dirty="0">
                <a:solidFill>
                  <a:srgbClr val="120D0C"/>
                </a:solidFill>
                <a:latin typeface="Trebuchet MS"/>
                <a:cs typeface="Trebuchet MS"/>
              </a:rPr>
              <a:t>och</a:t>
            </a:r>
            <a:r>
              <a:rPr sz="2200" spc="40" dirty="0">
                <a:solidFill>
                  <a:srgbClr val="120D0C"/>
                </a:solidFill>
                <a:latin typeface="Trebuchet MS"/>
                <a:cs typeface="Trebuchet MS"/>
              </a:rPr>
              <a:t> </a:t>
            </a:r>
            <a:r>
              <a:rPr sz="2200" spc="85" dirty="0">
                <a:solidFill>
                  <a:srgbClr val="120D0C"/>
                </a:solidFill>
                <a:latin typeface="Trebuchet MS"/>
                <a:cs typeface="Trebuchet MS"/>
              </a:rPr>
              <a:t>inte</a:t>
            </a:r>
            <a:r>
              <a:rPr sz="2200" spc="40" dirty="0">
                <a:solidFill>
                  <a:srgbClr val="120D0C"/>
                </a:solidFill>
                <a:latin typeface="Trebuchet MS"/>
                <a:cs typeface="Trebuchet MS"/>
              </a:rPr>
              <a:t> </a:t>
            </a:r>
            <a:r>
              <a:rPr sz="2200" spc="335" dirty="0">
                <a:solidFill>
                  <a:srgbClr val="120D0C"/>
                </a:solidFill>
                <a:latin typeface="Trebuchet MS"/>
                <a:cs typeface="Trebuchet MS"/>
              </a:rPr>
              <a:t>som</a:t>
            </a:r>
            <a:r>
              <a:rPr sz="2200" spc="40" dirty="0">
                <a:solidFill>
                  <a:srgbClr val="120D0C"/>
                </a:solidFill>
                <a:latin typeface="Trebuchet MS"/>
                <a:cs typeface="Trebuchet MS"/>
              </a:rPr>
              <a:t> </a:t>
            </a:r>
            <a:r>
              <a:rPr sz="2200" spc="150" dirty="0">
                <a:solidFill>
                  <a:srgbClr val="120D0C"/>
                </a:solidFill>
                <a:latin typeface="Trebuchet MS"/>
                <a:cs typeface="Trebuchet MS"/>
              </a:rPr>
              <a:t>vuxen </a:t>
            </a:r>
            <a:r>
              <a:rPr sz="2200" spc="245" dirty="0">
                <a:solidFill>
                  <a:srgbClr val="120D0C"/>
                </a:solidFill>
                <a:latin typeface="Trebuchet MS"/>
                <a:cs typeface="Trebuchet MS"/>
              </a:rPr>
              <a:t>behandla</a:t>
            </a:r>
            <a:r>
              <a:rPr sz="2200" spc="40" dirty="0">
                <a:solidFill>
                  <a:srgbClr val="120D0C"/>
                </a:solidFill>
                <a:latin typeface="Trebuchet MS"/>
                <a:cs typeface="Trebuchet MS"/>
              </a:rPr>
              <a:t> </a:t>
            </a:r>
            <a:r>
              <a:rPr sz="2200" spc="150" dirty="0">
                <a:solidFill>
                  <a:srgbClr val="120D0C"/>
                </a:solidFill>
                <a:latin typeface="Trebuchet MS"/>
                <a:cs typeface="Trebuchet MS"/>
              </a:rPr>
              <a:t>alla</a:t>
            </a:r>
            <a:r>
              <a:rPr sz="2200" spc="45" dirty="0">
                <a:solidFill>
                  <a:srgbClr val="120D0C"/>
                </a:solidFill>
                <a:latin typeface="Trebuchet MS"/>
                <a:cs typeface="Trebuchet MS"/>
              </a:rPr>
              <a:t> </a:t>
            </a:r>
            <a:r>
              <a:rPr sz="2200" spc="225" dirty="0">
                <a:solidFill>
                  <a:srgbClr val="120D0C"/>
                </a:solidFill>
                <a:latin typeface="Trebuchet MS"/>
                <a:cs typeface="Trebuchet MS"/>
              </a:rPr>
              <a:t>inblandade</a:t>
            </a:r>
            <a:r>
              <a:rPr sz="2200" spc="45" dirty="0">
                <a:solidFill>
                  <a:srgbClr val="120D0C"/>
                </a:solidFill>
                <a:latin typeface="Trebuchet MS"/>
                <a:cs typeface="Trebuchet MS"/>
              </a:rPr>
              <a:t> </a:t>
            </a:r>
            <a:r>
              <a:rPr sz="2200" spc="315" dirty="0">
                <a:solidFill>
                  <a:srgbClr val="120D0C"/>
                </a:solidFill>
                <a:latin typeface="Trebuchet MS"/>
                <a:cs typeface="Trebuchet MS"/>
              </a:rPr>
              <a:t>med</a:t>
            </a:r>
            <a:r>
              <a:rPr sz="2200" spc="40" dirty="0">
                <a:solidFill>
                  <a:srgbClr val="120D0C"/>
                </a:solidFill>
                <a:latin typeface="Trebuchet MS"/>
                <a:cs typeface="Trebuchet MS"/>
              </a:rPr>
              <a:t> </a:t>
            </a:r>
            <a:r>
              <a:rPr sz="2200" spc="145" dirty="0">
                <a:solidFill>
                  <a:srgbClr val="120D0C"/>
                </a:solidFill>
                <a:latin typeface="Trebuchet MS"/>
                <a:cs typeface="Trebuchet MS"/>
              </a:rPr>
              <a:t>respekt</a:t>
            </a:r>
            <a:r>
              <a:rPr sz="2200" spc="45" dirty="0">
                <a:solidFill>
                  <a:srgbClr val="120D0C"/>
                </a:solidFill>
                <a:latin typeface="Trebuchet MS"/>
                <a:cs typeface="Trebuchet MS"/>
              </a:rPr>
              <a:t> </a:t>
            </a:r>
            <a:r>
              <a:rPr sz="2200" spc="229" dirty="0">
                <a:solidFill>
                  <a:srgbClr val="120D0C"/>
                </a:solidFill>
                <a:latin typeface="Trebuchet MS"/>
                <a:cs typeface="Trebuchet MS"/>
              </a:rPr>
              <a:t>och </a:t>
            </a:r>
            <a:r>
              <a:rPr sz="2200" spc="110" dirty="0">
                <a:solidFill>
                  <a:srgbClr val="120D0C"/>
                </a:solidFill>
                <a:latin typeface="Trebuchet MS"/>
                <a:cs typeface="Trebuchet MS"/>
              </a:rPr>
              <a:t>själv</a:t>
            </a:r>
            <a:r>
              <a:rPr sz="2200" spc="35" dirty="0">
                <a:solidFill>
                  <a:srgbClr val="120D0C"/>
                </a:solidFill>
                <a:latin typeface="Trebuchet MS"/>
                <a:cs typeface="Trebuchet MS"/>
              </a:rPr>
              <a:t> </a:t>
            </a:r>
            <a:r>
              <a:rPr sz="2200" spc="250" dirty="0">
                <a:solidFill>
                  <a:srgbClr val="120D0C"/>
                </a:solidFill>
                <a:latin typeface="Trebuchet MS"/>
                <a:cs typeface="Trebuchet MS"/>
              </a:rPr>
              <a:t>också</a:t>
            </a:r>
            <a:r>
              <a:rPr sz="2200" spc="40" dirty="0">
                <a:solidFill>
                  <a:srgbClr val="120D0C"/>
                </a:solidFill>
                <a:latin typeface="Trebuchet MS"/>
                <a:cs typeface="Trebuchet MS"/>
              </a:rPr>
              <a:t> </a:t>
            </a:r>
            <a:r>
              <a:rPr sz="2200" spc="50" dirty="0">
                <a:solidFill>
                  <a:srgbClr val="120D0C"/>
                </a:solidFill>
                <a:latin typeface="Trebuchet MS"/>
                <a:cs typeface="Trebuchet MS"/>
              </a:rPr>
              <a:t>bli</a:t>
            </a:r>
            <a:r>
              <a:rPr sz="2200" spc="40" dirty="0">
                <a:solidFill>
                  <a:srgbClr val="120D0C"/>
                </a:solidFill>
                <a:latin typeface="Trebuchet MS"/>
                <a:cs typeface="Trebuchet MS"/>
              </a:rPr>
              <a:t> </a:t>
            </a:r>
            <a:r>
              <a:rPr sz="2200" spc="254" dirty="0">
                <a:solidFill>
                  <a:srgbClr val="120D0C"/>
                </a:solidFill>
                <a:latin typeface="Trebuchet MS"/>
                <a:cs typeface="Trebuchet MS"/>
              </a:rPr>
              <a:t>behandlad</a:t>
            </a:r>
            <a:r>
              <a:rPr sz="2200" spc="40" dirty="0">
                <a:solidFill>
                  <a:srgbClr val="120D0C"/>
                </a:solidFill>
                <a:latin typeface="Trebuchet MS"/>
                <a:cs typeface="Trebuchet MS"/>
              </a:rPr>
              <a:t> </a:t>
            </a:r>
            <a:r>
              <a:rPr sz="2200" spc="320" dirty="0">
                <a:solidFill>
                  <a:srgbClr val="120D0C"/>
                </a:solidFill>
                <a:latin typeface="Trebuchet MS"/>
                <a:cs typeface="Trebuchet MS"/>
              </a:rPr>
              <a:t>på</a:t>
            </a:r>
            <a:r>
              <a:rPr sz="2200" spc="40" dirty="0">
                <a:solidFill>
                  <a:srgbClr val="120D0C"/>
                </a:solidFill>
                <a:latin typeface="Trebuchet MS"/>
                <a:cs typeface="Trebuchet MS"/>
              </a:rPr>
              <a:t> </a:t>
            </a:r>
            <a:r>
              <a:rPr sz="2200" spc="400" dirty="0">
                <a:solidFill>
                  <a:srgbClr val="120D0C"/>
                </a:solidFill>
                <a:latin typeface="Trebuchet MS"/>
                <a:cs typeface="Trebuchet MS"/>
              </a:rPr>
              <a:t>samma</a:t>
            </a:r>
            <a:r>
              <a:rPr sz="2200" spc="35" dirty="0">
                <a:solidFill>
                  <a:srgbClr val="120D0C"/>
                </a:solidFill>
                <a:latin typeface="Trebuchet MS"/>
                <a:cs typeface="Trebuchet MS"/>
              </a:rPr>
              <a:t> </a:t>
            </a:r>
            <a:r>
              <a:rPr sz="2200" spc="125" dirty="0">
                <a:solidFill>
                  <a:srgbClr val="120D0C"/>
                </a:solidFill>
                <a:latin typeface="Trebuchet MS"/>
                <a:cs typeface="Trebuchet MS"/>
              </a:rPr>
              <a:t>sätt </a:t>
            </a:r>
            <a:r>
              <a:rPr sz="2200" spc="290" dirty="0">
                <a:solidFill>
                  <a:srgbClr val="120D0C"/>
                </a:solidFill>
                <a:latin typeface="Trebuchet MS"/>
                <a:cs typeface="Trebuchet MS"/>
              </a:rPr>
              <a:t>ha</a:t>
            </a:r>
            <a:r>
              <a:rPr sz="2200" spc="40" dirty="0">
                <a:solidFill>
                  <a:srgbClr val="120D0C"/>
                </a:solidFill>
                <a:latin typeface="Trebuchet MS"/>
                <a:cs typeface="Trebuchet MS"/>
              </a:rPr>
              <a:t> </a:t>
            </a:r>
            <a:r>
              <a:rPr sz="2200" spc="90" dirty="0">
                <a:solidFill>
                  <a:srgbClr val="120D0C"/>
                </a:solidFill>
                <a:latin typeface="Trebuchet MS"/>
                <a:cs typeface="Trebuchet MS"/>
              </a:rPr>
              <a:t>roligt</a:t>
            </a:r>
            <a:r>
              <a:rPr sz="2200" spc="45" dirty="0">
                <a:solidFill>
                  <a:srgbClr val="120D0C"/>
                </a:solidFill>
                <a:latin typeface="Trebuchet MS"/>
                <a:cs typeface="Trebuchet MS"/>
              </a:rPr>
              <a:t> </a:t>
            </a:r>
            <a:r>
              <a:rPr sz="2200" spc="229" dirty="0">
                <a:solidFill>
                  <a:srgbClr val="120D0C"/>
                </a:solidFill>
                <a:latin typeface="Trebuchet MS"/>
                <a:cs typeface="Trebuchet MS"/>
              </a:rPr>
              <a:t>inom</a:t>
            </a:r>
            <a:r>
              <a:rPr sz="2200" spc="40" dirty="0">
                <a:solidFill>
                  <a:srgbClr val="120D0C"/>
                </a:solidFill>
                <a:latin typeface="Trebuchet MS"/>
                <a:cs typeface="Trebuchet MS"/>
              </a:rPr>
              <a:t> </a:t>
            </a:r>
            <a:r>
              <a:rPr sz="2200" spc="100" dirty="0">
                <a:solidFill>
                  <a:srgbClr val="120D0C"/>
                </a:solidFill>
                <a:latin typeface="Trebuchet MS"/>
                <a:cs typeface="Trebuchet MS"/>
              </a:rPr>
              <a:t>idrotten</a:t>
            </a:r>
            <a:endParaRPr sz="22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5CFC7"/>
          </a:solidFill>
        </p:spPr>
        <p:txBody>
          <a:bodyPr wrap="square" lIns="0" tIns="0" rIns="0" bIns="0" rtlCol="0"/>
          <a:lstStyle/>
          <a:p>
            <a:endParaRPr/>
          </a:p>
        </p:txBody>
      </p:sp>
      <p:sp>
        <p:nvSpPr>
          <p:cNvPr id="3" name="object 3"/>
          <p:cNvSpPr txBox="1">
            <a:spLocks noGrp="1"/>
          </p:cNvSpPr>
          <p:nvPr>
            <p:ph type="title"/>
          </p:nvPr>
        </p:nvSpPr>
        <p:spPr>
          <a:xfrm>
            <a:off x="1251302" y="1440739"/>
            <a:ext cx="11752580" cy="1183640"/>
          </a:xfrm>
          <a:prstGeom prst="rect">
            <a:avLst/>
          </a:prstGeom>
        </p:spPr>
        <p:txBody>
          <a:bodyPr vert="horz" wrap="square" lIns="0" tIns="12700" rIns="0" bIns="0" rtlCol="0">
            <a:spAutoFit/>
          </a:bodyPr>
          <a:lstStyle/>
          <a:p>
            <a:pPr marL="12700">
              <a:lnSpc>
                <a:spcPct val="100000"/>
              </a:lnSpc>
              <a:spcBef>
                <a:spcPts val="100"/>
              </a:spcBef>
            </a:pPr>
            <a:r>
              <a:rPr sz="7600" spc="575" dirty="0"/>
              <a:t>FOTBOLLENS</a:t>
            </a:r>
            <a:r>
              <a:rPr sz="7600" spc="-35" dirty="0"/>
              <a:t> </a:t>
            </a:r>
            <a:r>
              <a:rPr sz="7600" spc="505" dirty="0"/>
              <a:t>TIO</a:t>
            </a:r>
            <a:r>
              <a:rPr sz="7600" spc="-35" dirty="0"/>
              <a:t> </a:t>
            </a:r>
            <a:r>
              <a:rPr sz="7600" spc="390" dirty="0"/>
              <a:t>BUDORD</a:t>
            </a:r>
            <a:endParaRPr sz="7600" dirty="0"/>
          </a:p>
        </p:txBody>
      </p:sp>
      <p:sp>
        <p:nvSpPr>
          <p:cNvPr id="4" name="object 4"/>
          <p:cNvSpPr txBox="1">
            <a:spLocks noGrp="1"/>
          </p:cNvSpPr>
          <p:nvPr>
            <p:ph type="body" idx="1"/>
          </p:nvPr>
        </p:nvSpPr>
        <p:spPr>
          <a:prstGeom prst="rect">
            <a:avLst/>
          </a:prstGeom>
        </p:spPr>
        <p:txBody>
          <a:bodyPr vert="horz" wrap="square" lIns="0" tIns="69850" rIns="0" bIns="0" rtlCol="0">
            <a:spAutoFit/>
          </a:bodyPr>
          <a:lstStyle/>
          <a:p>
            <a:pPr marL="297815" indent="-295275">
              <a:lnSpc>
                <a:spcPct val="100000"/>
              </a:lnSpc>
              <a:spcBef>
                <a:spcPts val="550"/>
              </a:spcBef>
              <a:buSzPct val="94000"/>
              <a:buFont typeface="Lucida Sans Unicode"/>
              <a:buAutoNum type="arabicPeriod"/>
              <a:tabLst>
                <a:tab pos="297815" algn="l"/>
              </a:tabLst>
            </a:pPr>
            <a:r>
              <a:rPr i="1" spc="95" dirty="0">
                <a:latin typeface="Century Gothic"/>
                <a:cs typeface="Century Gothic"/>
              </a:rPr>
              <a:t>Följ</a:t>
            </a:r>
            <a:r>
              <a:rPr i="1" spc="195" dirty="0">
                <a:latin typeface="Century Gothic"/>
                <a:cs typeface="Century Gothic"/>
              </a:rPr>
              <a:t> </a:t>
            </a:r>
            <a:r>
              <a:rPr i="1" spc="70" dirty="0">
                <a:latin typeface="Century Gothic"/>
                <a:cs typeface="Century Gothic"/>
              </a:rPr>
              <a:t>med</a:t>
            </a:r>
            <a:r>
              <a:rPr i="1" spc="200" dirty="0">
                <a:latin typeface="Century Gothic"/>
                <a:cs typeface="Century Gothic"/>
              </a:rPr>
              <a:t> </a:t>
            </a:r>
            <a:r>
              <a:rPr i="1" dirty="0">
                <a:latin typeface="Century Gothic"/>
                <a:cs typeface="Century Gothic"/>
              </a:rPr>
              <a:t>på</a:t>
            </a:r>
            <a:r>
              <a:rPr i="1" spc="200" dirty="0">
                <a:latin typeface="Century Gothic"/>
                <a:cs typeface="Century Gothic"/>
              </a:rPr>
              <a:t> </a:t>
            </a:r>
            <a:r>
              <a:rPr i="1" spc="110" dirty="0">
                <a:latin typeface="Century Gothic"/>
                <a:cs typeface="Century Gothic"/>
              </a:rPr>
              <a:t>träning</a:t>
            </a:r>
            <a:r>
              <a:rPr i="1" spc="200" dirty="0">
                <a:latin typeface="Century Gothic"/>
                <a:cs typeface="Century Gothic"/>
              </a:rPr>
              <a:t> </a:t>
            </a:r>
            <a:r>
              <a:rPr i="1" dirty="0">
                <a:latin typeface="Century Gothic"/>
                <a:cs typeface="Century Gothic"/>
              </a:rPr>
              <a:t>och</a:t>
            </a:r>
            <a:r>
              <a:rPr i="1" spc="200" dirty="0">
                <a:latin typeface="Century Gothic"/>
                <a:cs typeface="Century Gothic"/>
              </a:rPr>
              <a:t> </a:t>
            </a:r>
            <a:r>
              <a:rPr i="1" spc="85" dirty="0">
                <a:latin typeface="Century Gothic"/>
                <a:cs typeface="Century Gothic"/>
              </a:rPr>
              <a:t>match</a:t>
            </a:r>
            <a:r>
              <a:rPr i="1" spc="200" dirty="0">
                <a:latin typeface="Century Gothic"/>
                <a:cs typeface="Century Gothic"/>
              </a:rPr>
              <a:t> </a:t>
            </a:r>
            <a:r>
              <a:rPr spc="434" dirty="0"/>
              <a:t>–</a:t>
            </a:r>
            <a:r>
              <a:rPr spc="25" dirty="0"/>
              <a:t> </a:t>
            </a:r>
            <a:r>
              <a:rPr dirty="0"/>
              <a:t>ditt</a:t>
            </a:r>
            <a:r>
              <a:rPr spc="20" dirty="0"/>
              <a:t> </a:t>
            </a:r>
            <a:r>
              <a:rPr spc="130" dirty="0"/>
              <a:t>barn</a:t>
            </a:r>
            <a:r>
              <a:rPr spc="25" dirty="0"/>
              <a:t> </a:t>
            </a:r>
            <a:r>
              <a:rPr spc="100" dirty="0"/>
              <a:t>sätter</a:t>
            </a:r>
            <a:r>
              <a:rPr spc="20" dirty="0"/>
              <a:t> </a:t>
            </a:r>
            <a:r>
              <a:rPr spc="155" dirty="0"/>
              <a:t>värde</a:t>
            </a:r>
            <a:r>
              <a:rPr spc="25" dirty="0"/>
              <a:t> </a:t>
            </a:r>
            <a:r>
              <a:rPr spc="235" dirty="0"/>
              <a:t>på</a:t>
            </a:r>
            <a:r>
              <a:rPr spc="20" dirty="0"/>
              <a:t> </a:t>
            </a:r>
            <a:r>
              <a:rPr spc="-20" dirty="0"/>
              <a:t>det.</a:t>
            </a:r>
          </a:p>
          <a:p>
            <a:pPr marL="369570" indent="-356870">
              <a:lnSpc>
                <a:spcPct val="100000"/>
              </a:lnSpc>
              <a:spcBef>
                <a:spcPts val="450"/>
              </a:spcBef>
              <a:buSzPct val="94000"/>
              <a:buFont typeface="Lucida Sans Unicode"/>
              <a:buAutoNum type="arabicPeriod"/>
              <a:tabLst>
                <a:tab pos="369570" algn="l"/>
              </a:tabLst>
            </a:pPr>
            <a:r>
              <a:rPr i="1" spc="75" dirty="0">
                <a:latin typeface="Century Gothic"/>
                <a:cs typeface="Century Gothic"/>
              </a:rPr>
              <a:t>Skapa</a:t>
            </a:r>
            <a:r>
              <a:rPr i="1" spc="185" dirty="0">
                <a:latin typeface="Century Gothic"/>
                <a:cs typeface="Century Gothic"/>
              </a:rPr>
              <a:t> </a:t>
            </a:r>
            <a:r>
              <a:rPr i="1" dirty="0">
                <a:latin typeface="Century Gothic"/>
                <a:cs typeface="Century Gothic"/>
              </a:rPr>
              <a:t>god</a:t>
            </a:r>
            <a:r>
              <a:rPr i="1" spc="190" dirty="0">
                <a:latin typeface="Century Gothic"/>
                <a:cs typeface="Century Gothic"/>
              </a:rPr>
              <a:t> </a:t>
            </a:r>
            <a:r>
              <a:rPr i="1" spc="150" dirty="0">
                <a:latin typeface="Century Gothic"/>
                <a:cs typeface="Century Gothic"/>
              </a:rPr>
              <a:t>stämning</a:t>
            </a:r>
            <a:r>
              <a:rPr i="1" spc="190" dirty="0">
                <a:latin typeface="Century Gothic"/>
                <a:cs typeface="Century Gothic"/>
              </a:rPr>
              <a:t> </a:t>
            </a:r>
            <a:r>
              <a:rPr spc="235" dirty="0"/>
              <a:t>på</a:t>
            </a:r>
            <a:r>
              <a:rPr spc="15" dirty="0"/>
              <a:t> </a:t>
            </a:r>
            <a:r>
              <a:rPr spc="90" dirty="0"/>
              <a:t>träning</a:t>
            </a:r>
            <a:r>
              <a:rPr spc="10" dirty="0"/>
              <a:t> </a:t>
            </a:r>
            <a:r>
              <a:rPr spc="155" dirty="0"/>
              <a:t>och</a:t>
            </a:r>
            <a:r>
              <a:rPr spc="15" dirty="0"/>
              <a:t> </a:t>
            </a:r>
            <a:r>
              <a:rPr spc="125" dirty="0"/>
              <a:t>match.</a:t>
            </a:r>
          </a:p>
          <a:p>
            <a:pPr marL="374015" indent="-361315">
              <a:lnSpc>
                <a:spcPct val="100000"/>
              </a:lnSpc>
              <a:spcBef>
                <a:spcPts val="450"/>
              </a:spcBef>
              <a:buSzPct val="94000"/>
              <a:buAutoNum type="arabicPeriod"/>
              <a:tabLst>
                <a:tab pos="374015" algn="l"/>
              </a:tabLst>
            </a:pPr>
            <a:r>
              <a:rPr spc="105" dirty="0"/>
              <a:t>Uppehåll</a:t>
            </a:r>
            <a:r>
              <a:rPr spc="65" dirty="0"/>
              <a:t> </a:t>
            </a:r>
            <a:r>
              <a:rPr spc="75" dirty="0"/>
              <a:t>dig</a:t>
            </a:r>
            <a:r>
              <a:rPr spc="65" dirty="0"/>
              <a:t> </a:t>
            </a:r>
            <a:r>
              <a:rPr spc="120" dirty="0"/>
              <a:t>längs</a:t>
            </a:r>
            <a:r>
              <a:rPr spc="65" dirty="0"/>
              <a:t> </a:t>
            </a:r>
            <a:r>
              <a:rPr spc="204" dirty="0"/>
              <a:t>ena</a:t>
            </a:r>
            <a:r>
              <a:rPr spc="65" dirty="0"/>
              <a:t> </a:t>
            </a:r>
            <a:r>
              <a:rPr dirty="0"/>
              <a:t>sidlinjen</a:t>
            </a:r>
            <a:r>
              <a:rPr spc="65" dirty="0"/>
              <a:t> </a:t>
            </a:r>
            <a:r>
              <a:rPr spc="155" dirty="0"/>
              <a:t>och</a:t>
            </a:r>
            <a:r>
              <a:rPr spc="70" dirty="0"/>
              <a:t> </a:t>
            </a:r>
            <a:r>
              <a:rPr spc="135" dirty="0"/>
              <a:t>var</a:t>
            </a:r>
            <a:r>
              <a:rPr spc="65" dirty="0"/>
              <a:t> </a:t>
            </a:r>
            <a:r>
              <a:rPr dirty="0"/>
              <a:t>lugn.</a:t>
            </a:r>
            <a:r>
              <a:rPr spc="65" dirty="0"/>
              <a:t> </a:t>
            </a:r>
            <a:r>
              <a:rPr dirty="0"/>
              <a:t>Låt</a:t>
            </a:r>
            <a:r>
              <a:rPr spc="65" dirty="0"/>
              <a:t> </a:t>
            </a:r>
            <a:r>
              <a:rPr spc="140" dirty="0"/>
              <a:t>barnen</a:t>
            </a:r>
            <a:r>
              <a:rPr spc="65" dirty="0"/>
              <a:t> </a:t>
            </a:r>
            <a:r>
              <a:rPr spc="70" dirty="0"/>
              <a:t>spela.</a:t>
            </a:r>
          </a:p>
          <a:p>
            <a:pPr marL="386715" indent="-374015">
              <a:lnSpc>
                <a:spcPct val="100000"/>
              </a:lnSpc>
              <a:spcBef>
                <a:spcPts val="450"/>
              </a:spcBef>
              <a:buSzPct val="94000"/>
              <a:buAutoNum type="arabicPeriod"/>
              <a:tabLst>
                <a:tab pos="386715" algn="l"/>
              </a:tabLst>
            </a:pPr>
            <a:r>
              <a:rPr spc="125" dirty="0"/>
              <a:t>Uppmuntra</a:t>
            </a:r>
            <a:r>
              <a:rPr spc="10" dirty="0"/>
              <a:t> </a:t>
            </a:r>
            <a:r>
              <a:rPr i="1" spc="85" dirty="0">
                <a:latin typeface="Century Gothic"/>
                <a:cs typeface="Century Gothic"/>
              </a:rPr>
              <a:t>alla</a:t>
            </a:r>
            <a:r>
              <a:rPr i="1" spc="190" dirty="0">
                <a:latin typeface="Century Gothic"/>
                <a:cs typeface="Century Gothic"/>
              </a:rPr>
              <a:t> </a:t>
            </a:r>
            <a:r>
              <a:rPr i="1" spc="114" dirty="0">
                <a:latin typeface="Century Gothic"/>
                <a:cs typeface="Century Gothic"/>
              </a:rPr>
              <a:t>spelarna</a:t>
            </a:r>
            <a:r>
              <a:rPr i="1" spc="185" dirty="0">
                <a:latin typeface="Century Gothic"/>
                <a:cs typeface="Century Gothic"/>
              </a:rPr>
              <a:t> </a:t>
            </a:r>
            <a:r>
              <a:rPr i="1" spc="114" dirty="0">
                <a:latin typeface="Century Gothic"/>
                <a:cs typeface="Century Gothic"/>
              </a:rPr>
              <a:t>i</a:t>
            </a:r>
            <a:r>
              <a:rPr i="1" spc="190" dirty="0">
                <a:latin typeface="Century Gothic"/>
                <a:cs typeface="Century Gothic"/>
              </a:rPr>
              <a:t> </a:t>
            </a:r>
            <a:r>
              <a:rPr i="1" dirty="0">
                <a:latin typeface="Century Gothic"/>
                <a:cs typeface="Century Gothic"/>
              </a:rPr>
              <a:t>laget</a:t>
            </a:r>
            <a:r>
              <a:rPr dirty="0"/>
              <a:t>,</a:t>
            </a:r>
            <a:r>
              <a:rPr spc="10" dirty="0"/>
              <a:t> </a:t>
            </a:r>
            <a:r>
              <a:rPr spc="55" dirty="0"/>
              <a:t>inte</a:t>
            </a:r>
            <a:r>
              <a:rPr spc="15" dirty="0"/>
              <a:t> </a:t>
            </a:r>
            <a:r>
              <a:rPr spc="195" dirty="0"/>
              <a:t>bara</a:t>
            </a:r>
            <a:r>
              <a:rPr spc="10" dirty="0"/>
              <a:t> </a:t>
            </a:r>
            <a:r>
              <a:rPr dirty="0"/>
              <a:t>ditt</a:t>
            </a:r>
            <a:r>
              <a:rPr spc="15" dirty="0"/>
              <a:t> </a:t>
            </a:r>
            <a:r>
              <a:rPr spc="145" dirty="0"/>
              <a:t>eget</a:t>
            </a:r>
            <a:r>
              <a:rPr spc="10" dirty="0"/>
              <a:t> </a:t>
            </a:r>
            <a:r>
              <a:rPr spc="55" dirty="0"/>
              <a:t>barn,</a:t>
            </a:r>
            <a:r>
              <a:rPr spc="15" dirty="0"/>
              <a:t> </a:t>
            </a:r>
            <a:r>
              <a:rPr dirty="0"/>
              <a:t>i</a:t>
            </a:r>
            <a:r>
              <a:rPr spc="10" dirty="0"/>
              <a:t> </a:t>
            </a:r>
            <a:r>
              <a:rPr spc="210" dirty="0"/>
              <a:t>både</a:t>
            </a:r>
            <a:r>
              <a:rPr spc="10" dirty="0"/>
              <a:t> </a:t>
            </a:r>
            <a:r>
              <a:rPr spc="150" dirty="0"/>
              <a:t>med-</a:t>
            </a:r>
            <a:r>
              <a:rPr spc="15" dirty="0"/>
              <a:t> </a:t>
            </a:r>
            <a:r>
              <a:rPr spc="155" dirty="0"/>
              <a:t>och</a:t>
            </a:r>
            <a:r>
              <a:rPr spc="10" dirty="0"/>
              <a:t> </a:t>
            </a:r>
            <a:r>
              <a:rPr spc="114" dirty="0"/>
              <a:t>motgång.</a:t>
            </a:r>
          </a:p>
          <a:p>
            <a:pPr marL="386080" indent="-373380">
              <a:lnSpc>
                <a:spcPct val="100000"/>
              </a:lnSpc>
              <a:spcBef>
                <a:spcPts val="450"/>
              </a:spcBef>
              <a:buSzPct val="94000"/>
              <a:buFont typeface="Lucida Sans Unicode"/>
              <a:buAutoNum type="arabicPeriod"/>
              <a:tabLst>
                <a:tab pos="386080" algn="l"/>
              </a:tabLst>
            </a:pPr>
            <a:r>
              <a:rPr i="1" spc="80" dirty="0">
                <a:latin typeface="Century Gothic"/>
                <a:cs typeface="Century Gothic"/>
              </a:rPr>
              <a:t>Respektera</a:t>
            </a:r>
            <a:r>
              <a:rPr i="1" spc="210" dirty="0">
                <a:latin typeface="Century Gothic"/>
                <a:cs typeface="Century Gothic"/>
              </a:rPr>
              <a:t> </a:t>
            </a:r>
            <a:r>
              <a:rPr i="1" spc="110" dirty="0">
                <a:latin typeface="Century Gothic"/>
                <a:cs typeface="Century Gothic"/>
              </a:rPr>
              <a:t>ledarnas</a:t>
            </a:r>
            <a:r>
              <a:rPr i="1" spc="210" dirty="0">
                <a:latin typeface="Century Gothic"/>
                <a:cs typeface="Century Gothic"/>
              </a:rPr>
              <a:t> </a:t>
            </a:r>
            <a:r>
              <a:rPr spc="150" dirty="0"/>
              <a:t>matchning</a:t>
            </a:r>
            <a:r>
              <a:rPr spc="120" dirty="0"/>
              <a:t> </a:t>
            </a:r>
            <a:r>
              <a:rPr spc="155" dirty="0"/>
              <a:t>och</a:t>
            </a:r>
            <a:r>
              <a:rPr spc="30" dirty="0"/>
              <a:t> </a:t>
            </a:r>
            <a:r>
              <a:rPr dirty="0"/>
              <a:t>beslut.</a:t>
            </a:r>
            <a:r>
              <a:rPr spc="35" dirty="0"/>
              <a:t> </a:t>
            </a:r>
            <a:r>
              <a:rPr spc="130" dirty="0"/>
              <a:t>Sätt</a:t>
            </a:r>
            <a:r>
              <a:rPr spc="35" dirty="0"/>
              <a:t> </a:t>
            </a:r>
            <a:r>
              <a:rPr spc="75" dirty="0"/>
              <a:t>dig</a:t>
            </a:r>
            <a:r>
              <a:rPr spc="30" dirty="0"/>
              <a:t> </a:t>
            </a:r>
            <a:r>
              <a:rPr dirty="0"/>
              <a:t>in</a:t>
            </a:r>
            <a:r>
              <a:rPr spc="35" dirty="0"/>
              <a:t> </a:t>
            </a:r>
            <a:r>
              <a:rPr dirty="0"/>
              <a:t>i</a:t>
            </a:r>
            <a:r>
              <a:rPr spc="35" dirty="0"/>
              <a:t> </a:t>
            </a:r>
            <a:r>
              <a:rPr spc="80" dirty="0"/>
              <a:t>föreningens</a:t>
            </a:r>
            <a:r>
              <a:rPr spc="30" dirty="0"/>
              <a:t> </a:t>
            </a:r>
            <a:r>
              <a:rPr spc="40" dirty="0"/>
              <a:t>policy.</a:t>
            </a:r>
          </a:p>
          <a:p>
            <a:pPr marL="388620" indent="-375920">
              <a:lnSpc>
                <a:spcPct val="100000"/>
              </a:lnSpc>
              <a:spcBef>
                <a:spcPts val="450"/>
              </a:spcBef>
              <a:buSzPct val="94000"/>
              <a:buFont typeface="Lucida Sans Unicode"/>
              <a:buAutoNum type="arabicPeriod"/>
              <a:tabLst>
                <a:tab pos="388620" algn="l"/>
              </a:tabLst>
            </a:pPr>
            <a:r>
              <a:rPr i="1" spc="80" dirty="0">
                <a:latin typeface="Century Gothic"/>
                <a:cs typeface="Century Gothic"/>
              </a:rPr>
              <a:t>Respektera</a:t>
            </a:r>
            <a:r>
              <a:rPr i="1" spc="195" dirty="0">
                <a:latin typeface="Century Gothic"/>
                <a:cs typeface="Century Gothic"/>
              </a:rPr>
              <a:t> </a:t>
            </a:r>
            <a:r>
              <a:rPr i="1" spc="120" dirty="0">
                <a:latin typeface="Century Gothic"/>
                <a:cs typeface="Century Gothic"/>
              </a:rPr>
              <a:t>domarens </a:t>
            </a:r>
            <a:r>
              <a:rPr spc="80" dirty="0"/>
              <a:t>beslut</a:t>
            </a:r>
            <a:r>
              <a:rPr spc="15" dirty="0"/>
              <a:t> </a:t>
            </a:r>
            <a:r>
              <a:rPr spc="155" dirty="0"/>
              <a:t>och</a:t>
            </a:r>
            <a:r>
              <a:rPr spc="20" dirty="0"/>
              <a:t> </a:t>
            </a:r>
            <a:r>
              <a:rPr spc="114" dirty="0"/>
              <a:t>se</a:t>
            </a:r>
            <a:r>
              <a:rPr spc="20" dirty="0"/>
              <a:t> </a:t>
            </a:r>
            <a:r>
              <a:rPr spc="120" dirty="0"/>
              <a:t>henne/honom</a:t>
            </a:r>
            <a:r>
              <a:rPr spc="20" dirty="0"/>
              <a:t> </a:t>
            </a:r>
            <a:r>
              <a:rPr spc="145" dirty="0"/>
              <a:t>som</a:t>
            </a:r>
            <a:r>
              <a:rPr spc="20" dirty="0"/>
              <a:t> </a:t>
            </a:r>
            <a:r>
              <a:rPr spc="125" dirty="0"/>
              <a:t>en</a:t>
            </a:r>
            <a:r>
              <a:rPr spc="15" dirty="0"/>
              <a:t> </a:t>
            </a:r>
            <a:r>
              <a:rPr spc="165" dirty="0"/>
              <a:t>vägledare</a:t>
            </a:r>
            <a:r>
              <a:rPr spc="20" dirty="0"/>
              <a:t> </a:t>
            </a:r>
            <a:r>
              <a:rPr spc="95" dirty="0"/>
              <a:t>under</a:t>
            </a:r>
            <a:r>
              <a:rPr spc="20" dirty="0"/>
              <a:t> </a:t>
            </a:r>
            <a:r>
              <a:rPr spc="-10" dirty="0"/>
              <a:t>utbildning.</a:t>
            </a:r>
          </a:p>
          <a:p>
            <a:pPr marL="369570" indent="-356870">
              <a:lnSpc>
                <a:spcPct val="100000"/>
              </a:lnSpc>
              <a:spcBef>
                <a:spcPts val="450"/>
              </a:spcBef>
              <a:buSzPct val="94000"/>
              <a:buFont typeface="Lucida Sans Unicode"/>
              <a:buAutoNum type="arabicPeriod"/>
              <a:tabLst>
                <a:tab pos="369570" algn="l"/>
              </a:tabLst>
            </a:pPr>
            <a:r>
              <a:rPr i="1" spc="110" dirty="0">
                <a:latin typeface="Century Gothic"/>
                <a:cs typeface="Century Gothic"/>
              </a:rPr>
              <a:t>Uppmuntra</a:t>
            </a:r>
            <a:r>
              <a:rPr i="1" spc="185" dirty="0">
                <a:latin typeface="Century Gothic"/>
                <a:cs typeface="Century Gothic"/>
              </a:rPr>
              <a:t> </a:t>
            </a:r>
            <a:r>
              <a:rPr i="1" spc="90" dirty="0">
                <a:latin typeface="Century Gothic"/>
                <a:cs typeface="Century Gothic"/>
              </a:rPr>
              <a:t>ditt</a:t>
            </a:r>
            <a:r>
              <a:rPr i="1" spc="190" dirty="0">
                <a:latin typeface="Century Gothic"/>
                <a:cs typeface="Century Gothic"/>
              </a:rPr>
              <a:t> </a:t>
            </a:r>
            <a:r>
              <a:rPr i="1" spc="90" dirty="0">
                <a:latin typeface="Century Gothic"/>
                <a:cs typeface="Century Gothic"/>
              </a:rPr>
              <a:t>barn</a:t>
            </a:r>
            <a:r>
              <a:rPr i="1" spc="190" dirty="0">
                <a:latin typeface="Century Gothic"/>
                <a:cs typeface="Century Gothic"/>
              </a:rPr>
              <a:t> </a:t>
            </a:r>
            <a:r>
              <a:rPr spc="120" dirty="0"/>
              <a:t>att</a:t>
            </a:r>
            <a:r>
              <a:rPr spc="15" dirty="0"/>
              <a:t> </a:t>
            </a:r>
            <a:r>
              <a:rPr spc="130" dirty="0"/>
              <a:t>delta</a:t>
            </a:r>
            <a:r>
              <a:rPr spc="15" dirty="0"/>
              <a:t> </a:t>
            </a:r>
            <a:r>
              <a:rPr spc="434" dirty="0"/>
              <a:t>–</a:t>
            </a:r>
            <a:r>
              <a:rPr spc="10" dirty="0"/>
              <a:t> </a:t>
            </a:r>
            <a:r>
              <a:rPr spc="135" dirty="0"/>
              <a:t>pressa</a:t>
            </a:r>
            <a:r>
              <a:rPr spc="15" dirty="0"/>
              <a:t> </a:t>
            </a:r>
            <a:r>
              <a:rPr spc="-10" dirty="0"/>
              <a:t>inte.</a:t>
            </a:r>
          </a:p>
          <a:p>
            <a:pPr marL="387350" indent="-374650">
              <a:lnSpc>
                <a:spcPct val="100000"/>
              </a:lnSpc>
              <a:spcBef>
                <a:spcPts val="450"/>
              </a:spcBef>
              <a:buSzPct val="94000"/>
              <a:buAutoNum type="arabicPeriod"/>
              <a:tabLst>
                <a:tab pos="387350" algn="l"/>
              </a:tabLst>
            </a:pPr>
            <a:r>
              <a:rPr spc="155" dirty="0"/>
              <a:t>Fråga</a:t>
            </a:r>
            <a:r>
              <a:rPr spc="15" dirty="0"/>
              <a:t> </a:t>
            </a:r>
            <a:r>
              <a:rPr spc="140" dirty="0"/>
              <a:t>barnen</a:t>
            </a:r>
            <a:r>
              <a:rPr spc="20" dirty="0"/>
              <a:t> </a:t>
            </a:r>
            <a:r>
              <a:rPr spc="175" dirty="0"/>
              <a:t>om</a:t>
            </a:r>
            <a:r>
              <a:rPr spc="15" dirty="0"/>
              <a:t> </a:t>
            </a:r>
            <a:r>
              <a:rPr spc="190" dirty="0"/>
              <a:t>matchen</a:t>
            </a:r>
            <a:r>
              <a:rPr spc="15" dirty="0"/>
              <a:t> </a:t>
            </a:r>
            <a:r>
              <a:rPr spc="135" dirty="0"/>
              <a:t>var</a:t>
            </a:r>
            <a:r>
              <a:rPr spc="20" dirty="0"/>
              <a:t> </a:t>
            </a:r>
            <a:r>
              <a:rPr dirty="0"/>
              <a:t>rolig,</a:t>
            </a:r>
            <a:r>
              <a:rPr spc="15" dirty="0"/>
              <a:t> </a:t>
            </a:r>
            <a:r>
              <a:rPr spc="135" dirty="0"/>
              <a:t>spännande,</a:t>
            </a:r>
            <a:r>
              <a:rPr spc="20" dirty="0"/>
              <a:t> </a:t>
            </a:r>
            <a:r>
              <a:rPr spc="110" dirty="0"/>
              <a:t>schysst</a:t>
            </a:r>
            <a:r>
              <a:rPr spc="15" dirty="0"/>
              <a:t> </a:t>
            </a:r>
            <a:r>
              <a:rPr dirty="0"/>
              <a:t>eller</a:t>
            </a:r>
            <a:r>
              <a:rPr spc="20" dirty="0"/>
              <a:t> </a:t>
            </a:r>
            <a:r>
              <a:rPr spc="175" dirty="0"/>
              <a:t>om</a:t>
            </a:r>
            <a:r>
              <a:rPr spc="15" dirty="0"/>
              <a:t> </a:t>
            </a:r>
            <a:r>
              <a:rPr spc="95" dirty="0"/>
              <a:t>spelet</a:t>
            </a:r>
            <a:r>
              <a:rPr spc="20" dirty="0"/>
              <a:t> </a:t>
            </a:r>
            <a:r>
              <a:rPr spc="135" dirty="0"/>
              <a:t>var</a:t>
            </a:r>
            <a:r>
              <a:rPr spc="15" dirty="0"/>
              <a:t> </a:t>
            </a:r>
            <a:r>
              <a:rPr spc="140" dirty="0"/>
              <a:t>bra</a:t>
            </a:r>
            <a:r>
              <a:rPr spc="20" dirty="0"/>
              <a:t> </a:t>
            </a:r>
            <a:r>
              <a:rPr spc="434" dirty="0"/>
              <a:t>–</a:t>
            </a:r>
            <a:r>
              <a:rPr spc="15" dirty="0"/>
              <a:t> </a:t>
            </a:r>
            <a:r>
              <a:rPr spc="65" dirty="0"/>
              <a:t>fokusera</a:t>
            </a:r>
          </a:p>
          <a:p>
            <a:pPr marL="12700">
              <a:lnSpc>
                <a:spcPct val="100000"/>
              </a:lnSpc>
              <a:spcBef>
                <a:spcPts val="450"/>
              </a:spcBef>
            </a:pPr>
            <a:r>
              <a:rPr i="1" spc="80" dirty="0">
                <a:latin typeface="Century Gothic"/>
                <a:cs typeface="Century Gothic"/>
              </a:rPr>
              <a:t>inte</a:t>
            </a:r>
            <a:r>
              <a:rPr i="1" spc="185" dirty="0">
                <a:latin typeface="Century Gothic"/>
                <a:cs typeface="Century Gothic"/>
              </a:rPr>
              <a:t> </a:t>
            </a:r>
            <a:r>
              <a:rPr i="1" dirty="0">
                <a:latin typeface="Century Gothic"/>
                <a:cs typeface="Century Gothic"/>
              </a:rPr>
              <a:t>på</a:t>
            </a:r>
            <a:r>
              <a:rPr i="1" spc="185" dirty="0">
                <a:latin typeface="Century Gothic"/>
                <a:cs typeface="Century Gothic"/>
              </a:rPr>
              <a:t> </a:t>
            </a:r>
            <a:r>
              <a:rPr i="1" spc="85" dirty="0">
                <a:latin typeface="Century Gothic"/>
                <a:cs typeface="Century Gothic"/>
              </a:rPr>
              <a:t>resultatet.</a:t>
            </a:r>
          </a:p>
          <a:p>
            <a:pPr marL="386715" indent="-374015">
              <a:lnSpc>
                <a:spcPct val="100000"/>
              </a:lnSpc>
              <a:spcBef>
                <a:spcPts val="450"/>
              </a:spcBef>
              <a:buSzPct val="94000"/>
              <a:buFont typeface="Lucida Sans Unicode"/>
              <a:buAutoNum type="arabicPeriod" startAt="9"/>
              <a:tabLst>
                <a:tab pos="386715" algn="l"/>
              </a:tabLst>
            </a:pPr>
            <a:r>
              <a:rPr i="1" spc="85" dirty="0">
                <a:latin typeface="Century Gothic"/>
                <a:cs typeface="Century Gothic"/>
              </a:rPr>
              <a:t>Stöd</a:t>
            </a:r>
            <a:r>
              <a:rPr i="1" spc="175" dirty="0">
                <a:latin typeface="Century Gothic"/>
                <a:cs typeface="Century Gothic"/>
              </a:rPr>
              <a:t> </a:t>
            </a:r>
            <a:r>
              <a:rPr i="1" spc="80" dirty="0">
                <a:latin typeface="Century Gothic"/>
                <a:cs typeface="Century Gothic"/>
              </a:rPr>
              <a:t>föreningen</a:t>
            </a:r>
            <a:r>
              <a:rPr i="1" spc="180" dirty="0">
                <a:latin typeface="Century Gothic"/>
                <a:cs typeface="Century Gothic"/>
              </a:rPr>
              <a:t> </a:t>
            </a:r>
            <a:r>
              <a:rPr dirty="0"/>
              <a:t>i </a:t>
            </a:r>
            <a:r>
              <a:rPr spc="120" dirty="0"/>
              <a:t>dess</a:t>
            </a:r>
            <a:r>
              <a:rPr dirty="0"/>
              <a:t> </a:t>
            </a:r>
            <a:r>
              <a:rPr spc="95" dirty="0"/>
              <a:t>arbete.</a:t>
            </a:r>
            <a:r>
              <a:rPr spc="5" dirty="0"/>
              <a:t> </a:t>
            </a:r>
            <a:r>
              <a:rPr dirty="0"/>
              <a:t>Din </a:t>
            </a:r>
            <a:r>
              <a:rPr spc="90" dirty="0"/>
              <a:t>insats</a:t>
            </a:r>
            <a:r>
              <a:rPr spc="5" dirty="0"/>
              <a:t> </a:t>
            </a:r>
            <a:r>
              <a:rPr dirty="0"/>
              <a:t>blir </a:t>
            </a:r>
            <a:r>
              <a:rPr spc="105" dirty="0"/>
              <a:t>värdesatt,</a:t>
            </a:r>
            <a:r>
              <a:rPr spc="5" dirty="0"/>
              <a:t> </a:t>
            </a:r>
            <a:r>
              <a:rPr spc="55" dirty="0"/>
              <a:t>inte</a:t>
            </a:r>
            <a:r>
              <a:rPr dirty="0"/>
              <a:t> </a:t>
            </a:r>
            <a:r>
              <a:rPr spc="80" dirty="0"/>
              <a:t>minst</a:t>
            </a:r>
            <a:r>
              <a:rPr spc="5" dirty="0"/>
              <a:t> </a:t>
            </a:r>
            <a:r>
              <a:rPr spc="225" dirty="0"/>
              <a:t>av</a:t>
            </a:r>
            <a:r>
              <a:rPr dirty="0"/>
              <a:t> ditt</a:t>
            </a:r>
            <a:r>
              <a:rPr spc="5" dirty="0"/>
              <a:t> </a:t>
            </a:r>
            <a:r>
              <a:rPr spc="55" dirty="0"/>
              <a:t>barn.</a:t>
            </a:r>
          </a:p>
          <a:p>
            <a:pPr marL="495300" indent="-483870">
              <a:lnSpc>
                <a:spcPct val="100000"/>
              </a:lnSpc>
              <a:spcBef>
                <a:spcPts val="450"/>
              </a:spcBef>
              <a:buSzPct val="94000"/>
              <a:buAutoNum type="arabicPeriod" startAt="9"/>
              <a:tabLst>
                <a:tab pos="495300" algn="l"/>
              </a:tabLst>
            </a:pPr>
            <a:r>
              <a:rPr spc="85" dirty="0"/>
              <a:t>Kom</a:t>
            </a:r>
            <a:r>
              <a:rPr spc="35" dirty="0"/>
              <a:t> </a:t>
            </a:r>
            <a:r>
              <a:rPr spc="130" dirty="0"/>
              <a:t>ihåg</a:t>
            </a:r>
            <a:r>
              <a:rPr spc="40" dirty="0"/>
              <a:t> </a:t>
            </a:r>
            <a:r>
              <a:rPr spc="120" dirty="0"/>
              <a:t>att</a:t>
            </a:r>
            <a:r>
              <a:rPr spc="40" dirty="0"/>
              <a:t> </a:t>
            </a:r>
            <a:r>
              <a:rPr spc="114" dirty="0"/>
              <a:t>det</a:t>
            </a:r>
            <a:r>
              <a:rPr spc="40" dirty="0"/>
              <a:t> </a:t>
            </a:r>
            <a:r>
              <a:rPr spc="130" dirty="0"/>
              <a:t>är</a:t>
            </a:r>
            <a:r>
              <a:rPr spc="40" dirty="0"/>
              <a:t> </a:t>
            </a:r>
            <a:r>
              <a:rPr dirty="0"/>
              <a:t>ditt</a:t>
            </a:r>
            <a:r>
              <a:rPr spc="40" dirty="0"/>
              <a:t> </a:t>
            </a:r>
            <a:r>
              <a:rPr spc="130" dirty="0"/>
              <a:t>barn</a:t>
            </a:r>
            <a:r>
              <a:rPr spc="40" dirty="0"/>
              <a:t> </a:t>
            </a:r>
            <a:r>
              <a:rPr spc="145" dirty="0"/>
              <a:t>som</a:t>
            </a:r>
            <a:r>
              <a:rPr spc="40" dirty="0"/>
              <a:t> </a:t>
            </a:r>
            <a:r>
              <a:rPr spc="110" dirty="0"/>
              <a:t>spelar</a:t>
            </a:r>
            <a:r>
              <a:rPr spc="40" dirty="0"/>
              <a:t> </a:t>
            </a:r>
            <a:r>
              <a:rPr dirty="0"/>
              <a:t>fotboll</a:t>
            </a:r>
            <a:r>
              <a:rPr spc="40" dirty="0"/>
              <a:t> </a:t>
            </a:r>
            <a:r>
              <a:rPr spc="434" dirty="0"/>
              <a:t>–</a:t>
            </a:r>
            <a:r>
              <a:rPr spc="40" dirty="0"/>
              <a:t> </a:t>
            </a:r>
            <a:r>
              <a:rPr i="1" spc="80" dirty="0">
                <a:latin typeface="Century Gothic"/>
                <a:cs typeface="Century Gothic"/>
              </a:rPr>
              <a:t>inte</a:t>
            </a:r>
            <a:r>
              <a:rPr i="1" spc="220" dirty="0">
                <a:latin typeface="Century Gothic"/>
                <a:cs typeface="Century Gothic"/>
              </a:rPr>
              <a:t> </a:t>
            </a:r>
            <a:r>
              <a:rPr i="1" dirty="0">
                <a:latin typeface="Century Gothic"/>
                <a:cs typeface="Century Gothic"/>
              </a:rPr>
              <a:t>du</a:t>
            </a:r>
            <a:r>
              <a:rPr i="1" spc="220" dirty="0">
                <a:latin typeface="Century Gothic"/>
                <a:cs typeface="Century Gothic"/>
              </a:rPr>
              <a:t> </a:t>
            </a:r>
            <a:r>
              <a:rPr i="1" spc="80" dirty="0">
                <a:latin typeface="Century Gothic"/>
                <a:cs typeface="Century Gothic"/>
              </a:rPr>
              <a:t>själv</a:t>
            </a:r>
            <a:r>
              <a:rPr spc="8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5686"/>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5CFC7"/>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9464226" y="5704379"/>
            <a:ext cx="5435915" cy="4257771"/>
          </a:xfrm>
          <a:prstGeom prst="rect">
            <a:avLst/>
          </a:prstGeom>
        </p:spPr>
      </p:pic>
      <p:sp>
        <p:nvSpPr>
          <p:cNvPr id="5" name="object 5"/>
          <p:cNvSpPr/>
          <p:nvPr/>
        </p:nvSpPr>
        <p:spPr>
          <a:xfrm>
            <a:off x="2408607" y="1384986"/>
            <a:ext cx="7246620" cy="0"/>
          </a:xfrm>
          <a:custGeom>
            <a:avLst/>
            <a:gdLst/>
            <a:ahLst/>
            <a:cxnLst/>
            <a:rect l="l" t="t" r="r" b="b"/>
            <a:pathLst>
              <a:path w="7246620">
                <a:moveTo>
                  <a:pt x="0" y="0"/>
                </a:moveTo>
                <a:lnTo>
                  <a:pt x="7246489" y="0"/>
                </a:lnTo>
              </a:path>
            </a:pathLst>
          </a:custGeom>
          <a:ln w="9524">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5751906" y="9064339"/>
            <a:ext cx="1695449" cy="619124"/>
          </a:xfrm>
          <a:prstGeom prst="rect">
            <a:avLst/>
          </a:prstGeom>
        </p:spPr>
      </p:pic>
      <p:sp>
        <p:nvSpPr>
          <p:cNvPr id="7" name="object 7"/>
          <p:cNvSpPr txBox="1">
            <a:spLocks noGrp="1"/>
          </p:cNvSpPr>
          <p:nvPr>
            <p:ph type="title"/>
          </p:nvPr>
        </p:nvSpPr>
        <p:spPr>
          <a:xfrm>
            <a:off x="1016000" y="1852098"/>
            <a:ext cx="5869940" cy="2397760"/>
          </a:xfrm>
          <a:prstGeom prst="rect">
            <a:avLst/>
          </a:prstGeom>
        </p:spPr>
        <p:txBody>
          <a:bodyPr vert="horz" wrap="square" lIns="0" tIns="230504" rIns="0" bIns="0" rtlCol="0">
            <a:spAutoFit/>
          </a:bodyPr>
          <a:lstStyle/>
          <a:p>
            <a:pPr marL="12700" marR="5080">
              <a:lnSpc>
                <a:spcPts val="8480"/>
              </a:lnSpc>
              <a:spcBef>
                <a:spcPts val="1814"/>
              </a:spcBef>
            </a:pPr>
            <a:r>
              <a:rPr sz="8500" spc="335" dirty="0"/>
              <a:t>VILKA</a:t>
            </a:r>
            <a:r>
              <a:rPr sz="8500" spc="-45" dirty="0"/>
              <a:t> </a:t>
            </a:r>
            <a:r>
              <a:rPr sz="8500" spc="245" dirty="0"/>
              <a:t>ÄR </a:t>
            </a:r>
            <a:r>
              <a:rPr sz="8500" spc="705" dirty="0"/>
              <a:t>ZENITH</a:t>
            </a:r>
            <a:r>
              <a:rPr sz="8500" spc="-45" dirty="0"/>
              <a:t> </a:t>
            </a:r>
            <a:r>
              <a:rPr sz="8500" spc="-470" dirty="0"/>
              <a:t>P1</a:t>
            </a:r>
            <a:r>
              <a:rPr lang="sv-SE" sz="8500" spc="-470" dirty="0"/>
              <a:t>6</a:t>
            </a:r>
            <a:r>
              <a:rPr sz="8500" spc="-470" dirty="0"/>
              <a:t>?</a:t>
            </a:r>
            <a:endParaRPr sz="8500" dirty="0"/>
          </a:p>
        </p:txBody>
      </p:sp>
      <p:sp>
        <p:nvSpPr>
          <p:cNvPr id="8" name="object 8"/>
          <p:cNvSpPr txBox="1"/>
          <p:nvPr/>
        </p:nvSpPr>
        <p:spPr>
          <a:xfrm>
            <a:off x="15257817" y="8572181"/>
            <a:ext cx="2561590" cy="375285"/>
          </a:xfrm>
          <a:prstGeom prst="rect">
            <a:avLst/>
          </a:prstGeom>
        </p:spPr>
        <p:txBody>
          <a:bodyPr vert="horz" wrap="square" lIns="0" tIns="12065" rIns="0" bIns="0" rtlCol="0">
            <a:spAutoFit/>
          </a:bodyPr>
          <a:lstStyle/>
          <a:p>
            <a:pPr marL="12700">
              <a:lnSpc>
                <a:spcPct val="100000"/>
              </a:lnSpc>
              <a:spcBef>
                <a:spcPts val="95"/>
              </a:spcBef>
            </a:pPr>
            <a:r>
              <a:rPr sz="2300" dirty="0">
                <a:solidFill>
                  <a:srgbClr val="120D0C"/>
                </a:solidFill>
                <a:latin typeface="Arial Narrow"/>
                <a:cs typeface="Arial Narrow"/>
              </a:rPr>
              <a:t>IK</a:t>
            </a:r>
            <a:r>
              <a:rPr sz="2300" spc="25" dirty="0">
                <a:solidFill>
                  <a:srgbClr val="120D0C"/>
                </a:solidFill>
                <a:latin typeface="Arial Narrow"/>
                <a:cs typeface="Arial Narrow"/>
              </a:rPr>
              <a:t> </a:t>
            </a:r>
            <a:r>
              <a:rPr sz="2300" spc="170" dirty="0">
                <a:solidFill>
                  <a:srgbClr val="120D0C"/>
                </a:solidFill>
                <a:latin typeface="Arial Narrow"/>
                <a:cs typeface="Arial Narrow"/>
              </a:rPr>
              <a:t>Zenith</a:t>
            </a:r>
            <a:r>
              <a:rPr sz="2300" spc="25" dirty="0">
                <a:solidFill>
                  <a:srgbClr val="120D0C"/>
                </a:solidFill>
                <a:latin typeface="Arial Narrow"/>
                <a:cs typeface="Arial Narrow"/>
              </a:rPr>
              <a:t> </a:t>
            </a:r>
            <a:r>
              <a:rPr sz="2300" dirty="0">
                <a:solidFill>
                  <a:srgbClr val="120D0C"/>
                </a:solidFill>
                <a:latin typeface="Arial Narrow"/>
                <a:cs typeface="Arial Narrow"/>
              </a:rPr>
              <a:t>P-</a:t>
            </a:r>
            <a:r>
              <a:rPr sz="2300" spc="-200" dirty="0">
                <a:solidFill>
                  <a:srgbClr val="120D0C"/>
                </a:solidFill>
                <a:latin typeface="Arial Narrow"/>
                <a:cs typeface="Arial Narrow"/>
              </a:rPr>
              <a:t>1</a:t>
            </a:r>
            <a:r>
              <a:rPr lang="sv-SE" sz="2300" spc="-200" dirty="0">
                <a:solidFill>
                  <a:srgbClr val="120D0C"/>
                </a:solidFill>
                <a:latin typeface="Arial Narrow"/>
                <a:cs typeface="Arial Narrow"/>
              </a:rPr>
              <a:t>6</a:t>
            </a:r>
            <a:r>
              <a:rPr sz="2300" spc="25" dirty="0">
                <a:solidFill>
                  <a:srgbClr val="120D0C"/>
                </a:solidFill>
                <a:latin typeface="Arial Narrow"/>
                <a:cs typeface="Arial Narrow"/>
              </a:rPr>
              <a:t> </a:t>
            </a:r>
            <a:r>
              <a:rPr sz="2300" spc="110" dirty="0">
                <a:solidFill>
                  <a:srgbClr val="120D0C"/>
                </a:solidFill>
                <a:latin typeface="Arial Narrow"/>
                <a:cs typeface="Arial Narrow"/>
              </a:rPr>
              <a:t>Fotboll</a:t>
            </a:r>
            <a:endParaRPr sz="2300" dirty="0">
              <a:latin typeface="Arial Narrow"/>
              <a:cs typeface="Arial Narrow"/>
            </a:endParaRPr>
          </a:p>
        </p:txBody>
      </p:sp>
      <p:sp>
        <p:nvSpPr>
          <p:cNvPr id="9" name="object 9"/>
          <p:cNvSpPr txBox="1"/>
          <p:nvPr/>
        </p:nvSpPr>
        <p:spPr>
          <a:xfrm>
            <a:off x="1016000" y="4702879"/>
            <a:ext cx="578548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20D0C"/>
                </a:solidFill>
                <a:latin typeface="Lucida Sans Unicode"/>
                <a:cs typeface="Lucida Sans Unicode"/>
              </a:rPr>
              <a:t>Vi</a:t>
            </a:r>
            <a:r>
              <a:rPr sz="2000" spc="-5" dirty="0">
                <a:solidFill>
                  <a:srgbClr val="120D0C"/>
                </a:solidFill>
                <a:latin typeface="Lucida Sans Unicode"/>
                <a:cs typeface="Lucida Sans Unicode"/>
              </a:rPr>
              <a:t> </a:t>
            </a:r>
            <a:r>
              <a:rPr sz="2000" spc="95" dirty="0" err="1">
                <a:solidFill>
                  <a:srgbClr val="120D0C"/>
                </a:solidFill>
                <a:latin typeface="Lucida Sans Unicode"/>
                <a:cs typeface="Lucida Sans Unicode"/>
              </a:rPr>
              <a:t>har</a:t>
            </a:r>
            <a:r>
              <a:rPr sz="2000" spc="-5" dirty="0">
                <a:solidFill>
                  <a:srgbClr val="120D0C"/>
                </a:solidFill>
                <a:latin typeface="Lucida Sans Unicode"/>
                <a:cs typeface="Lucida Sans Unicode"/>
              </a:rPr>
              <a:t> </a:t>
            </a:r>
            <a:r>
              <a:rPr lang="sv-SE" sz="2000" spc="-5" dirty="0">
                <a:solidFill>
                  <a:srgbClr val="120D0C"/>
                </a:solidFill>
                <a:latin typeface="Lucida Sans Unicode"/>
                <a:cs typeface="Lucida Sans Unicode"/>
              </a:rPr>
              <a:t>43</a:t>
            </a:r>
            <a:r>
              <a:rPr sz="2000" dirty="0">
                <a:solidFill>
                  <a:srgbClr val="120D0C"/>
                </a:solidFill>
                <a:latin typeface="Lucida Sans Unicode"/>
                <a:cs typeface="Lucida Sans Unicode"/>
              </a:rPr>
              <a:t> </a:t>
            </a:r>
            <a:r>
              <a:rPr sz="2000" spc="80" dirty="0" err="1">
                <a:solidFill>
                  <a:srgbClr val="120D0C"/>
                </a:solidFill>
                <a:latin typeface="Lucida Sans Unicode"/>
                <a:cs typeface="Lucida Sans Unicode"/>
              </a:rPr>
              <a:t>registrerade</a:t>
            </a:r>
            <a:r>
              <a:rPr sz="2000" spc="-5" dirty="0">
                <a:solidFill>
                  <a:srgbClr val="120D0C"/>
                </a:solidFill>
                <a:latin typeface="Lucida Sans Unicode"/>
                <a:cs typeface="Lucida Sans Unicode"/>
              </a:rPr>
              <a:t> </a:t>
            </a:r>
            <a:r>
              <a:rPr sz="2000" spc="105" dirty="0">
                <a:solidFill>
                  <a:srgbClr val="120D0C"/>
                </a:solidFill>
                <a:latin typeface="Lucida Sans Unicode"/>
                <a:cs typeface="Lucida Sans Unicode"/>
              </a:rPr>
              <a:t>barn</a:t>
            </a:r>
            <a:r>
              <a:rPr lang="sv-SE" sz="2000" spc="105" dirty="0">
                <a:solidFill>
                  <a:srgbClr val="120D0C"/>
                </a:solidFill>
                <a:latin typeface="Lucida Sans Unicode"/>
                <a:cs typeface="Lucida Sans Unicode"/>
              </a:rPr>
              <a:t>, ingen kö. </a:t>
            </a:r>
            <a:endParaRPr sz="2000" dirty="0">
              <a:latin typeface="Lucida Sans Unicode"/>
              <a:cs typeface="Lucida Sans Unicode"/>
            </a:endParaRPr>
          </a:p>
        </p:txBody>
      </p:sp>
      <p:sp>
        <p:nvSpPr>
          <p:cNvPr id="19" name="object 19"/>
          <p:cNvSpPr txBox="1"/>
          <p:nvPr/>
        </p:nvSpPr>
        <p:spPr>
          <a:xfrm>
            <a:off x="1016000" y="9239281"/>
            <a:ext cx="5785485" cy="259045"/>
          </a:xfrm>
          <a:prstGeom prst="rect">
            <a:avLst/>
          </a:prstGeom>
        </p:spPr>
        <p:txBody>
          <a:bodyPr vert="horz" wrap="square" lIns="0" tIns="12700" rIns="0" bIns="0" rtlCol="0">
            <a:spAutoFit/>
          </a:bodyPr>
          <a:lstStyle/>
          <a:p>
            <a:pPr marL="12700">
              <a:lnSpc>
                <a:spcPct val="100000"/>
              </a:lnSpc>
              <a:spcBef>
                <a:spcPts val="100"/>
              </a:spcBef>
            </a:pPr>
            <a:r>
              <a:rPr sz="1600" dirty="0" err="1">
                <a:solidFill>
                  <a:srgbClr val="120D0C"/>
                </a:solidFill>
                <a:latin typeface="Lucida Sans Unicode"/>
                <a:cs typeface="Lucida Sans Unicode"/>
              </a:rPr>
              <a:t>Alla</a:t>
            </a:r>
            <a:r>
              <a:rPr sz="1600" spc="85" dirty="0">
                <a:solidFill>
                  <a:srgbClr val="120D0C"/>
                </a:solidFill>
                <a:latin typeface="Lucida Sans Unicode"/>
                <a:cs typeface="Lucida Sans Unicode"/>
              </a:rPr>
              <a:t> </a:t>
            </a:r>
            <a:r>
              <a:rPr sz="1600" spc="80" dirty="0" err="1">
                <a:solidFill>
                  <a:srgbClr val="120D0C"/>
                </a:solidFill>
                <a:latin typeface="Lucida Sans Unicode"/>
                <a:cs typeface="Lucida Sans Unicode"/>
              </a:rPr>
              <a:t>tränare</a:t>
            </a:r>
            <a:r>
              <a:rPr lang="sv-SE" sz="1600" spc="80" dirty="0">
                <a:solidFill>
                  <a:srgbClr val="120D0C"/>
                </a:solidFill>
                <a:latin typeface="Lucida Sans Unicode"/>
                <a:cs typeface="Lucida Sans Unicode"/>
              </a:rPr>
              <a:t> och föräldraansvariga</a:t>
            </a:r>
            <a:r>
              <a:rPr sz="1600" spc="85" dirty="0">
                <a:solidFill>
                  <a:srgbClr val="120D0C"/>
                </a:solidFill>
                <a:latin typeface="Lucida Sans Unicode"/>
                <a:cs typeface="Lucida Sans Unicode"/>
              </a:rPr>
              <a:t> arbetar </a:t>
            </a:r>
            <a:r>
              <a:rPr sz="1600" dirty="0">
                <a:solidFill>
                  <a:srgbClr val="120D0C"/>
                </a:solidFill>
                <a:latin typeface="Lucida Sans Unicode"/>
                <a:cs typeface="Lucida Sans Unicode"/>
              </a:rPr>
              <a:t>helt</a:t>
            </a:r>
            <a:r>
              <a:rPr sz="1600" spc="85" dirty="0">
                <a:solidFill>
                  <a:srgbClr val="120D0C"/>
                </a:solidFill>
                <a:latin typeface="Lucida Sans Unicode"/>
                <a:cs typeface="Lucida Sans Unicode"/>
              </a:rPr>
              <a:t> </a:t>
            </a:r>
            <a:r>
              <a:rPr sz="1600" spc="-10" dirty="0">
                <a:solidFill>
                  <a:srgbClr val="120D0C"/>
                </a:solidFill>
                <a:latin typeface="Lucida Sans Unicode"/>
                <a:cs typeface="Lucida Sans Unicode"/>
              </a:rPr>
              <a:t>ideellt.</a:t>
            </a:r>
            <a:endParaRPr sz="1600" dirty="0">
              <a:latin typeface="Lucida Sans Unicode"/>
              <a:cs typeface="Lucida Sans Unicode"/>
            </a:endParaRPr>
          </a:p>
        </p:txBody>
      </p:sp>
      <p:sp>
        <p:nvSpPr>
          <p:cNvPr id="21" name="textruta 20">
            <a:extLst>
              <a:ext uri="{FF2B5EF4-FFF2-40B4-BE49-F238E27FC236}">
                <a16:creationId xmlns:a16="http://schemas.microsoft.com/office/drawing/2014/main" id="{4A7DE507-D984-3E39-993B-66DC06AC98A8}"/>
              </a:ext>
            </a:extLst>
          </p:cNvPr>
          <p:cNvSpPr txBox="1"/>
          <p:nvPr/>
        </p:nvSpPr>
        <p:spPr>
          <a:xfrm>
            <a:off x="468593" y="5129217"/>
            <a:ext cx="9183092" cy="4016484"/>
          </a:xfrm>
          <a:prstGeom prst="rect">
            <a:avLst/>
          </a:prstGeom>
          <a:noFill/>
        </p:spPr>
        <p:txBody>
          <a:bodyPr wrap="square" rtlCol="0">
            <a:spAutoFit/>
          </a:bodyPr>
          <a:lstStyle/>
          <a:p>
            <a:pPr marL="457200"/>
            <a:r>
              <a:rPr lang="sv-SE" sz="2000" dirty="0">
                <a:solidFill>
                  <a:srgbClr val="120D0C"/>
                </a:solidFill>
                <a:latin typeface="Lucida Sans Unicode"/>
                <a:cs typeface="Lucida Sans Unicode"/>
              </a:rPr>
              <a:t>Aktiva tränare är:</a:t>
            </a:r>
          </a:p>
          <a:p>
            <a:pPr marL="800100" indent="-342900">
              <a:lnSpc>
                <a:spcPct val="150000"/>
              </a:lnSpc>
              <a:buFont typeface="Arial" panose="020B0604020202020204" pitchFamily="34" charset="0"/>
              <a:buChar char="•"/>
            </a:pPr>
            <a:r>
              <a:rPr lang="sv-SE" sz="2000" dirty="0">
                <a:solidFill>
                  <a:srgbClr val="120D0C"/>
                </a:solidFill>
                <a:latin typeface="Lucida Sans Unicode"/>
                <a:cs typeface="Lucida Sans Unicode"/>
              </a:rPr>
              <a:t>Lagledare: Daniel P &amp; Melisa</a:t>
            </a:r>
          </a:p>
          <a:p>
            <a:pPr marL="800100" indent="-342900">
              <a:lnSpc>
                <a:spcPct val="150000"/>
              </a:lnSpc>
              <a:buFont typeface="Arial" panose="020B0604020202020204" pitchFamily="34" charset="0"/>
              <a:buChar char="•"/>
            </a:pPr>
            <a:r>
              <a:rPr lang="sv-SE" sz="2000" dirty="0">
                <a:solidFill>
                  <a:srgbClr val="120D0C"/>
                </a:solidFill>
                <a:latin typeface="Lucida Sans Unicode"/>
                <a:cs typeface="Lucida Sans Unicode"/>
              </a:rPr>
              <a:t>Fotbolls-träningsansvarig: Andreas, Ferenc och Gonzalo</a:t>
            </a:r>
          </a:p>
          <a:p>
            <a:pPr marL="800100" indent="-342900">
              <a:lnSpc>
                <a:spcPct val="150000"/>
              </a:lnSpc>
              <a:buFont typeface="Arial" panose="020B0604020202020204" pitchFamily="34" charset="0"/>
              <a:buChar char="•"/>
            </a:pPr>
            <a:r>
              <a:rPr lang="sv-SE" sz="2000" dirty="0">
                <a:solidFill>
                  <a:srgbClr val="120D0C"/>
                </a:solidFill>
                <a:latin typeface="Lucida Sans Unicode"/>
                <a:cs typeface="Lucida Sans Unicode"/>
              </a:rPr>
              <a:t>Tränare: David, </a:t>
            </a:r>
            <a:r>
              <a:rPr lang="sv-SE" sz="2000" dirty="0" err="1">
                <a:solidFill>
                  <a:srgbClr val="120D0C"/>
                </a:solidFill>
                <a:latin typeface="Lucida Sans Unicode"/>
                <a:cs typeface="Lucida Sans Unicode"/>
              </a:rPr>
              <a:t>Danieln</a:t>
            </a:r>
            <a:r>
              <a:rPr lang="sv-SE" sz="2000" dirty="0">
                <a:solidFill>
                  <a:srgbClr val="120D0C"/>
                </a:solidFill>
                <a:latin typeface="Lucida Sans Unicode"/>
                <a:cs typeface="Lucida Sans Unicode"/>
              </a:rPr>
              <a:t> N, Jim, Jonas, Joshua, Fredrik, Robin</a:t>
            </a:r>
          </a:p>
          <a:p>
            <a:pPr marL="800100" indent="-342900">
              <a:lnSpc>
                <a:spcPct val="150000"/>
              </a:lnSpc>
              <a:buFont typeface="Arial" panose="020B0604020202020204" pitchFamily="34" charset="0"/>
              <a:buChar char="•"/>
            </a:pPr>
            <a:r>
              <a:rPr lang="sv-SE" sz="2000" dirty="0">
                <a:solidFill>
                  <a:srgbClr val="120D0C"/>
                </a:solidFill>
                <a:latin typeface="Lucida Sans Unicode"/>
                <a:cs typeface="Lucida Sans Unicode"/>
              </a:rPr>
              <a:t>Sammandrag &amp; Cuper: Melisa</a:t>
            </a:r>
          </a:p>
          <a:p>
            <a:pPr marL="800100" indent="-342900">
              <a:lnSpc>
                <a:spcPct val="150000"/>
              </a:lnSpc>
              <a:buFont typeface="Arial" panose="020B0604020202020204" pitchFamily="34" charset="0"/>
              <a:buChar char="•"/>
            </a:pPr>
            <a:r>
              <a:rPr lang="sv-SE" sz="2000" dirty="0">
                <a:solidFill>
                  <a:srgbClr val="120D0C"/>
                </a:solidFill>
                <a:latin typeface="Lucida Sans Unicode"/>
                <a:cs typeface="Lucida Sans Unicode"/>
              </a:rPr>
              <a:t>Materialansvarig: Robin</a:t>
            </a:r>
          </a:p>
          <a:p>
            <a:pPr marL="800100" indent="-342900">
              <a:lnSpc>
                <a:spcPct val="150000"/>
              </a:lnSpc>
              <a:buFont typeface="Arial" panose="020B0604020202020204" pitchFamily="34" charset="0"/>
              <a:buChar char="•"/>
            </a:pPr>
            <a:r>
              <a:rPr lang="sv-SE" sz="2000" dirty="0">
                <a:solidFill>
                  <a:srgbClr val="120D0C"/>
                </a:solidFill>
                <a:latin typeface="Lucida Sans Unicode"/>
                <a:cs typeface="Lucida Sans Unicode"/>
              </a:rPr>
              <a:t>Kassör: Maria Crona </a:t>
            </a:r>
          </a:p>
          <a:p>
            <a:pPr marL="800100" indent="-342900">
              <a:lnSpc>
                <a:spcPct val="150000"/>
              </a:lnSpc>
              <a:spcAft>
                <a:spcPts val="600"/>
              </a:spcAft>
              <a:buFont typeface="Arial" panose="020B0604020202020204" pitchFamily="34" charset="0"/>
              <a:buChar char="•"/>
            </a:pPr>
            <a:r>
              <a:rPr lang="sv-SE" sz="2000" dirty="0">
                <a:solidFill>
                  <a:srgbClr val="120D0C"/>
                </a:solidFill>
                <a:latin typeface="Lucida Sans Unicode"/>
                <a:cs typeface="Lucida Sans Unicode"/>
              </a:rPr>
              <a:t>Föräldrarepresentanter: Frida, Marie, Rebecca, Sandra</a:t>
            </a:r>
          </a:p>
          <a:p>
            <a:endParaRPr lang="sv-SE" sz="2000" dirty="0"/>
          </a:p>
        </p:txBody>
      </p:sp>
      <p:pic>
        <p:nvPicPr>
          <p:cNvPr id="23" name="Bildobjekt 22" descr="En bild som visar utomhus, person, fotbeklädnader, himmel&#10;&#10;Automatiskt genererad beskrivning">
            <a:extLst>
              <a:ext uri="{FF2B5EF4-FFF2-40B4-BE49-F238E27FC236}">
                <a16:creationId xmlns:a16="http://schemas.microsoft.com/office/drawing/2014/main" id="{A5849E58-0395-F1AA-447D-D1848C9550E1}"/>
              </a:ext>
            </a:extLst>
          </p:cNvPr>
          <p:cNvPicPr>
            <a:picLocks noChangeAspect="1"/>
          </p:cNvPicPr>
          <p:nvPr/>
        </p:nvPicPr>
        <p:blipFill rotWithShape="1">
          <a:blip r:embed="rId4">
            <a:extLst>
              <a:ext uri="{28A0092B-C50C-407E-A947-70E740481C1C}">
                <a14:useLocalDpi xmlns:a14="http://schemas.microsoft.com/office/drawing/2010/main" val="0"/>
              </a:ext>
            </a:extLst>
          </a:blip>
          <a:srcRect t="3838" r="8381" b="22314"/>
          <a:stretch/>
        </p:blipFill>
        <p:spPr>
          <a:xfrm>
            <a:off x="9448184" y="-8821"/>
            <a:ext cx="8839815" cy="53423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5220315" cy="5191125"/>
            <a:chOff x="0" y="0"/>
            <a:chExt cx="15220315" cy="5191125"/>
          </a:xfrm>
        </p:grpSpPr>
        <p:pic>
          <p:nvPicPr>
            <p:cNvPr id="3" name="object 3"/>
            <p:cNvPicPr/>
            <p:nvPr/>
          </p:nvPicPr>
          <p:blipFill>
            <a:blip r:embed="rId3" cstate="print"/>
            <a:stretch>
              <a:fillRect/>
            </a:stretch>
          </p:blipFill>
          <p:spPr>
            <a:xfrm>
              <a:off x="0" y="0"/>
              <a:ext cx="6274121" cy="5191124"/>
            </a:xfrm>
            <a:prstGeom prst="rect">
              <a:avLst/>
            </a:prstGeom>
          </p:spPr>
        </p:pic>
        <p:sp>
          <p:nvSpPr>
            <p:cNvPr id="4" name="object 4"/>
            <p:cNvSpPr/>
            <p:nvPr/>
          </p:nvSpPr>
          <p:spPr>
            <a:xfrm>
              <a:off x="6270232" y="1384986"/>
              <a:ext cx="8945245" cy="0"/>
            </a:xfrm>
            <a:custGeom>
              <a:avLst/>
              <a:gdLst/>
              <a:ahLst/>
              <a:cxnLst/>
              <a:rect l="l" t="t" r="r" b="b"/>
              <a:pathLst>
                <a:path w="8945244">
                  <a:moveTo>
                    <a:pt x="0" y="0"/>
                  </a:moveTo>
                  <a:lnTo>
                    <a:pt x="8944818" y="0"/>
                  </a:lnTo>
                </a:path>
              </a:pathLst>
            </a:custGeom>
            <a:ln w="9524">
              <a:solidFill>
                <a:srgbClr val="000000"/>
              </a:solidFill>
            </a:ln>
          </p:spPr>
          <p:txBody>
            <a:bodyPr wrap="square" lIns="0" tIns="0" rIns="0" bIns="0" rtlCol="0"/>
            <a:lstStyle/>
            <a:p>
              <a:endParaRPr/>
            </a:p>
          </p:txBody>
        </p:sp>
        <p:pic>
          <p:nvPicPr>
            <p:cNvPr id="5" name="object 5"/>
            <p:cNvPicPr/>
            <p:nvPr/>
          </p:nvPicPr>
          <p:blipFill>
            <a:blip r:embed="rId4" cstate="print"/>
            <a:stretch>
              <a:fillRect/>
            </a:stretch>
          </p:blipFill>
          <p:spPr>
            <a:xfrm>
              <a:off x="7117479" y="1772429"/>
              <a:ext cx="76200" cy="76199"/>
            </a:xfrm>
            <a:prstGeom prst="rect">
              <a:avLst/>
            </a:prstGeom>
          </p:spPr>
        </p:pic>
        <p:pic>
          <p:nvPicPr>
            <p:cNvPr id="6" name="object 6"/>
            <p:cNvPicPr/>
            <p:nvPr/>
          </p:nvPicPr>
          <p:blipFill>
            <a:blip r:embed="rId4" cstate="print"/>
            <a:stretch>
              <a:fillRect/>
            </a:stretch>
          </p:blipFill>
          <p:spPr>
            <a:xfrm>
              <a:off x="7117479" y="2658254"/>
              <a:ext cx="76200" cy="76199"/>
            </a:xfrm>
            <a:prstGeom prst="rect">
              <a:avLst/>
            </a:prstGeom>
          </p:spPr>
        </p:pic>
        <p:pic>
          <p:nvPicPr>
            <p:cNvPr id="7" name="object 7"/>
            <p:cNvPicPr/>
            <p:nvPr/>
          </p:nvPicPr>
          <p:blipFill>
            <a:blip r:embed="rId4" cstate="print"/>
            <a:stretch>
              <a:fillRect/>
            </a:stretch>
          </p:blipFill>
          <p:spPr>
            <a:xfrm>
              <a:off x="7117479" y="3544079"/>
              <a:ext cx="76200" cy="76199"/>
            </a:xfrm>
            <a:prstGeom prst="rect">
              <a:avLst/>
            </a:prstGeom>
          </p:spPr>
        </p:pic>
      </p:grpSp>
      <p:sp>
        <p:nvSpPr>
          <p:cNvPr id="8" name="object 8"/>
          <p:cNvSpPr txBox="1"/>
          <p:nvPr/>
        </p:nvSpPr>
        <p:spPr>
          <a:xfrm>
            <a:off x="6952380" y="1621921"/>
            <a:ext cx="9212580" cy="2387600"/>
          </a:xfrm>
          <a:prstGeom prst="rect">
            <a:avLst/>
          </a:prstGeom>
        </p:spPr>
        <p:txBody>
          <a:bodyPr vert="horz" wrap="square" lIns="0" tIns="48895" rIns="0" bIns="0" rtlCol="0">
            <a:spAutoFit/>
          </a:bodyPr>
          <a:lstStyle/>
          <a:p>
            <a:pPr marL="379095">
              <a:lnSpc>
                <a:spcPct val="100000"/>
              </a:lnSpc>
              <a:spcBef>
                <a:spcPts val="385"/>
              </a:spcBef>
            </a:pPr>
            <a:r>
              <a:rPr sz="1700" spc="55" dirty="0">
                <a:solidFill>
                  <a:srgbClr val="120D0C"/>
                </a:solidFill>
                <a:latin typeface="Lucida Sans Unicode"/>
                <a:cs typeface="Lucida Sans Unicode"/>
              </a:rPr>
              <a:t>Positiva</a:t>
            </a:r>
            <a:r>
              <a:rPr sz="1700" spc="165" dirty="0">
                <a:solidFill>
                  <a:srgbClr val="120D0C"/>
                </a:solidFill>
                <a:latin typeface="Lucida Sans Unicode"/>
                <a:cs typeface="Lucida Sans Unicode"/>
              </a:rPr>
              <a:t> </a:t>
            </a:r>
            <a:r>
              <a:rPr sz="1700" dirty="0">
                <a:solidFill>
                  <a:srgbClr val="120D0C"/>
                </a:solidFill>
                <a:latin typeface="Lucida Sans Unicode"/>
                <a:cs typeface="Lucida Sans Unicode"/>
              </a:rPr>
              <a:t>första</a:t>
            </a:r>
            <a:r>
              <a:rPr sz="1700" spc="165" dirty="0">
                <a:solidFill>
                  <a:srgbClr val="120D0C"/>
                </a:solidFill>
                <a:latin typeface="Lucida Sans Unicode"/>
                <a:cs typeface="Lucida Sans Unicode"/>
              </a:rPr>
              <a:t> </a:t>
            </a:r>
            <a:r>
              <a:rPr sz="1700" spc="55" dirty="0">
                <a:solidFill>
                  <a:srgbClr val="120D0C"/>
                </a:solidFill>
                <a:latin typeface="Lucida Sans Unicode"/>
                <a:cs typeface="Lucida Sans Unicode"/>
              </a:rPr>
              <a:t>upplevelser</a:t>
            </a:r>
            <a:endParaRPr sz="1700" dirty="0">
              <a:latin typeface="Lucida Sans Unicode"/>
              <a:cs typeface="Lucida Sans Unicode"/>
            </a:endParaRPr>
          </a:p>
          <a:p>
            <a:pPr marL="12700">
              <a:lnSpc>
                <a:spcPct val="100000"/>
              </a:lnSpc>
              <a:spcBef>
                <a:spcPts val="285"/>
              </a:spcBef>
            </a:pPr>
            <a:r>
              <a:rPr sz="1700" dirty="0">
                <a:solidFill>
                  <a:srgbClr val="120D0C"/>
                </a:solidFill>
                <a:latin typeface="Lucida Sans Unicode"/>
                <a:cs typeface="Lucida Sans Unicode"/>
              </a:rPr>
              <a:t>Viktigt</a:t>
            </a:r>
            <a:r>
              <a:rPr sz="1700" spc="75" dirty="0">
                <a:solidFill>
                  <a:srgbClr val="120D0C"/>
                </a:solidFill>
                <a:latin typeface="Lucida Sans Unicode"/>
                <a:cs typeface="Lucida Sans Unicode"/>
              </a:rPr>
              <a:t> </a:t>
            </a:r>
            <a:r>
              <a:rPr sz="1700" spc="80" dirty="0">
                <a:solidFill>
                  <a:srgbClr val="120D0C"/>
                </a:solidFill>
                <a:latin typeface="Lucida Sans Unicode"/>
                <a:cs typeface="Lucida Sans Unicode"/>
              </a:rPr>
              <a:t>att </a:t>
            </a:r>
            <a:r>
              <a:rPr sz="1700" spc="95" dirty="0">
                <a:solidFill>
                  <a:srgbClr val="120D0C"/>
                </a:solidFill>
                <a:latin typeface="Lucida Sans Unicode"/>
                <a:cs typeface="Lucida Sans Unicode"/>
              </a:rPr>
              <a:t>de</a:t>
            </a:r>
            <a:r>
              <a:rPr sz="1700" spc="80" dirty="0">
                <a:solidFill>
                  <a:srgbClr val="120D0C"/>
                </a:solidFill>
                <a:latin typeface="Lucida Sans Unicode"/>
                <a:cs typeface="Lucida Sans Unicode"/>
              </a:rPr>
              <a:t> </a:t>
            </a:r>
            <a:r>
              <a:rPr sz="1700" dirty="0">
                <a:solidFill>
                  <a:srgbClr val="120D0C"/>
                </a:solidFill>
                <a:latin typeface="Lucida Sans Unicode"/>
                <a:cs typeface="Lucida Sans Unicode"/>
              </a:rPr>
              <a:t>första</a:t>
            </a:r>
            <a:r>
              <a:rPr sz="1700" spc="80" dirty="0">
                <a:solidFill>
                  <a:srgbClr val="120D0C"/>
                </a:solidFill>
                <a:latin typeface="Lucida Sans Unicode"/>
                <a:cs typeface="Lucida Sans Unicode"/>
              </a:rPr>
              <a:t> </a:t>
            </a:r>
            <a:r>
              <a:rPr sz="1700" spc="75" dirty="0">
                <a:solidFill>
                  <a:srgbClr val="120D0C"/>
                </a:solidFill>
                <a:latin typeface="Lucida Sans Unicode"/>
                <a:cs typeface="Lucida Sans Unicode"/>
              </a:rPr>
              <a:t>upplevelserna</a:t>
            </a:r>
            <a:r>
              <a:rPr sz="1700" spc="80" dirty="0">
                <a:solidFill>
                  <a:srgbClr val="120D0C"/>
                </a:solidFill>
                <a:latin typeface="Lucida Sans Unicode"/>
                <a:cs typeface="Lucida Sans Unicode"/>
              </a:rPr>
              <a:t> </a:t>
            </a:r>
            <a:r>
              <a:rPr sz="1700" spc="85" dirty="0">
                <a:solidFill>
                  <a:srgbClr val="120D0C"/>
                </a:solidFill>
                <a:latin typeface="Lucida Sans Unicode"/>
                <a:cs typeface="Lucida Sans Unicode"/>
              </a:rPr>
              <a:t>är</a:t>
            </a:r>
            <a:r>
              <a:rPr sz="1700" spc="80" dirty="0">
                <a:solidFill>
                  <a:srgbClr val="120D0C"/>
                </a:solidFill>
                <a:latin typeface="Lucida Sans Unicode"/>
                <a:cs typeface="Lucida Sans Unicode"/>
              </a:rPr>
              <a:t> </a:t>
            </a:r>
            <a:r>
              <a:rPr sz="1700" spc="60" dirty="0">
                <a:solidFill>
                  <a:srgbClr val="120D0C"/>
                </a:solidFill>
                <a:latin typeface="Lucida Sans Unicode"/>
                <a:cs typeface="Lucida Sans Unicode"/>
              </a:rPr>
              <a:t>positiva</a:t>
            </a:r>
            <a:r>
              <a:rPr sz="1700" spc="80"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80" dirty="0">
                <a:solidFill>
                  <a:srgbClr val="120D0C"/>
                </a:solidFill>
                <a:latin typeface="Lucida Sans Unicode"/>
                <a:cs typeface="Lucida Sans Unicode"/>
              </a:rPr>
              <a:t> att </a:t>
            </a:r>
            <a:r>
              <a:rPr sz="1700" spc="105" dirty="0">
                <a:solidFill>
                  <a:srgbClr val="120D0C"/>
                </a:solidFill>
                <a:latin typeface="Lucida Sans Unicode"/>
                <a:cs typeface="Lucida Sans Unicode"/>
              </a:rPr>
              <a:t>skapa</a:t>
            </a:r>
            <a:r>
              <a:rPr sz="1700" spc="80" dirty="0">
                <a:solidFill>
                  <a:srgbClr val="120D0C"/>
                </a:solidFill>
                <a:latin typeface="Lucida Sans Unicode"/>
                <a:cs typeface="Lucida Sans Unicode"/>
              </a:rPr>
              <a:t> </a:t>
            </a:r>
            <a:r>
              <a:rPr sz="1700" dirty="0">
                <a:solidFill>
                  <a:srgbClr val="120D0C"/>
                </a:solidFill>
                <a:latin typeface="Lucida Sans Unicode"/>
                <a:cs typeface="Lucida Sans Unicode"/>
              </a:rPr>
              <a:t>långsiktig</a:t>
            </a:r>
            <a:r>
              <a:rPr sz="1700" spc="80" dirty="0">
                <a:solidFill>
                  <a:srgbClr val="120D0C"/>
                </a:solidFill>
                <a:latin typeface="Lucida Sans Unicode"/>
                <a:cs typeface="Lucida Sans Unicode"/>
              </a:rPr>
              <a:t> </a:t>
            </a:r>
            <a:r>
              <a:rPr sz="1700" spc="40" dirty="0">
                <a:solidFill>
                  <a:srgbClr val="120D0C"/>
                </a:solidFill>
                <a:latin typeface="Lucida Sans Unicode"/>
                <a:cs typeface="Lucida Sans Unicode"/>
              </a:rPr>
              <a:t>motivation.</a:t>
            </a:r>
            <a:endParaRPr sz="1700" dirty="0">
              <a:latin typeface="Lucida Sans Unicode"/>
              <a:cs typeface="Lucida Sans Unicode"/>
            </a:endParaRPr>
          </a:p>
          <a:p>
            <a:pPr marL="379095">
              <a:lnSpc>
                <a:spcPct val="100000"/>
              </a:lnSpc>
              <a:spcBef>
                <a:spcPts val="2610"/>
              </a:spcBef>
            </a:pPr>
            <a:r>
              <a:rPr sz="1700" dirty="0">
                <a:solidFill>
                  <a:srgbClr val="120D0C"/>
                </a:solidFill>
                <a:latin typeface="Lucida Sans Unicode"/>
                <a:cs typeface="Lucida Sans Unicode"/>
              </a:rPr>
              <a:t>Naturlig</a:t>
            </a:r>
            <a:r>
              <a:rPr sz="1700" spc="114" dirty="0">
                <a:solidFill>
                  <a:srgbClr val="120D0C"/>
                </a:solidFill>
                <a:latin typeface="Lucida Sans Unicode"/>
                <a:cs typeface="Lucida Sans Unicode"/>
              </a:rPr>
              <a:t> </a:t>
            </a:r>
            <a:r>
              <a:rPr sz="1700" spc="75" dirty="0">
                <a:solidFill>
                  <a:srgbClr val="120D0C"/>
                </a:solidFill>
                <a:latin typeface="Lucida Sans Unicode"/>
                <a:cs typeface="Lucida Sans Unicode"/>
              </a:rPr>
              <a:t>upptäckt</a:t>
            </a:r>
            <a:r>
              <a:rPr sz="1700" spc="114" dirty="0">
                <a:solidFill>
                  <a:srgbClr val="120D0C"/>
                </a:solidFill>
                <a:latin typeface="Lucida Sans Unicode"/>
                <a:cs typeface="Lucida Sans Unicode"/>
              </a:rPr>
              <a:t> </a:t>
            </a:r>
            <a:r>
              <a:rPr sz="1700" spc="155" dirty="0">
                <a:solidFill>
                  <a:srgbClr val="120D0C"/>
                </a:solidFill>
                <a:latin typeface="Lucida Sans Unicode"/>
                <a:cs typeface="Lucida Sans Unicode"/>
              </a:rPr>
              <a:t>av</a:t>
            </a:r>
            <a:r>
              <a:rPr sz="1700" spc="114" dirty="0">
                <a:solidFill>
                  <a:srgbClr val="120D0C"/>
                </a:solidFill>
                <a:latin typeface="Lucida Sans Unicode"/>
                <a:cs typeface="Lucida Sans Unicode"/>
              </a:rPr>
              <a:t> </a:t>
            </a:r>
            <a:r>
              <a:rPr sz="1700" spc="-10" dirty="0">
                <a:solidFill>
                  <a:srgbClr val="120D0C"/>
                </a:solidFill>
                <a:latin typeface="Lucida Sans Unicode"/>
                <a:cs typeface="Lucida Sans Unicode"/>
              </a:rPr>
              <a:t>fotboll</a:t>
            </a:r>
            <a:endParaRPr sz="1700" dirty="0">
              <a:latin typeface="Lucida Sans Unicode"/>
              <a:cs typeface="Lucida Sans Unicode"/>
            </a:endParaRPr>
          </a:p>
          <a:p>
            <a:pPr marL="12700">
              <a:lnSpc>
                <a:spcPct val="100000"/>
              </a:lnSpc>
              <a:spcBef>
                <a:spcPts val="285"/>
              </a:spcBef>
            </a:pPr>
            <a:r>
              <a:rPr sz="1700" spc="70" dirty="0">
                <a:solidFill>
                  <a:srgbClr val="120D0C"/>
                </a:solidFill>
                <a:latin typeface="Lucida Sans Unicode"/>
                <a:cs typeface="Lucida Sans Unicode"/>
              </a:rPr>
              <a:t>Spelet</a:t>
            </a:r>
            <a:r>
              <a:rPr sz="1700" spc="45" dirty="0">
                <a:solidFill>
                  <a:srgbClr val="120D0C"/>
                </a:solidFill>
                <a:latin typeface="Lucida Sans Unicode"/>
                <a:cs typeface="Lucida Sans Unicode"/>
              </a:rPr>
              <a:t> </a:t>
            </a:r>
            <a:r>
              <a:rPr sz="1700" spc="60" dirty="0">
                <a:solidFill>
                  <a:srgbClr val="120D0C"/>
                </a:solidFill>
                <a:latin typeface="Lucida Sans Unicode"/>
                <a:cs typeface="Lucida Sans Unicode"/>
              </a:rPr>
              <a:t>ska</a:t>
            </a:r>
            <a:r>
              <a:rPr sz="1700" spc="50" dirty="0">
                <a:solidFill>
                  <a:srgbClr val="120D0C"/>
                </a:solidFill>
                <a:latin typeface="Lucida Sans Unicode"/>
                <a:cs typeface="Lucida Sans Unicode"/>
              </a:rPr>
              <a:t> </a:t>
            </a:r>
            <a:r>
              <a:rPr sz="1700" spc="100" dirty="0">
                <a:solidFill>
                  <a:srgbClr val="120D0C"/>
                </a:solidFill>
                <a:latin typeface="Lucida Sans Unicode"/>
                <a:cs typeface="Lucida Sans Unicode"/>
              </a:rPr>
              <a:t>upptäckas</a:t>
            </a:r>
            <a:r>
              <a:rPr sz="1700" spc="50" dirty="0">
                <a:solidFill>
                  <a:srgbClr val="120D0C"/>
                </a:solidFill>
                <a:latin typeface="Lucida Sans Unicode"/>
                <a:cs typeface="Lucida Sans Unicode"/>
              </a:rPr>
              <a:t> </a:t>
            </a:r>
            <a:r>
              <a:rPr sz="1700" spc="155" dirty="0">
                <a:solidFill>
                  <a:srgbClr val="120D0C"/>
                </a:solidFill>
                <a:latin typeface="Lucida Sans Unicode"/>
                <a:cs typeface="Lucida Sans Unicode"/>
              </a:rPr>
              <a:t>på</a:t>
            </a:r>
            <a:r>
              <a:rPr sz="1700" spc="45" dirty="0">
                <a:solidFill>
                  <a:srgbClr val="120D0C"/>
                </a:solidFill>
                <a:latin typeface="Lucida Sans Unicode"/>
                <a:cs typeface="Lucida Sans Unicode"/>
              </a:rPr>
              <a:t> </a:t>
            </a:r>
            <a:r>
              <a:rPr sz="1700" dirty="0">
                <a:solidFill>
                  <a:srgbClr val="120D0C"/>
                </a:solidFill>
                <a:latin typeface="Lucida Sans Unicode"/>
                <a:cs typeface="Lucida Sans Unicode"/>
              </a:rPr>
              <a:t>ett</a:t>
            </a:r>
            <a:r>
              <a:rPr sz="1700" spc="50" dirty="0">
                <a:solidFill>
                  <a:srgbClr val="120D0C"/>
                </a:solidFill>
                <a:latin typeface="Lucida Sans Unicode"/>
                <a:cs typeface="Lucida Sans Unicode"/>
              </a:rPr>
              <a:t> </a:t>
            </a:r>
            <a:r>
              <a:rPr sz="1700" dirty="0">
                <a:solidFill>
                  <a:srgbClr val="120D0C"/>
                </a:solidFill>
                <a:latin typeface="Lucida Sans Unicode"/>
                <a:cs typeface="Lucida Sans Unicode"/>
              </a:rPr>
              <a:t>naturligt</a:t>
            </a:r>
            <a:r>
              <a:rPr sz="1700" spc="50"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45" dirty="0">
                <a:solidFill>
                  <a:srgbClr val="120D0C"/>
                </a:solidFill>
                <a:latin typeface="Lucida Sans Unicode"/>
                <a:cs typeface="Lucida Sans Unicode"/>
              </a:rPr>
              <a:t> </a:t>
            </a:r>
            <a:r>
              <a:rPr sz="1700" dirty="0">
                <a:solidFill>
                  <a:srgbClr val="120D0C"/>
                </a:solidFill>
                <a:latin typeface="Lucida Sans Unicode"/>
                <a:cs typeface="Lucida Sans Unicode"/>
              </a:rPr>
              <a:t>lekfullt</a:t>
            </a:r>
            <a:r>
              <a:rPr sz="1700" spc="50" dirty="0">
                <a:solidFill>
                  <a:srgbClr val="120D0C"/>
                </a:solidFill>
                <a:latin typeface="Lucida Sans Unicode"/>
                <a:cs typeface="Lucida Sans Unicode"/>
              </a:rPr>
              <a:t> </a:t>
            </a:r>
            <a:r>
              <a:rPr sz="1700" spc="75" dirty="0">
                <a:solidFill>
                  <a:srgbClr val="120D0C"/>
                </a:solidFill>
                <a:latin typeface="Lucida Sans Unicode"/>
                <a:cs typeface="Lucida Sans Unicode"/>
              </a:rPr>
              <a:t>sätt</a:t>
            </a:r>
            <a:r>
              <a:rPr sz="1700" spc="50"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45" dirty="0">
                <a:solidFill>
                  <a:srgbClr val="120D0C"/>
                </a:solidFill>
                <a:latin typeface="Lucida Sans Unicode"/>
                <a:cs typeface="Lucida Sans Unicode"/>
              </a:rPr>
              <a:t> </a:t>
            </a:r>
            <a:r>
              <a:rPr sz="1700" spc="80" dirty="0">
                <a:solidFill>
                  <a:srgbClr val="120D0C"/>
                </a:solidFill>
                <a:latin typeface="Lucida Sans Unicode"/>
                <a:cs typeface="Lucida Sans Unicode"/>
              </a:rPr>
              <a:t>att</a:t>
            </a:r>
            <a:r>
              <a:rPr sz="1700" spc="50" dirty="0">
                <a:solidFill>
                  <a:srgbClr val="120D0C"/>
                </a:solidFill>
                <a:latin typeface="Lucida Sans Unicode"/>
                <a:cs typeface="Lucida Sans Unicode"/>
              </a:rPr>
              <a:t> </a:t>
            </a:r>
            <a:r>
              <a:rPr sz="1700" spc="90" dirty="0">
                <a:solidFill>
                  <a:srgbClr val="120D0C"/>
                </a:solidFill>
                <a:latin typeface="Lucida Sans Unicode"/>
                <a:cs typeface="Lucida Sans Unicode"/>
              </a:rPr>
              <a:t>främja</a:t>
            </a:r>
            <a:r>
              <a:rPr sz="1700" spc="50" dirty="0">
                <a:solidFill>
                  <a:srgbClr val="120D0C"/>
                </a:solidFill>
                <a:latin typeface="Lucida Sans Unicode"/>
                <a:cs typeface="Lucida Sans Unicode"/>
              </a:rPr>
              <a:t> </a:t>
            </a:r>
            <a:r>
              <a:rPr sz="1700" spc="105" dirty="0">
                <a:solidFill>
                  <a:srgbClr val="120D0C"/>
                </a:solidFill>
                <a:latin typeface="Lucida Sans Unicode"/>
                <a:cs typeface="Lucida Sans Unicode"/>
              </a:rPr>
              <a:t>engagemang.</a:t>
            </a:r>
            <a:endParaRPr sz="1700" dirty="0">
              <a:latin typeface="Lucida Sans Unicode"/>
              <a:cs typeface="Lucida Sans Unicode"/>
            </a:endParaRPr>
          </a:p>
          <a:p>
            <a:pPr marL="379095">
              <a:lnSpc>
                <a:spcPct val="100000"/>
              </a:lnSpc>
              <a:spcBef>
                <a:spcPts val="2610"/>
              </a:spcBef>
            </a:pPr>
            <a:r>
              <a:rPr sz="1700" spc="120" dirty="0">
                <a:solidFill>
                  <a:srgbClr val="120D0C"/>
                </a:solidFill>
                <a:latin typeface="Lucida Sans Unicode"/>
                <a:cs typeface="Lucida Sans Unicode"/>
              </a:rPr>
              <a:t>Skapa</a:t>
            </a:r>
            <a:r>
              <a:rPr sz="1700" dirty="0">
                <a:solidFill>
                  <a:srgbClr val="120D0C"/>
                </a:solidFill>
                <a:latin typeface="Lucida Sans Unicode"/>
                <a:cs typeface="Lucida Sans Unicode"/>
              </a:rPr>
              <a:t> </a:t>
            </a:r>
            <a:r>
              <a:rPr sz="1700" spc="70" dirty="0">
                <a:solidFill>
                  <a:srgbClr val="120D0C"/>
                </a:solidFill>
                <a:latin typeface="Lucida Sans Unicode"/>
                <a:cs typeface="Lucida Sans Unicode"/>
              </a:rPr>
              <a:t>motivation</a:t>
            </a:r>
            <a:r>
              <a:rPr sz="1700" spc="5"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5" dirty="0">
                <a:solidFill>
                  <a:srgbClr val="120D0C"/>
                </a:solidFill>
                <a:latin typeface="Lucida Sans Unicode"/>
                <a:cs typeface="Lucida Sans Unicode"/>
              </a:rPr>
              <a:t> </a:t>
            </a:r>
            <a:r>
              <a:rPr sz="1700" spc="65" dirty="0">
                <a:solidFill>
                  <a:srgbClr val="120D0C"/>
                </a:solidFill>
                <a:latin typeface="Lucida Sans Unicode"/>
                <a:cs typeface="Lucida Sans Unicode"/>
              </a:rPr>
              <a:t>passion</a:t>
            </a:r>
            <a:endParaRPr sz="1700" dirty="0">
              <a:latin typeface="Lucida Sans Unicode"/>
              <a:cs typeface="Lucida Sans Unicode"/>
            </a:endParaRPr>
          </a:p>
          <a:p>
            <a:pPr marL="12700">
              <a:lnSpc>
                <a:spcPct val="100000"/>
              </a:lnSpc>
              <a:spcBef>
                <a:spcPts val="285"/>
              </a:spcBef>
            </a:pPr>
            <a:r>
              <a:rPr sz="1700" spc="85" dirty="0">
                <a:solidFill>
                  <a:srgbClr val="120D0C"/>
                </a:solidFill>
                <a:latin typeface="Lucida Sans Unicode"/>
                <a:cs typeface="Lucida Sans Unicode"/>
              </a:rPr>
              <a:t>Huvudmålet</a:t>
            </a:r>
            <a:r>
              <a:rPr sz="1700" dirty="0">
                <a:solidFill>
                  <a:srgbClr val="120D0C"/>
                </a:solidFill>
                <a:latin typeface="Lucida Sans Unicode"/>
                <a:cs typeface="Lucida Sans Unicode"/>
              </a:rPr>
              <a:t> </a:t>
            </a:r>
            <a:r>
              <a:rPr sz="1700" spc="85" dirty="0">
                <a:solidFill>
                  <a:srgbClr val="120D0C"/>
                </a:solidFill>
                <a:latin typeface="Lucida Sans Unicode"/>
                <a:cs typeface="Lucida Sans Unicode"/>
              </a:rPr>
              <a:t>är</a:t>
            </a:r>
            <a:r>
              <a:rPr sz="1700" spc="5" dirty="0">
                <a:solidFill>
                  <a:srgbClr val="120D0C"/>
                </a:solidFill>
                <a:latin typeface="Lucida Sans Unicode"/>
                <a:cs typeface="Lucida Sans Unicode"/>
              </a:rPr>
              <a:t> </a:t>
            </a:r>
            <a:r>
              <a:rPr sz="1700" spc="80" dirty="0">
                <a:solidFill>
                  <a:srgbClr val="120D0C"/>
                </a:solidFill>
                <a:latin typeface="Lucida Sans Unicode"/>
                <a:cs typeface="Lucida Sans Unicode"/>
              </a:rPr>
              <a:t>att</a:t>
            </a:r>
            <a:r>
              <a:rPr sz="1700" dirty="0">
                <a:solidFill>
                  <a:srgbClr val="120D0C"/>
                </a:solidFill>
                <a:latin typeface="Lucida Sans Unicode"/>
                <a:cs typeface="Lucida Sans Unicode"/>
              </a:rPr>
              <a:t> </a:t>
            </a:r>
            <a:r>
              <a:rPr sz="1700" spc="105" dirty="0">
                <a:solidFill>
                  <a:srgbClr val="120D0C"/>
                </a:solidFill>
                <a:latin typeface="Lucida Sans Unicode"/>
                <a:cs typeface="Lucida Sans Unicode"/>
              </a:rPr>
              <a:t>skapa</a:t>
            </a:r>
            <a:r>
              <a:rPr sz="1700" dirty="0">
                <a:solidFill>
                  <a:srgbClr val="120D0C"/>
                </a:solidFill>
                <a:latin typeface="Lucida Sans Unicode"/>
                <a:cs typeface="Lucida Sans Unicode"/>
              </a:rPr>
              <a:t> </a:t>
            </a:r>
            <a:r>
              <a:rPr sz="1700" spc="70" dirty="0">
                <a:solidFill>
                  <a:srgbClr val="120D0C"/>
                </a:solidFill>
                <a:latin typeface="Lucida Sans Unicode"/>
                <a:cs typeface="Lucida Sans Unicode"/>
              </a:rPr>
              <a:t>motivation</a:t>
            </a:r>
            <a:r>
              <a:rPr sz="1700" spc="5"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dirty="0">
                <a:solidFill>
                  <a:srgbClr val="120D0C"/>
                </a:solidFill>
                <a:latin typeface="Lucida Sans Unicode"/>
                <a:cs typeface="Lucida Sans Unicode"/>
              </a:rPr>
              <a:t> </a:t>
            </a:r>
            <a:r>
              <a:rPr sz="1700" spc="75" dirty="0">
                <a:solidFill>
                  <a:srgbClr val="120D0C"/>
                </a:solidFill>
                <a:latin typeface="Lucida Sans Unicode"/>
                <a:cs typeface="Lucida Sans Unicode"/>
              </a:rPr>
              <a:t>passion</a:t>
            </a:r>
            <a:r>
              <a:rPr sz="1700" spc="5" dirty="0">
                <a:solidFill>
                  <a:srgbClr val="120D0C"/>
                </a:solidFill>
                <a:latin typeface="Lucida Sans Unicode"/>
                <a:cs typeface="Lucida Sans Unicode"/>
              </a:rPr>
              <a:t> </a:t>
            </a:r>
            <a:r>
              <a:rPr sz="1700" dirty="0">
                <a:solidFill>
                  <a:srgbClr val="120D0C"/>
                </a:solidFill>
                <a:latin typeface="Lucida Sans Unicode"/>
                <a:cs typeface="Lucida Sans Unicode"/>
              </a:rPr>
              <a:t>för </a:t>
            </a:r>
            <a:r>
              <a:rPr sz="1700" spc="-10" dirty="0">
                <a:solidFill>
                  <a:srgbClr val="120D0C"/>
                </a:solidFill>
                <a:latin typeface="Lucida Sans Unicode"/>
                <a:cs typeface="Lucida Sans Unicode"/>
              </a:rPr>
              <a:t>fotboll.</a:t>
            </a:r>
            <a:endParaRPr sz="1700" dirty="0">
              <a:latin typeface="Lucida Sans Unicode"/>
              <a:cs typeface="Lucida Sans Unicode"/>
            </a:endParaRPr>
          </a:p>
        </p:txBody>
      </p:sp>
      <p:pic>
        <p:nvPicPr>
          <p:cNvPr id="9" name="object 9"/>
          <p:cNvPicPr/>
          <p:nvPr/>
        </p:nvPicPr>
        <p:blipFill>
          <a:blip r:embed="rId4" cstate="print"/>
          <a:stretch>
            <a:fillRect/>
          </a:stretch>
        </p:blipFill>
        <p:spPr>
          <a:xfrm>
            <a:off x="7117479" y="4429904"/>
            <a:ext cx="76200" cy="76199"/>
          </a:xfrm>
          <a:prstGeom prst="rect">
            <a:avLst/>
          </a:prstGeom>
        </p:spPr>
      </p:pic>
      <p:sp>
        <p:nvSpPr>
          <p:cNvPr id="10" name="object 10"/>
          <p:cNvSpPr txBox="1"/>
          <p:nvPr/>
        </p:nvSpPr>
        <p:spPr>
          <a:xfrm>
            <a:off x="6952380" y="4279396"/>
            <a:ext cx="9119235" cy="615950"/>
          </a:xfrm>
          <a:prstGeom prst="rect">
            <a:avLst/>
          </a:prstGeom>
        </p:spPr>
        <p:txBody>
          <a:bodyPr vert="horz" wrap="square" lIns="0" tIns="48895" rIns="0" bIns="0" rtlCol="0">
            <a:spAutoFit/>
          </a:bodyPr>
          <a:lstStyle/>
          <a:p>
            <a:pPr marL="379095">
              <a:lnSpc>
                <a:spcPct val="100000"/>
              </a:lnSpc>
              <a:spcBef>
                <a:spcPts val="385"/>
              </a:spcBef>
            </a:pPr>
            <a:r>
              <a:rPr sz="1700" dirty="0">
                <a:solidFill>
                  <a:srgbClr val="120D0C"/>
                </a:solidFill>
                <a:latin typeface="Lucida Sans Unicode"/>
                <a:cs typeface="Lucida Sans Unicode"/>
              </a:rPr>
              <a:t>Enkelt</a:t>
            </a:r>
            <a:r>
              <a:rPr sz="1700" spc="30" dirty="0">
                <a:solidFill>
                  <a:srgbClr val="120D0C"/>
                </a:solidFill>
                <a:latin typeface="Lucida Sans Unicode"/>
                <a:cs typeface="Lucida Sans Unicode"/>
              </a:rPr>
              <a:t> </a:t>
            </a:r>
            <a:r>
              <a:rPr sz="1700" spc="60" dirty="0">
                <a:solidFill>
                  <a:srgbClr val="120D0C"/>
                </a:solidFill>
                <a:latin typeface="Lucida Sans Unicode"/>
                <a:cs typeface="Lucida Sans Unicode"/>
              </a:rPr>
              <a:t>träningsinnehåll</a:t>
            </a:r>
            <a:r>
              <a:rPr sz="1700" spc="30"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30" dirty="0">
                <a:solidFill>
                  <a:srgbClr val="120D0C"/>
                </a:solidFill>
                <a:latin typeface="Lucida Sans Unicode"/>
                <a:cs typeface="Lucida Sans Unicode"/>
              </a:rPr>
              <a:t> </a:t>
            </a:r>
            <a:r>
              <a:rPr sz="1700" spc="90" dirty="0">
                <a:solidFill>
                  <a:srgbClr val="120D0C"/>
                </a:solidFill>
                <a:latin typeface="Lucida Sans Unicode"/>
                <a:cs typeface="Lucida Sans Unicode"/>
              </a:rPr>
              <a:t>upplägg</a:t>
            </a:r>
            <a:endParaRPr sz="1700">
              <a:latin typeface="Lucida Sans Unicode"/>
              <a:cs typeface="Lucida Sans Unicode"/>
            </a:endParaRPr>
          </a:p>
          <a:p>
            <a:pPr marL="12700">
              <a:lnSpc>
                <a:spcPct val="100000"/>
              </a:lnSpc>
              <a:spcBef>
                <a:spcPts val="285"/>
              </a:spcBef>
            </a:pPr>
            <a:r>
              <a:rPr sz="1700" spc="55" dirty="0">
                <a:solidFill>
                  <a:srgbClr val="120D0C"/>
                </a:solidFill>
                <a:latin typeface="Lucida Sans Unicode"/>
                <a:cs typeface="Lucida Sans Unicode"/>
              </a:rPr>
              <a:t>Träningen</a:t>
            </a:r>
            <a:r>
              <a:rPr sz="1700" spc="5" dirty="0">
                <a:solidFill>
                  <a:srgbClr val="120D0C"/>
                </a:solidFill>
                <a:latin typeface="Lucida Sans Unicode"/>
                <a:cs typeface="Lucida Sans Unicode"/>
              </a:rPr>
              <a:t> </a:t>
            </a:r>
            <a:r>
              <a:rPr sz="1700" spc="60" dirty="0">
                <a:solidFill>
                  <a:srgbClr val="120D0C"/>
                </a:solidFill>
                <a:latin typeface="Lucida Sans Unicode"/>
                <a:cs typeface="Lucida Sans Unicode"/>
              </a:rPr>
              <a:t>ska</a:t>
            </a:r>
            <a:r>
              <a:rPr sz="1700" spc="5" dirty="0">
                <a:solidFill>
                  <a:srgbClr val="120D0C"/>
                </a:solidFill>
                <a:latin typeface="Lucida Sans Unicode"/>
                <a:cs typeface="Lucida Sans Unicode"/>
              </a:rPr>
              <a:t> </a:t>
            </a:r>
            <a:r>
              <a:rPr sz="1700" spc="95" dirty="0">
                <a:solidFill>
                  <a:srgbClr val="120D0C"/>
                </a:solidFill>
                <a:latin typeface="Lucida Sans Unicode"/>
                <a:cs typeface="Lucida Sans Unicode"/>
              </a:rPr>
              <a:t>präglas</a:t>
            </a:r>
            <a:r>
              <a:rPr sz="1700" spc="5" dirty="0">
                <a:solidFill>
                  <a:srgbClr val="120D0C"/>
                </a:solidFill>
                <a:latin typeface="Lucida Sans Unicode"/>
                <a:cs typeface="Lucida Sans Unicode"/>
              </a:rPr>
              <a:t> </a:t>
            </a:r>
            <a:r>
              <a:rPr sz="1700" spc="155" dirty="0">
                <a:solidFill>
                  <a:srgbClr val="120D0C"/>
                </a:solidFill>
                <a:latin typeface="Lucida Sans Unicode"/>
                <a:cs typeface="Lucida Sans Unicode"/>
              </a:rPr>
              <a:t>av</a:t>
            </a:r>
            <a:r>
              <a:rPr sz="1700" spc="5" dirty="0">
                <a:solidFill>
                  <a:srgbClr val="120D0C"/>
                </a:solidFill>
                <a:latin typeface="Lucida Sans Unicode"/>
                <a:cs typeface="Lucida Sans Unicode"/>
              </a:rPr>
              <a:t> </a:t>
            </a:r>
            <a:r>
              <a:rPr sz="1700" spc="50" dirty="0">
                <a:solidFill>
                  <a:srgbClr val="120D0C"/>
                </a:solidFill>
                <a:latin typeface="Lucida Sans Unicode"/>
                <a:cs typeface="Lucida Sans Unicode"/>
              </a:rPr>
              <a:t>enkelhet</a:t>
            </a:r>
            <a:r>
              <a:rPr sz="1700" spc="5"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5" dirty="0">
                <a:solidFill>
                  <a:srgbClr val="120D0C"/>
                </a:solidFill>
                <a:latin typeface="Lucida Sans Unicode"/>
                <a:cs typeface="Lucida Sans Unicode"/>
              </a:rPr>
              <a:t> </a:t>
            </a:r>
            <a:r>
              <a:rPr sz="1700" spc="80" dirty="0">
                <a:solidFill>
                  <a:srgbClr val="120D0C"/>
                </a:solidFill>
                <a:latin typeface="Lucida Sans Unicode"/>
                <a:cs typeface="Lucida Sans Unicode"/>
              </a:rPr>
              <a:t>att</a:t>
            </a:r>
            <a:r>
              <a:rPr sz="1700" spc="5" dirty="0">
                <a:solidFill>
                  <a:srgbClr val="120D0C"/>
                </a:solidFill>
                <a:latin typeface="Lucida Sans Unicode"/>
                <a:cs typeface="Lucida Sans Unicode"/>
              </a:rPr>
              <a:t> </a:t>
            </a:r>
            <a:r>
              <a:rPr sz="1700" spc="80" dirty="0">
                <a:solidFill>
                  <a:srgbClr val="120D0C"/>
                </a:solidFill>
                <a:latin typeface="Lucida Sans Unicode"/>
                <a:cs typeface="Lucida Sans Unicode"/>
              </a:rPr>
              <a:t>underlätta</a:t>
            </a:r>
            <a:r>
              <a:rPr sz="1700" spc="5" dirty="0">
                <a:solidFill>
                  <a:srgbClr val="120D0C"/>
                </a:solidFill>
                <a:latin typeface="Lucida Sans Unicode"/>
                <a:cs typeface="Lucida Sans Unicode"/>
              </a:rPr>
              <a:t> </a:t>
            </a:r>
            <a:r>
              <a:rPr sz="1700" spc="45" dirty="0">
                <a:solidFill>
                  <a:srgbClr val="120D0C"/>
                </a:solidFill>
                <a:latin typeface="Lucida Sans Unicode"/>
                <a:cs typeface="Lucida Sans Unicode"/>
              </a:rPr>
              <a:t>inlärning</a:t>
            </a:r>
            <a:r>
              <a:rPr sz="1700" spc="5"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5" dirty="0">
                <a:solidFill>
                  <a:srgbClr val="120D0C"/>
                </a:solidFill>
                <a:latin typeface="Lucida Sans Unicode"/>
                <a:cs typeface="Lucida Sans Unicode"/>
              </a:rPr>
              <a:t> </a:t>
            </a:r>
            <a:r>
              <a:rPr sz="1700" spc="105" dirty="0">
                <a:solidFill>
                  <a:srgbClr val="120D0C"/>
                </a:solidFill>
                <a:latin typeface="Lucida Sans Unicode"/>
                <a:cs typeface="Lucida Sans Unicode"/>
              </a:rPr>
              <a:t>engagemang.</a:t>
            </a:r>
            <a:endParaRPr sz="1700">
              <a:latin typeface="Lucida Sans Unicode"/>
              <a:cs typeface="Lucida Sans Unicode"/>
            </a:endParaRPr>
          </a:p>
        </p:txBody>
      </p:sp>
      <p:pic>
        <p:nvPicPr>
          <p:cNvPr id="11" name="object 11"/>
          <p:cNvPicPr/>
          <p:nvPr/>
        </p:nvPicPr>
        <p:blipFill>
          <a:blip r:embed="rId4" cstate="print"/>
          <a:stretch>
            <a:fillRect/>
          </a:stretch>
        </p:blipFill>
        <p:spPr>
          <a:xfrm>
            <a:off x="7117479" y="5315729"/>
            <a:ext cx="76200" cy="76199"/>
          </a:xfrm>
          <a:prstGeom prst="rect">
            <a:avLst/>
          </a:prstGeom>
        </p:spPr>
      </p:pic>
      <p:sp>
        <p:nvSpPr>
          <p:cNvPr id="12" name="object 12"/>
          <p:cNvSpPr txBox="1"/>
          <p:nvPr/>
        </p:nvSpPr>
        <p:spPr>
          <a:xfrm>
            <a:off x="6952380" y="5165221"/>
            <a:ext cx="7299325" cy="615950"/>
          </a:xfrm>
          <a:prstGeom prst="rect">
            <a:avLst/>
          </a:prstGeom>
        </p:spPr>
        <p:txBody>
          <a:bodyPr vert="horz" wrap="square" lIns="0" tIns="48895" rIns="0" bIns="0" rtlCol="0">
            <a:spAutoFit/>
          </a:bodyPr>
          <a:lstStyle/>
          <a:p>
            <a:pPr marL="379095">
              <a:lnSpc>
                <a:spcPct val="100000"/>
              </a:lnSpc>
              <a:spcBef>
                <a:spcPts val="385"/>
              </a:spcBef>
            </a:pPr>
            <a:r>
              <a:rPr sz="1700" dirty="0">
                <a:solidFill>
                  <a:srgbClr val="120D0C"/>
                </a:solidFill>
                <a:latin typeface="Lucida Sans Unicode"/>
                <a:cs typeface="Lucida Sans Unicode"/>
              </a:rPr>
              <a:t>Lekens roll</a:t>
            </a:r>
            <a:r>
              <a:rPr sz="1700" spc="-5" dirty="0">
                <a:solidFill>
                  <a:srgbClr val="120D0C"/>
                </a:solidFill>
                <a:latin typeface="Lucida Sans Unicode"/>
                <a:cs typeface="Lucida Sans Unicode"/>
              </a:rPr>
              <a:t> </a:t>
            </a:r>
            <a:r>
              <a:rPr sz="1700" dirty="0">
                <a:solidFill>
                  <a:srgbClr val="120D0C"/>
                </a:solidFill>
                <a:latin typeface="Lucida Sans Unicode"/>
                <a:cs typeface="Lucida Sans Unicode"/>
              </a:rPr>
              <a:t>i </a:t>
            </a:r>
            <a:r>
              <a:rPr sz="1700" spc="45" dirty="0">
                <a:solidFill>
                  <a:srgbClr val="120D0C"/>
                </a:solidFill>
                <a:latin typeface="Lucida Sans Unicode"/>
                <a:cs typeface="Lucida Sans Unicode"/>
              </a:rPr>
              <a:t>inlärningen</a:t>
            </a:r>
            <a:endParaRPr sz="1700">
              <a:latin typeface="Lucida Sans Unicode"/>
              <a:cs typeface="Lucida Sans Unicode"/>
            </a:endParaRPr>
          </a:p>
          <a:p>
            <a:pPr marL="12700">
              <a:lnSpc>
                <a:spcPct val="100000"/>
              </a:lnSpc>
              <a:spcBef>
                <a:spcPts val="285"/>
              </a:spcBef>
            </a:pPr>
            <a:r>
              <a:rPr sz="1700" spc="90" dirty="0">
                <a:solidFill>
                  <a:srgbClr val="120D0C"/>
                </a:solidFill>
                <a:latin typeface="Lucida Sans Unicode"/>
                <a:cs typeface="Lucida Sans Unicode"/>
              </a:rPr>
              <a:t>Använd</a:t>
            </a:r>
            <a:r>
              <a:rPr sz="1700" spc="25" dirty="0">
                <a:solidFill>
                  <a:srgbClr val="120D0C"/>
                </a:solidFill>
                <a:latin typeface="Lucida Sans Unicode"/>
                <a:cs typeface="Lucida Sans Unicode"/>
              </a:rPr>
              <a:t> </a:t>
            </a:r>
            <a:r>
              <a:rPr sz="1700" dirty="0">
                <a:solidFill>
                  <a:srgbClr val="120D0C"/>
                </a:solidFill>
                <a:latin typeface="Lucida Sans Unicode"/>
                <a:cs typeface="Lucida Sans Unicode"/>
              </a:rPr>
              <a:t>leken</a:t>
            </a:r>
            <a:r>
              <a:rPr sz="1700" spc="30" dirty="0">
                <a:solidFill>
                  <a:srgbClr val="120D0C"/>
                </a:solidFill>
                <a:latin typeface="Lucida Sans Unicode"/>
                <a:cs typeface="Lucida Sans Unicode"/>
              </a:rPr>
              <a:t> </a:t>
            </a:r>
            <a:r>
              <a:rPr sz="1700" spc="95" dirty="0">
                <a:solidFill>
                  <a:srgbClr val="120D0C"/>
                </a:solidFill>
                <a:latin typeface="Lucida Sans Unicode"/>
                <a:cs typeface="Lucida Sans Unicode"/>
              </a:rPr>
              <a:t>som</a:t>
            </a:r>
            <a:r>
              <a:rPr sz="1700" spc="30" dirty="0">
                <a:solidFill>
                  <a:srgbClr val="120D0C"/>
                </a:solidFill>
                <a:latin typeface="Lucida Sans Unicode"/>
                <a:cs typeface="Lucida Sans Unicode"/>
              </a:rPr>
              <a:t> </a:t>
            </a:r>
            <a:r>
              <a:rPr sz="1700" spc="80" dirty="0">
                <a:solidFill>
                  <a:srgbClr val="120D0C"/>
                </a:solidFill>
                <a:latin typeface="Lucida Sans Unicode"/>
                <a:cs typeface="Lucida Sans Unicode"/>
              </a:rPr>
              <a:t>en</a:t>
            </a:r>
            <a:r>
              <a:rPr sz="1700" spc="30" dirty="0">
                <a:solidFill>
                  <a:srgbClr val="120D0C"/>
                </a:solidFill>
                <a:latin typeface="Lucida Sans Unicode"/>
                <a:cs typeface="Lucida Sans Unicode"/>
              </a:rPr>
              <a:t> </a:t>
            </a:r>
            <a:r>
              <a:rPr sz="1700" spc="75" dirty="0">
                <a:solidFill>
                  <a:srgbClr val="120D0C"/>
                </a:solidFill>
                <a:latin typeface="Lucida Sans Unicode"/>
                <a:cs typeface="Lucida Sans Unicode"/>
              </a:rPr>
              <a:t>central</a:t>
            </a:r>
            <a:r>
              <a:rPr sz="1700" spc="30" dirty="0">
                <a:solidFill>
                  <a:srgbClr val="120D0C"/>
                </a:solidFill>
                <a:latin typeface="Lucida Sans Unicode"/>
                <a:cs typeface="Lucida Sans Unicode"/>
              </a:rPr>
              <a:t> </a:t>
            </a:r>
            <a:r>
              <a:rPr sz="1700" spc="95" dirty="0">
                <a:solidFill>
                  <a:srgbClr val="120D0C"/>
                </a:solidFill>
                <a:latin typeface="Lucida Sans Unicode"/>
                <a:cs typeface="Lucida Sans Unicode"/>
              </a:rPr>
              <a:t>metod</a:t>
            </a:r>
            <a:r>
              <a:rPr sz="1700" spc="30"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30" dirty="0">
                <a:solidFill>
                  <a:srgbClr val="120D0C"/>
                </a:solidFill>
                <a:latin typeface="Lucida Sans Unicode"/>
                <a:cs typeface="Lucida Sans Unicode"/>
              </a:rPr>
              <a:t> </a:t>
            </a:r>
            <a:r>
              <a:rPr sz="1700" spc="45" dirty="0">
                <a:solidFill>
                  <a:srgbClr val="120D0C"/>
                </a:solidFill>
                <a:latin typeface="Lucida Sans Unicode"/>
                <a:cs typeface="Lucida Sans Unicode"/>
              </a:rPr>
              <a:t>inlärning</a:t>
            </a:r>
            <a:r>
              <a:rPr sz="1700" spc="30"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30" dirty="0">
                <a:solidFill>
                  <a:srgbClr val="120D0C"/>
                </a:solidFill>
                <a:latin typeface="Lucida Sans Unicode"/>
                <a:cs typeface="Lucida Sans Unicode"/>
              </a:rPr>
              <a:t> </a:t>
            </a:r>
            <a:r>
              <a:rPr sz="1700" spc="-10" dirty="0">
                <a:solidFill>
                  <a:srgbClr val="120D0C"/>
                </a:solidFill>
                <a:latin typeface="Lucida Sans Unicode"/>
                <a:cs typeface="Lucida Sans Unicode"/>
              </a:rPr>
              <a:t>utveckling.</a:t>
            </a:r>
            <a:endParaRPr sz="1700">
              <a:latin typeface="Lucida Sans Unicode"/>
              <a:cs typeface="Lucida Sans Unicode"/>
            </a:endParaRPr>
          </a:p>
        </p:txBody>
      </p:sp>
      <p:pic>
        <p:nvPicPr>
          <p:cNvPr id="13" name="object 13"/>
          <p:cNvPicPr/>
          <p:nvPr/>
        </p:nvPicPr>
        <p:blipFill>
          <a:blip r:embed="rId4" cstate="print"/>
          <a:stretch>
            <a:fillRect/>
          </a:stretch>
        </p:blipFill>
        <p:spPr>
          <a:xfrm>
            <a:off x="7117479" y="6201554"/>
            <a:ext cx="76200" cy="76199"/>
          </a:xfrm>
          <a:prstGeom prst="rect">
            <a:avLst/>
          </a:prstGeom>
        </p:spPr>
      </p:pic>
      <p:sp>
        <p:nvSpPr>
          <p:cNvPr id="14" name="object 14"/>
          <p:cNvSpPr txBox="1"/>
          <p:nvPr/>
        </p:nvSpPr>
        <p:spPr>
          <a:xfrm>
            <a:off x="6952380" y="6051046"/>
            <a:ext cx="9975215" cy="615950"/>
          </a:xfrm>
          <a:prstGeom prst="rect">
            <a:avLst/>
          </a:prstGeom>
        </p:spPr>
        <p:txBody>
          <a:bodyPr vert="horz" wrap="square" lIns="0" tIns="48895" rIns="0" bIns="0" rtlCol="0">
            <a:spAutoFit/>
          </a:bodyPr>
          <a:lstStyle/>
          <a:p>
            <a:pPr marL="379095">
              <a:lnSpc>
                <a:spcPct val="100000"/>
              </a:lnSpc>
              <a:spcBef>
                <a:spcPts val="385"/>
              </a:spcBef>
            </a:pPr>
            <a:r>
              <a:rPr sz="1700" spc="50" dirty="0">
                <a:solidFill>
                  <a:srgbClr val="120D0C"/>
                </a:solidFill>
                <a:latin typeface="Lucida Sans Unicode"/>
                <a:cs typeface="Lucida Sans Unicode"/>
              </a:rPr>
              <a:t>Individen </a:t>
            </a:r>
            <a:r>
              <a:rPr sz="1700" spc="95" dirty="0">
                <a:solidFill>
                  <a:srgbClr val="120D0C"/>
                </a:solidFill>
                <a:latin typeface="Lucida Sans Unicode"/>
                <a:cs typeface="Lucida Sans Unicode"/>
              </a:rPr>
              <a:t>och</a:t>
            </a:r>
            <a:r>
              <a:rPr sz="1700" spc="55" dirty="0">
                <a:solidFill>
                  <a:srgbClr val="120D0C"/>
                </a:solidFill>
                <a:latin typeface="Lucida Sans Unicode"/>
                <a:cs typeface="Lucida Sans Unicode"/>
              </a:rPr>
              <a:t> </a:t>
            </a:r>
            <a:r>
              <a:rPr sz="1700" dirty="0">
                <a:solidFill>
                  <a:srgbClr val="120D0C"/>
                </a:solidFill>
                <a:latin typeface="Lucida Sans Unicode"/>
                <a:cs typeface="Lucida Sans Unicode"/>
              </a:rPr>
              <a:t>bollen</a:t>
            </a:r>
            <a:r>
              <a:rPr sz="1700" spc="55" dirty="0">
                <a:solidFill>
                  <a:srgbClr val="120D0C"/>
                </a:solidFill>
                <a:latin typeface="Lucida Sans Unicode"/>
                <a:cs typeface="Lucida Sans Unicode"/>
              </a:rPr>
              <a:t> </a:t>
            </a:r>
            <a:r>
              <a:rPr sz="1700" dirty="0">
                <a:solidFill>
                  <a:srgbClr val="120D0C"/>
                </a:solidFill>
                <a:latin typeface="Lucida Sans Unicode"/>
                <a:cs typeface="Lucida Sans Unicode"/>
              </a:rPr>
              <a:t>i</a:t>
            </a:r>
            <a:r>
              <a:rPr sz="1700" spc="55" dirty="0">
                <a:solidFill>
                  <a:srgbClr val="120D0C"/>
                </a:solidFill>
                <a:latin typeface="Lucida Sans Unicode"/>
                <a:cs typeface="Lucida Sans Unicode"/>
              </a:rPr>
              <a:t> </a:t>
            </a:r>
            <a:r>
              <a:rPr sz="1700" spc="75" dirty="0">
                <a:solidFill>
                  <a:srgbClr val="120D0C"/>
                </a:solidFill>
                <a:latin typeface="Lucida Sans Unicode"/>
                <a:cs typeface="Lucida Sans Unicode"/>
              </a:rPr>
              <a:t>centrum</a:t>
            </a:r>
            <a:endParaRPr sz="1700">
              <a:latin typeface="Lucida Sans Unicode"/>
              <a:cs typeface="Lucida Sans Unicode"/>
            </a:endParaRPr>
          </a:p>
          <a:p>
            <a:pPr marL="12700">
              <a:lnSpc>
                <a:spcPct val="100000"/>
              </a:lnSpc>
              <a:spcBef>
                <a:spcPts val="285"/>
              </a:spcBef>
            </a:pPr>
            <a:r>
              <a:rPr sz="1700" dirty="0">
                <a:solidFill>
                  <a:srgbClr val="120D0C"/>
                </a:solidFill>
                <a:latin typeface="Lucida Sans Unicode"/>
                <a:cs typeface="Lucida Sans Unicode"/>
              </a:rPr>
              <a:t>Fokus</a:t>
            </a:r>
            <a:r>
              <a:rPr sz="1700" spc="70" dirty="0">
                <a:solidFill>
                  <a:srgbClr val="120D0C"/>
                </a:solidFill>
                <a:latin typeface="Lucida Sans Unicode"/>
                <a:cs typeface="Lucida Sans Unicode"/>
              </a:rPr>
              <a:t> </a:t>
            </a:r>
            <a:r>
              <a:rPr sz="1700" dirty="0">
                <a:solidFill>
                  <a:srgbClr val="120D0C"/>
                </a:solidFill>
                <a:latin typeface="Lucida Sans Unicode"/>
                <a:cs typeface="Lucida Sans Unicode"/>
              </a:rPr>
              <a:t>ligger</a:t>
            </a:r>
            <a:r>
              <a:rPr sz="1700" spc="70" dirty="0">
                <a:solidFill>
                  <a:srgbClr val="120D0C"/>
                </a:solidFill>
                <a:latin typeface="Lucida Sans Unicode"/>
                <a:cs typeface="Lucida Sans Unicode"/>
              </a:rPr>
              <a:t> </a:t>
            </a:r>
            <a:r>
              <a:rPr sz="1700" spc="155" dirty="0">
                <a:solidFill>
                  <a:srgbClr val="120D0C"/>
                </a:solidFill>
                <a:latin typeface="Lucida Sans Unicode"/>
                <a:cs typeface="Lucida Sans Unicode"/>
              </a:rPr>
              <a:t>på</a:t>
            </a:r>
            <a:r>
              <a:rPr sz="1700" spc="70" dirty="0">
                <a:solidFill>
                  <a:srgbClr val="120D0C"/>
                </a:solidFill>
                <a:latin typeface="Lucida Sans Unicode"/>
                <a:cs typeface="Lucida Sans Unicode"/>
              </a:rPr>
              <a:t> </a:t>
            </a:r>
            <a:r>
              <a:rPr sz="1700" spc="50" dirty="0">
                <a:solidFill>
                  <a:srgbClr val="120D0C"/>
                </a:solidFill>
                <a:latin typeface="Lucida Sans Unicode"/>
                <a:cs typeface="Lucida Sans Unicode"/>
              </a:rPr>
              <a:t>individen</a:t>
            </a:r>
            <a:r>
              <a:rPr sz="1700" spc="70"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70" dirty="0">
                <a:solidFill>
                  <a:srgbClr val="120D0C"/>
                </a:solidFill>
                <a:latin typeface="Lucida Sans Unicode"/>
                <a:cs typeface="Lucida Sans Unicode"/>
              </a:rPr>
              <a:t> </a:t>
            </a:r>
            <a:r>
              <a:rPr sz="1700" spc="90" dirty="0">
                <a:solidFill>
                  <a:srgbClr val="120D0C"/>
                </a:solidFill>
                <a:latin typeface="Lucida Sans Unicode"/>
                <a:cs typeface="Lucida Sans Unicode"/>
              </a:rPr>
              <a:t>deras</a:t>
            </a:r>
            <a:r>
              <a:rPr sz="1700" spc="75" dirty="0">
                <a:solidFill>
                  <a:srgbClr val="120D0C"/>
                </a:solidFill>
                <a:latin typeface="Lucida Sans Unicode"/>
                <a:cs typeface="Lucida Sans Unicode"/>
              </a:rPr>
              <a:t> </a:t>
            </a:r>
            <a:r>
              <a:rPr sz="1700" spc="50" dirty="0">
                <a:solidFill>
                  <a:srgbClr val="120D0C"/>
                </a:solidFill>
                <a:latin typeface="Lucida Sans Unicode"/>
                <a:cs typeface="Lucida Sans Unicode"/>
              </a:rPr>
              <a:t>relation</a:t>
            </a:r>
            <a:r>
              <a:rPr sz="1700" spc="70" dirty="0">
                <a:solidFill>
                  <a:srgbClr val="120D0C"/>
                </a:solidFill>
                <a:latin typeface="Lucida Sans Unicode"/>
                <a:cs typeface="Lucida Sans Unicode"/>
              </a:rPr>
              <a:t> </a:t>
            </a:r>
            <a:r>
              <a:rPr sz="1700" dirty="0">
                <a:solidFill>
                  <a:srgbClr val="120D0C"/>
                </a:solidFill>
                <a:latin typeface="Lucida Sans Unicode"/>
                <a:cs typeface="Lucida Sans Unicode"/>
              </a:rPr>
              <a:t>till</a:t>
            </a:r>
            <a:r>
              <a:rPr sz="1700" spc="70" dirty="0">
                <a:solidFill>
                  <a:srgbClr val="120D0C"/>
                </a:solidFill>
                <a:latin typeface="Lucida Sans Unicode"/>
                <a:cs typeface="Lucida Sans Unicode"/>
              </a:rPr>
              <a:t> </a:t>
            </a:r>
            <a:r>
              <a:rPr sz="1700" dirty="0">
                <a:solidFill>
                  <a:srgbClr val="120D0C"/>
                </a:solidFill>
                <a:latin typeface="Lucida Sans Unicode"/>
                <a:cs typeface="Lucida Sans Unicode"/>
              </a:rPr>
              <a:t>bollen</a:t>
            </a:r>
            <a:r>
              <a:rPr sz="1700" spc="70"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70" dirty="0">
                <a:solidFill>
                  <a:srgbClr val="120D0C"/>
                </a:solidFill>
                <a:latin typeface="Lucida Sans Unicode"/>
                <a:cs typeface="Lucida Sans Unicode"/>
              </a:rPr>
              <a:t> </a:t>
            </a:r>
            <a:r>
              <a:rPr sz="1700" spc="80" dirty="0">
                <a:solidFill>
                  <a:srgbClr val="120D0C"/>
                </a:solidFill>
                <a:latin typeface="Lucida Sans Unicode"/>
                <a:cs typeface="Lucida Sans Unicode"/>
              </a:rPr>
              <a:t>att</a:t>
            </a:r>
            <a:r>
              <a:rPr sz="1700" spc="70" dirty="0">
                <a:solidFill>
                  <a:srgbClr val="120D0C"/>
                </a:solidFill>
                <a:latin typeface="Lucida Sans Unicode"/>
                <a:cs typeface="Lucida Sans Unicode"/>
              </a:rPr>
              <a:t> </a:t>
            </a:r>
            <a:r>
              <a:rPr sz="1700" spc="90" dirty="0">
                <a:solidFill>
                  <a:srgbClr val="120D0C"/>
                </a:solidFill>
                <a:latin typeface="Lucida Sans Unicode"/>
                <a:cs typeface="Lucida Sans Unicode"/>
              </a:rPr>
              <a:t>främja</a:t>
            </a:r>
            <a:r>
              <a:rPr sz="1700" spc="75" dirty="0">
                <a:solidFill>
                  <a:srgbClr val="120D0C"/>
                </a:solidFill>
                <a:latin typeface="Lucida Sans Unicode"/>
                <a:cs typeface="Lucida Sans Unicode"/>
              </a:rPr>
              <a:t> </a:t>
            </a:r>
            <a:r>
              <a:rPr sz="1700" dirty="0">
                <a:solidFill>
                  <a:srgbClr val="120D0C"/>
                </a:solidFill>
                <a:latin typeface="Lucida Sans Unicode"/>
                <a:cs typeface="Lucida Sans Unicode"/>
              </a:rPr>
              <a:t>personlig</a:t>
            </a:r>
            <a:r>
              <a:rPr sz="1700" spc="70" dirty="0">
                <a:solidFill>
                  <a:srgbClr val="120D0C"/>
                </a:solidFill>
                <a:latin typeface="Lucida Sans Unicode"/>
                <a:cs typeface="Lucida Sans Unicode"/>
              </a:rPr>
              <a:t> </a:t>
            </a:r>
            <a:r>
              <a:rPr sz="1700" spc="-10" dirty="0">
                <a:solidFill>
                  <a:srgbClr val="120D0C"/>
                </a:solidFill>
                <a:latin typeface="Lucida Sans Unicode"/>
                <a:cs typeface="Lucida Sans Unicode"/>
              </a:rPr>
              <a:t>utveckling.</a:t>
            </a:r>
            <a:endParaRPr sz="1700">
              <a:latin typeface="Lucida Sans Unicode"/>
              <a:cs typeface="Lucida Sans Unicode"/>
            </a:endParaRPr>
          </a:p>
        </p:txBody>
      </p:sp>
      <p:pic>
        <p:nvPicPr>
          <p:cNvPr id="15" name="object 15"/>
          <p:cNvPicPr/>
          <p:nvPr/>
        </p:nvPicPr>
        <p:blipFill>
          <a:blip r:embed="rId4" cstate="print"/>
          <a:stretch>
            <a:fillRect/>
          </a:stretch>
        </p:blipFill>
        <p:spPr>
          <a:xfrm>
            <a:off x="7117479" y="7087379"/>
            <a:ext cx="76200" cy="76199"/>
          </a:xfrm>
          <a:prstGeom prst="rect">
            <a:avLst/>
          </a:prstGeom>
        </p:spPr>
      </p:pic>
      <p:sp>
        <p:nvSpPr>
          <p:cNvPr id="16" name="object 16"/>
          <p:cNvSpPr txBox="1"/>
          <p:nvPr/>
        </p:nvSpPr>
        <p:spPr>
          <a:xfrm>
            <a:off x="6952380" y="6936871"/>
            <a:ext cx="9370695" cy="615950"/>
          </a:xfrm>
          <a:prstGeom prst="rect">
            <a:avLst/>
          </a:prstGeom>
        </p:spPr>
        <p:txBody>
          <a:bodyPr vert="horz" wrap="square" lIns="0" tIns="48895" rIns="0" bIns="0" rtlCol="0">
            <a:spAutoFit/>
          </a:bodyPr>
          <a:lstStyle/>
          <a:p>
            <a:pPr marL="379095">
              <a:lnSpc>
                <a:spcPct val="100000"/>
              </a:lnSpc>
              <a:spcBef>
                <a:spcPts val="385"/>
              </a:spcBef>
            </a:pPr>
            <a:r>
              <a:rPr sz="1700" dirty="0">
                <a:solidFill>
                  <a:srgbClr val="120D0C"/>
                </a:solidFill>
                <a:latin typeface="Lucida Sans Unicode"/>
                <a:cs typeface="Lucida Sans Unicode"/>
              </a:rPr>
              <a:t>Motorisk</a:t>
            </a:r>
            <a:r>
              <a:rPr sz="1700" spc="120" dirty="0">
                <a:solidFill>
                  <a:srgbClr val="120D0C"/>
                </a:solidFill>
                <a:latin typeface="Lucida Sans Unicode"/>
                <a:cs typeface="Lucida Sans Unicode"/>
              </a:rPr>
              <a:t> </a:t>
            </a:r>
            <a:r>
              <a:rPr sz="1700" spc="60" dirty="0">
                <a:solidFill>
                  <a:srgbClr val="120D0C"/>
                </a:solidFill>
                <a:latin typeface="Lucida Sans Unicode"/>
                <a:cs typeface="Lucida Sans Unicode"/>
              </a:rPr>
              <a:t>träning</a:t>
            </a:r>
            <a:r>
              <a:rPr sz="1700" spc="125"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120" dirty="0">
                <a:solidFill>
                  <a:srgbClr val="120D0C"/>
                </a:solidFill>
                <a:latin typeface="Lucida Sans Unicode"/>
                <a:cs typeface="Lucida Sans Unicode"/>
              </a:rPr>
              <a:t> </a:t>
            </a:r>
            <a:r>
              <a:rPr sz="1700" dirty="0">
                <a:solidFill>
                  <a:srgbClr val="120D0C"/>
                </a:solidFill>
                <a:latin typeface="Lucida Sans Unicode"/>
                <a:cs typeface="Lucida Sans Unicode"/>
              </a:rPr>
              <a:t>långsiktig</a:t>
            </a:r>
            <a:r>
              <a:rPr sz="1700" spc="125" dirty="0">
                <a:solidFill>
                  <a:srgbClr val="120D0C"/>
                </a:solidFill>
                <a:latin typeface="Lucida Sans Unicode"/>
                <a:cs typeface="Lucida Sans Unicode"/>
              </a:rPr>
              <a:t> </a:t>
            </a:r>
            <a:r>
              <a:rPr sz="1700" spc="40" dirty="0">
                <a:solidFill>
                  <a:srgbClr val="120D0C"/>
                </a:solidFill>
                <a:latin typeface="Lucida Sans Unicode"/>
                <a:cs typeface="Lucida Sans Unicode"/>
              </a:rPr>
              <a:t>utveckling</a:t>
            </a:r>
            <a:endParaRPr sz="1700">
              <a:latin typeface="Lucida Sans Unicode"/>
              <a:cs typeface="Lucida Sans Unicode"/>
            </a:endParaRPr>
          </a:p>
          <a:p>
            <a:pPr marL="12700">
              <a:lnSpc>
                <a:spcPct val="100000"/>
              </a:lnSpc>
              <a:spcBef>
                <a:spcPts val="285"/>
              </a:spcBef>
            </a:pPr>
            <a:r>
              <a:rPr sz="1700" dirty="0">
                <a:solidFill>
                  <a:srgbClr val="120D0C"/>
                </a:solidFill>
                <a:latin typeface="Lucida Sans Unicode"/>
                <a:cs typeface="Lucida Sans Unicode"/>
              </a:rPr>
              <a:t>Motorisk</a:t>
            </a:r>
            <a:r>
              <a:rPr sz="1700" spc="40" dirty="0">
                <a:solidFill>
                  <a:srgbClr val="120D0C"/>
                </a:solidFill>
                <a:latin typeface="Lucida Sans Unicode"/>
                <a:cs typeface="Lucida Sans Unicode"/>
              </a:rPr>
              <a:t> </a:t>
            </a:r>
            <a:r>
              <a:rPr sz="1700" spc="60" dirty="0">
                <a:solidFill>
                  <a:srgbClr val="120D0C"/>
                </a:solidFill>
                <a:latin typeface="Lucida Sans Unicode"/>
                <a:cs typeface="Lucida Sans Unicode"/>
              </a:rPr>
              <a:t>träning</a:t>
            </a:r>
            <a:r>
              <a:rPr sz="1700" spc="40" dirty="0">
                <a:solidFill>
                  <a:srgbClr val="120D0C"/>
                </a:solidFill>
                <a:latin typeface="Lucida Sans Unicode"/>
                <a:cs typeface="Lucida Sans Unicode"/>
              </a:rPr>
              <a:t> </a:t>
            </a:r>
            <a:r>
              <a:rPr sz="1700" spc="85" dirty="0">
                <a:solidFill>
                  <a:srgbClr val="120D0C"/>
                </a:solidFill>
                <a:latin typeface="Lucida Sans Unicode"/>
                <a:cs typeface="Lucida Sans Unicode"/>
              </a:rPr>
              <a:t>är</a:t>
            </a:r>
            <a:r>
              <a:rPr sz="1700" spc="40" dirty="0">
                <a:solidFill>
                  <a:srgbClr val="120D0C"/>
                </a:solidFill>
                <a:latin typeface="Lucida Sans Unicode"/>
                <a:cs typeface="Lucida Sans Unicode"/>
              </a:rPr>
              <a:t> </a:t>
            </a:r>
            <a:r>
              <a:rPr sz="1700" spc="55" dirty="0">
                <a:solidFill>
                  <a:srgbClr val="120D0C"/>
                </a:solidFill>
                <a:latin typeface="Lucida Sans Unicode"/>
                <a:cs typeface="Lucida Sans Unicode"/>
              </a:rPr>
              <a:t>nyckeln</a:t>
            </a:r>
            <a:r>
              <a:rPr sz="1700" spc="40" dirty="0">
                <a:solidFill>
                  <a:srgbClr val="120D0C"/>
                </a:solidFill>
                <a:latin typeface="Lucida Sans Unicode"/>
                <a:cs typeface="Lucida Sans Unicode"/>
              </a:rPr>
              <a:t> </a:t>
            </a:r>
            <a:r>
              <a:rPr sz="1700" dirty="0">
                <a:solidFill>
                  <a:srgbClr val="120D0C"/>
                </a:solidFill>
                <a:latin typeface="Lucida Sans Unicode"/>
                <a:cs typeface="Lucida Sans Unicode"/>
              </a:rPr>
              <a:t>till</a:t>
            </a:r>
            <a:r>
              <a:rPr sz="1700" spc="40" dirty="0">
                <a:solidFill>
                  <a:srgbClr val="120D0C"/>
                </a:solidFill>
                <a:latin typeface="Lucida Sans Unicode"/>
                <a:cs typeface="Lucida Sans Unicode"/>
              </a:rPr>
              <a:t> </a:t>
            </a:r>
            <a:r>
              <a:rPr sz="1700" spc="80" dirty="0">
                <a:solidFill>
                  <a:srgbClr val="120D0C"/>
                </a:solidFill>
                <a:latin typeface="Lucida Sans Unicode"/>
                <a:cs typeface="Lucida Sans Unicode"/>
              </a:rPr>
              <a:t>en</a:t>
            </a:r>
            <a:r>
              <a:rPr sz="1700" spc="45" dirty="0">
                <a:solidFill>
                  <a:srgbClr val="120D0C"/>
                </a:solidFill>
                <a:latin typeface="Lucida Sans Unicode"/>
                <a:cs typeface="Lucida Sans Unicode"/>
              </a:rPr>
              <a:t> </a:t>
            </a:r>
            <a:r>
              <a:rPr sz="1700" spc="50" dirty="0">
                <a:solidFill>
                  <a:srgbClr val="120D0C"/>
                </a:solidFill>
                <a:latin typeface="Lucida Sans Unicode"/>
                <a:cs typeface="Lucida Sans Unicode"/>
              </a:rPr>
              <a:t>stabil</a:t>
            </a:r>
            <a:r>
              <a:rPr sz="1700" spc="40" dirty="0">
                <a:solidFill>
                  <a:srgbClr val="120D0C"/>
                </a:solidFill>
                <a:latin typeface="Lucida Sans Unicode"/>
                <a:cs typeface="Lucida Sans Unicode"/>
              </a:rPr>
              <a:t> </a:t>
            </a:r>
            <a:r>
              <a:rPr sz="1700" spc="60" dirty="0">
                <a:solidFill>
                  <a:srgbClr val="120D0C"/>
                </a:solidFill>
                <a:latin typeface="Lucida Sans Unicode"/>
                <a:cs typeface="Lucida Sans Unicode"/>
              </a:rPr>
              <a:t>grund</a:t>
            </a:r>
            <a:r>
              <a:rPr sz="1700" spc="40"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40" dirty="0">
                <a:solidFill>
                  <a:srgbClr val="120D0C"/>
                </a:solidFill>
                <a:latin typeface="Lucida Sans Unicode"/>
                <a:cs typeface="Lucida Sans Unicode"/>
              </a:rPr>
              <a:t> </a:t>
            </a:r>
            <a:r>
              <a:rPr sz="1700" dirty="0">
                <a:solidFill>
                  <a:srgbClr val="120D0C"/>
                </a:solidFill>
                <a:latin typeface="Lucida Sans Unicode"/>
                <a:cs typeface="Lucida Sans Unicode"/>
              </a:rPr>
              <a:t>långsiktig</a:t>
            </a:r>
            <a:r>
              <a:rPr sz="1700" spc="40" dirty="0">
                <a:solidFill>
                  <a:srgbClr val="120D0C"/>
                </a:solidFill>
                <a:latin typeface="Lucida Sans Unicode"/>
                <a:cs typeface="Lucida Sans Unicode"/>
              </a:rPr>
              <a:t> </a:t>
            </a:r>
            <a:r>
              <a:rPr sz="1700" spc="50" dirty="0">
                <a:solidFill>
                  <a:srgbClr val="120D0C"/>
                </a:solidFill>
                <a:latin typeface="Lucida Sans Unicode"/>
                <a:cs typeface="Lucida Sans Unicode"/>
              </a:rPr>
              <a:t>utveckling</a:t>
            </a:r>
            <a:r>
              <a:rPr sz="1700" spc="40" dirty="0">
                <a:solidFill>
                  <a:srgbClr val="120D0C"/>
                </a:solidFill>
                <a:latin typeface="Lucida Sans Unicode"/>
                <a:cs typeface="Lucida Sans Unicode"/>
              </a:rPr>
              <a:t> </a:t>
            </a:r>
            <a:r>
              <a:rPr sz="1700" spc="65" dirty="0">
                <a:solidFill>
                  <a:srgbClr val="120D0C"/>
                </a:solidFill>
                <a:latin typeface="Lucida Sans Unicode"/>
                <a:cs typeface="Lucida Sans Unicode"/>
              </a:rPr>
              <a:t>inom</a:t>
            </a:r>
            <a:r>
              <a:rPr sz="1700" spc="45" dirty="0">
                <a:solidFill>
                  <a:srgbClr val="120D0C"/>
                </a:solidFill>
                <a:latin typeface="Lucida Sans Unicode"/>
                <a:cs typeface="Lucida Sans Unicode"/>
              </a:rPr>
              <a:t> </a:t>
            </a:r>
            <a:r>
              <a:rPr sz="1700" spc="-10" dirty="0">
                <a:solidFill>
                  <a:srgbClr val="120D0C"/>
                </a:solidFill>
                <a:latin typeface="Lucida Sans Unicode"/>
                <a:cs typeface="Lucida Sans Unicode"/>
              </a:rPr>
              <a:t>fotboll.</a:t>
            </a:r>
            <a:endParaRPr sz="1700">
              <a:latin typeface="Lucida Sans Unicode"/>
              <a:cs typeface="Lucida Sans Unicode"/>
            </a:endParaRPr>
          </a:p>
        </p:txBody>
      </p:sp>
      <p:pic>
        <p:nvPicPr>
          <p:cNvPr id="17" name="object 17"/>
          <p:cNvPicPr/>
          <p:nvPr/>
        </p:nvPicPr>
        <p:blipFill>
          <a:blip r:embed="rId4" cstate="print"/>
          <a:stretch>
            <a:fillRect/>
          </a:stretch>
        </p:blipFill>
        <p:spPr>
          <a:xfrm>
            <a:off x="7117479" y="7973204"/>
            <a:ext cx="76200" cy="76199"/>
          </a:xfrm>
          <a:prstGeom prst="rect">
            <a:avLst/>
          </a:prstGeom>
        </p:spPr>
      </p:pic>
      <p:sp>
        <p:nvSpPr>
          <p:cNvPr id="18" name="object 18"/>
          <p:cNvSpPr txBox="1"/>
          <p:nvPr/>
        </p:nvSpPr>
        <p:spPr>
          <a:xfrm>
            <a:off x="6952380" y="7822696"/>
            <a:ext cx="9688195" cy="911225"/>
          </a:xfrm>
          <a:prstGeom prst="rect">
            <a:avLst/>
          </a:prstGeom>
        </p:spPr>
        <p:txBody>
          <a:bodyPr vert="horz" wrap="square" lIns="0" tIns="48895" rIns="0" bIns="0" rtlCol="0">
            <a:spAutoFit/>
          </a:bodyPr>
          <a:lstStyle/>
          <a:p>
            <a:pPr marL="379095">
              <a:lnSpc>
                <a:spcPct val="100000"/>
              </a:lnSpc>
              <a:spcBef>
                <a:spcPts val="385"/>
              </a:spcBef>
            </a:pPr>
            <a:r>
              <a:rPr sz="1700" spc="85" dirty="0">
                <a:solidFill>
                  <a:srgbClr val="120D0C"/>
                </a:solidFill>
                <a:latin typeface="Lucida Sans Unicode"/>
                <a:cs typeface="Lucida Sans Unicode"/>
              </a:rPr>
              <a:t>Prova</a:t>
            </a:r>
            <a:r>
              <a:rPr sz="1700" spc="45" dirty="0">
                <a:solidFill>
                  <a:srgbClr val="120D0C"/>
                </a:solidFill>
                <a:latin typeface="Lucida Sans Unicode"/>
                <a:cs typeface="Lucida Sans Unicode"/>
              </a:rPr>
              <a:t> </a:t>
            </a:r>
            <a:r>
              <a:rPr sz="1700" spc="155" dirty="0">
                <a:solidFill>
                  <a:srgbClr val="120D0C"/>
                </a:solidFill>
                <a:latin typeface="Lucida Sans Unicode"/>
                <a:cs typeface="Lucida Sans Unicode"/>
              </a:rPr>
              <a:t>på</a:t>
            </a:r>
            <a:r>
              <a:rPr sz="1700" spc="50" dirty="0">
                <a:solidFill>
                  <a:srgbClr val="120D0C"/>
                </a:solidFill>
                <a:latin typeface="Lucida Sans Unicode"/>
                <a:cs typeface="Lucida Sans Unicode"/>
              </a:rPr>
              <a:t> </a:t>
            </a:r>
            <a:r>
              <a:rPr sz="1700" dirty="0">
                <a:solidFill>
                  <a:srgbClr val="120D0C"/>
                </a:solidFill>
                <a:latin typeface="Lucida Sans Unicode"/>
                <a:cs typeface="Lucida Sans Unicode"/>
              </a:rPr>
              <a:t>olika</a:t>
            </a:r>
            <a:r>
              <a:rPr sz="1700" spc="45" dirty="0">
                <a:solidFill>
                  <a:srgbClr val="120D0C"/>
                </a:solidFill>
                <a:latin typeface="Lucida Sans Unicode"/>
                <a:cs typeface="Lucida Sans Unicode"/>
              </a:rPr>
              <a:t> </a:t>
            </a:r>
            <a:r>
              <a:rPr sz="1700" spc="-10" dirty="0">
                <a:solidFill>
                  <a:srgbClr val="120D0C"/>
                </a:solidFill>
                <a:latin typeface="Lucida Sans Unicode"/>
                <a:cs typeface="Lucida Sans Unicode"/>
              </a:rPr>
              <a:t>idrotter</a:t>
            </a:r>
            <a:endParaRPr sz="1700" dirty="0">
              <a:latin typeface="Lucida Sans Unicode"/>
              <a:cs typeface="Lucida Sans Unicode"/>
            </a:endParaRPr>
          </a:p>
          <a:p>
            <a:pPr marL="12700" marR="5080">
              <a:lnSpc>
                <a:spcPct val="113999"/>
              </a:lnSpc>
            </a:pPr>
            <a:r>
              <a:rPr sz="1700" dirty="0">
                <a:solidFill>
                  <a:srgbClr val="120D0C"/>
                </a:solidFill>
                <a:latin typeface="Lucida Sans Unicode"/>
                <a:cs typeface="Lucida Sans Unicode"/>
              </a:rPr>
              <a:t>Att</a:t>
            </a:r>
            <a:r>
              <a:rPr sz="1700" spc="40" dirty="0">
                <a:solidFill>
                  <a:srgbClr val="120D0C"/>
                </a:solidFill>
                <a:latin typeface="Lucida Sans Unicode"/>
                <a:cs typeface="Lucida Sans Unicode"/>
              </a:rPr>
              <a:t> </a:t>
            </a:r>
            <a:r>
              <a:rPr sz="1700" spc="90" dirty="0">
                <a:solidFill>
                  <a:srgbClr val="120D0C"/>
                </a:solidFill>
                <a:latin typeface="Lucida Sans Unicode"/>
                <a:cs typeface="Lucida Sans Unicode"/>
              </a:rPr>
              <a:t>prova</a:t>
            </a:r>
            <a:r>
              <a:rPr sz="1700" spc="45" dirty="0">
                <a:solidFill>
                  <a:srgbClr val="120D0C"/>
                </a:solidFill>
                <a:latin typeface="Lucida Sans Unicode"/>
                <a:cs typeface="Lucida Sans Unicode"/>
              </a:rPr>
              <a:t> </a:t>
            </a:r>
            <a:r>
              <a:rPr sz="1700" spc="155" dirty="0">
                <a:solidFill>
                  <a:srgbClr val="120D0C"/>
                </a:solidFill>
                <a:latin typeface="Lucida Sans Unicode"/>
                <a:cs typeface="Lucida Sans Unicode"/>
              </a:rPr>
              <a:t>på</a:t>
            </a:r>
            <a:r>
              <a:rPr sz="1700" spc="45" dirty="0">
                <a:solidFill>
                  <a:srgbClr val="120D0C"/>
                </a:solidFill>
                <a:latin typeface="Lucida Sans Unicode"/>
                <a:cs typeface="Lucida Sans Unicode"/>
              </a:rPr>
              <a:t> </a:t>
            </a:r>
            <a:r>
              <a:rPr sz="1700" dirty="0">
                <a:solidFill>
                  <a:srgbClr val="120D0C"/>
                </a:solidFill>
                <a:latin typeface="Lucida Sans Unicode"/>
                <a:cs typeface="Lucida Sans Unicode"/>
              </a:rPr>
              <a:t>flera</a:t>
            </a:r>
            <a:r>
              <a:rPr sz="1700" spc="45" dirty="0">
                <a:solidFill>
                  <a:srgbClr val="120D0C"/>
                </a:solidFill>
                <a:latin typeface="Lucida Sans Unicode"/>
                <a:cs typeface="Lucida Sans Unicode"/>
              </a:rPr>
              <a:t> </a:t>
            </a:r>
            <a:r>
              <a:rPr sz="1700" dirty="0">
                <a:solidFill>
                  <a:srgbClr val="120D0C"/>
                </a:solidFill>
                <a:latin typeface="Lucida Sans Unicode"/>
                <a:cs typeface="Lucida Sans Unicode"/>
              </a:rPr>
              <a:t>idrotter</a:t>
            </a:r>
            <a:r>
              <a:rPr sz="1700" spc="45" dirty="0">
                <a:solidFill>
                  <a:srgbClr val="120D0C"/>
                </a:solidFill>
                <a:latin typeface="Lucida Sans Unicode"/>
                <a:cs typeface="Lucida Sans Unicode"/>
              </a:rPr>
              <a:t> </a:t>
            </a:r>
            <a:r>
              <a:rPr sz="1700" spc="70" dirty="0">
                <a:solidFill>
                  <a:srgbClr val="120D0C"/>
                </a:solidFill>
                <a:latin typeface="Lucida Sans Unicode"/>
                <a:cs typeface="Lucida Sans Unicode"/>
              </a:rPr>
              <a:t>främjar</a:t>
            </a:r>
            <a:r>
              <a:rPr sz="1700" spc="45" dirty="0">
                <a:solidFill>
                  <a:srgbClr val="120D0C"/>
                </a:solidFill>
                <a:latin typeface="Lucida Sans Unicode"/>
                <a:cs typeface="Lucida Sans Unicode"/>
              </a:rPr>
              <a:t> </a:t>
            </a:r>
            <a:r>
              <a:rPr sz="1700" spc="90" dirty="0">
                <a:solidFill>
                  <a:srgbClr val="120D0C"/>
                </a:solidFill>
                <a:latin typeface="Lucida Sans Unicode"/>
                <a:cs typeface="Lucida Sans Unicode"/>
              </a:rPr>
              <a:t>mångsidig</a:t>
            </a:r>
            <a:r>
              <a:rPr sz="1700" spc="45" dirty="0">
                <a:solidFill>
                  <a:srgbClr val="120D0C"/>
                </a:solidFill>
                <a:latin typeface="Lucida Sans Unicode"/>
                <a:cs typeface="Lucida Sans Unicode"/>
              </a:rPr>
              <a:t> </a:t>
            </a:r>
            <a:r>
              <a:rPr sz="1700" spc="60" dirty="0">
                <a:solidFill>
                  <a:srgbClr val="120D0C"/>
                </a:solidFill>
                <a:latin typeface="Lucida Sans Unicode"/>
                <a:cs typeface="Lucida Sans Unicode"/>
              </a:rPr>
              <a:t>träning</a:t>
            </a:r>
            <a:r>
              <a:rPr sz="1700" spc="45" dirty="0">
                <a:solidFill>
                  <a:srgbClr val="120D0C"/>
                </a:solidFill>
                <a:latin typeface="Lucida Sans Unicode"/>
                <a:cs typeface="Lucida Sans Unicode"/>
              </a:rPr>
              <a:t> </a:t>
            </a:r>
            <a:r>
              <a:rPr sz="1700" spc="95" dirty="0">
                <a:solidFill>
                  <a:srgbClr val="120D0C"/>
                </a:solidFill>
                <a:latin typeface="Lucida Sans Unicode"/>
                <a:cs typeface="Lucida Sans Unicode"/>
              </a:rPr>
              <a:t>och</a:t>
            </a:r>
            <a:r>
              <a:rPr sz="1700" spc="45" dirty="0">
                <a:solidFill>
                  <a:srgbClr val="120D0C"/>
                </a:solidFill>
                <a:latin typeface="Lucida Sans Unicode"/>
                <a:cs typeface="Lucida Sans Unicode"/>
              </a:rPr>
              <a:t> </a:t>
            </a:r>
            <a:r>
              <a:rPr sz="1700" spc="55" dirty="0">
                <a:solidFill>
                  <a:srgbClr val="120D0C"/>
                </a:solidFill>
                <a:latin typeface="Lucida Sans Unicode"/>
                <a:cs typeface="Lucida Sans Unicode"/>
              </a:rPr>
              <a:t>hjälper</a:t>
            </a:r>
            <a:r>
              <a:rPr sz="1700" spc="45" dirty="0">
                <a:solidFill>
                  <a:srgbClr val="120D0C"/>
                </a:solidFill>
                <a:latin typeface="Lucida Sans Unicode"/>
                <a:cs typeface="Lucida Sans Unicode"/>
              </a:rPr>
              <a:t> </a:t>
            </a:r>
            <a:r>
              <a:rPr sz="1700" spc="80" dirty="0">
                <a:solidFill>
                  <a:srgbClr val="120D0C"/>
                </a:solidFill>
                <a:latin typeface="Lucida Sans Unicode"/>
                <a:cs typeface="Lucida Sans Unicode"/>
              </a:rPr>
              <a:t>spelaren</a:t>
            </a:r>
            <a:r>
              <a:rPr sz="1700" spc="45" dirty="0">
                <a:solidFill>
                  <a:srgbClr val="120D0C"/>
                </a:solidFill>
                <a:latin typeface="Lucida Sans Unicode"/>
                <a:cs typeface="Lucida Sans Unicode"/>
              </a:rPr>
              <a:t> </a:t>
            </a:r>
            <a:r>
              <a:rPr sz="1700" spc="80" dirty="0">
                <a:solidFill>
                  <a:srgbClr val="120D0C"/>
                </a:solidFill>
                <a:latin typeface="Lucida Sans Unicode"/>
                <a:cs typeface="Lucida Sans Unicode"/>
              </a:rPr>
              <a:t>att</a:t>
            </a:r>
            <a:r>
              <a:rPr sz="1700" spc="45" dirty="0">
                <a:solidFill>
                  <a:srgbClr val="120D0C"/>
                </a:solidFill>
                <a:latin typeface="Lucida Sans Unicode"/>
                <a:cs typeface="Lucida Sans Unicode"/>
              </a:rPr>
              <a:t> </a:t>
            </a:r>
            <a:r>
              <a:rPr sz="1700" spc="55" dirty="0">
                <a:solidFill>
                  <a:srgbClr val="120D0C"/>
                </a:solidFill>
                <a:latin typeface="Lucida Sans Unicode"/>
                <a:cs typeface="Lucida Sans Unicode"/>
              </a:rPr>
              <a:t>hitta</a:t>
            </a:r>
            <a:r>
              <a:rPr sz="1700" spc="45" dirty="0">
                <a:solidFill>
                  <a:srgbClr val="120D0C"/>
                </a:solidFill>
                <a:latin typeface="Lucida Sans Unicode"/>
                <a:cs typeface="Lucida Sans Unicode"/>
              </a:rPr>
              <a:t> </a:t>
            </a:r>
            <a:r>
              <a:rPr sz="1700" spc="-25" dirty="0">
                <a:solidFill>
                  <a:srgbClr val="120D0C"/>
                </a:solidFill>
                <a:latin typeface="Lucida Sans Unicode"/>
                <a:cs typeface="Lucida Sans Unicode"/>
              </a:rPr>
              <a:t>sin </a:t>
            </a:r>
            <a:r>
              <a:rPr sz="1700" spc="-10" dirty="0">
                <a:solidFill>
                  <a:srgbClr val="120D0C"/>
                </a:solidFill>
                <a:latin typeface="Lucida Sans Unicode"/>
                <a:cs typeface="Lucida Sans Unicode"/>
              </a:rPr>
              <a:t>passion.</a:t>
            </a:r>
            <a:endParaRPr sz="1700" dirty="0">
              <a:latin typeface="Lucida Sans Unicode"/>
              <a:cs typeface="Lucida Sans Unicode"/>
            </a:endParaRPr>
          </a:p>
        </p:txBody>
      </p:sp>
      <p:pic>
        <p:nvPicPr>
          <p:cNvPr id="19" name="object 19"/>
          <p:cNvPicPr/>
          <p:nvPr/>
        </p:nvPicPr>
        <p:blipFill>
          <a:blip r:embed="rId4" cstate="print"/>
          <a:stretch>
            <a:fillRect/>
          </a:stretch>
        </p:blipFill>
        <p:spPr>
          <a:xfrm>
            <a:off x="7117479" y="9154304"/>
            <a:ext cx="76200" cy="76199"/>
          </a:xfrm>
          <a:prstGeom prst="rect">
            <a:avLst/>
          </a:prstGeom>
        </p:spPr>
      </p:pic>
      <p:sp>
        <p:nvSpPr>
          <p:cNvPr id="20" name="object 20"/>
          <p:cNvSpPr txBox="1"/>
          <p:nvPr/>
        </p:nvSpPr>
        <p:spPr>
          <a:xfrm>
            <a:off x="6952380" y="9003796"/>
            <a:ext cx="6356350" cy="615950"/>
          </a:xfrm>
          <a:prstGeom prst="rect">
            <a:avLst/>
          </a:prstGeom>
        </p:spPr>
        <p:txBody>
          <a:bodyPr vert="horz" wrap="square" lIns="0" tIns="48895" rIns="0" bIns="0" rtlCol="0">
            <a:spAutoFit/>
          </a:bodyPr>
          <a:lstStyle/>
          <a:p>
            <a:pPr marL="379095">
              <a:lnSpc>
                <a:spcPct val="100000"/>
              </a:lnSpc>
              <a:spcBef>
                <a:spcPts val="385"/>
              </a:spcBef>
            </a:pPr>
            <a:r>
              <a:rPr sz="1700" dirty="0">
                <a:solidFill>
                  <a:srgbClr val="120D0C"/>
                </a:solidFill>
                <a:latin typeface="Lucida Sans Unicode"/>
                <a:cs typeface="Lucida Sans Unicode"/>
              </a:rPr>
              <a:t>Fotboll</a:t>
            </a:r>
            <a:r>
              <a:rPr sz="1700" spc="55"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55" dirty="0">
                <a:solidFill>
                  <a:srgbClr val="120D0C"/>
                </a:solidFill>
                <a:latin typeface="Lucida Sans Unicode"/>
                <a:cs typeface="Lucida Sans Unicode"/>
              </a:rPr>
              <a:t> </a:t>
            </a:r>
            <a:r>
              <a:rPr sz="1700" spc="75" dirty="0">
                <a:solidFill>
                  <a:srgbClr val="120D0C"/>
                </a:solidFill>
                <a:latin typeface="Lucida Sans Unicode"/>
                <a:cs typeface="Lucida Sans Unicode"/>
              </a:rPr>
              <a:t>alla</a:t>
            </a:r>
            <a:endParaRPr sz="1700">
              <a:latin typeface="Lucida Sans Unicode"/>
              <a:cs typeface="Lucida Sans Unicode"/>
            </a:endParaRPr>
          </a:p>
          <a:p>
            <a:pPr marL="12700">
              <a:lnSpc>
                <a:spcPct val="100000"/>
              </a:lnSpc>
              <a:spcBef>
                <a:spcPts val="285"/>
              </a:spcBef>
            </a:pPr>
            <a:r>
              <a:rPr sz="1700" dirty="0">
                <a:solidFill>
                  <a:srgbClr val="120D0C"/>
                </a:solidFill>
                <a:latin typeface="Lucida Sans Unicode"/>
                <a:cs typeface="Lucida Sans Unicode"/>
              </a:rPr>
              <a:t>Fotboll</a:t>
            </a:r>
            <a:r>
              <a:rPr sz="1700" spc="70" dirty="0">
                <a:solidFill>
                  <a:srgbClr val="120D0C"/>
                </a:solidFill>
                <a:latin typeface="Lucida Sans Unicode"/>
                <a:cs typeface="Lucida Sans Unicode"/>
              </a:rPr>
              <a:t> </a:t>
            </a:r>
            <a:r>
              <a:rPr sz="1700" spc="85" dirty="0">
                <a:solidFill>
                  <a:srgbClr val="120D0C"/>
                </a:solidFill>
                <a:latin typeface="Lucida Sans Unicode"/>
                <a:cs typeface="Lucida Sans Unicode"/>
              </a:rPr>
              <a:t>är</a:t>
            </a:r>
            <a:r>
              <a:rPr sz="1700" spc="75" dirty="0">
                <a:solidFill>
                  <a:srgbClr val="120D0C"/>
                </a:solidFill>
                <a:latin typeface="Lucida Sans Unicode"/>
                <a:cs typeface="Lucida Sans Unicode"/>
              </a:rPr>
              <a:t> </a:t>
            </a:r>
            <a:r>
              <a:rPr sz="1700" dirty="0">
                <a:solidFill>
                  <a:srgbClr val="120D0C"/>
                </a:solidFill>
                <a:latin typeface="Lucida Sans Unicode"/>
                <a:cs typeface="Lucida Sans Unicode"/>
              </a:rPr>
              <a:t>för</a:t>
            </a:r>
            <a:r>
              <a:rPr sz="1700" spc="75" dirty="0">
                <a:solidFill>
                  <a:srgbClr val="120D0C"/>
                </a:solidFill>
                <a:latin typeface="Lucida Sans Unicode"/>
                <a:cs typeface="Lucida Sans Unicode"/>
              </a:rPr>
              <a:t> </a:t>
            </a:r>
            <a:r>
              <a:rPr sz="1700" dirty="0">
                <a:solidFill>
                  <a:srgbClr val="120D0C"/>
                </a:solidFill>
                <a:latin typeface="Lucida Sans Unicode"/>
                <a:cs typeface="Lucida Sans Unicode"/>
              </a:rPr>
              <a:t>alla,</a:t>
            </a:r>
            <a:r>
              <a:rPr sz="1700" spc="70" dirty="0">
                <a:solidFill>
                  <a:srgbClr val="120D0C"/>
                </a:solidFill>
                <a:latin typeface="Lucida Sans Unicode"/>
                <a:cs typeface="Lucida Sans Unicode"/>
              </a:rPr>
              <a:t> </a:t>
            </a:r>
            <a:r>
              <a:rPr sz="1700" spc="85" dirty="0">
                <a:solidFill>
                  <a:srgbClr val="120D0C"/>
                </a:solidFill>
                <a:latin typeface="Lucida Sans Unicode"/>
                <a:cs typeface="Lucida Sans Unicode"/>
              </a:rPr>
              <a:t>oavsett</a:t>
            </a:r>
            <a:r>
              <a:rPr sz="1700" spc="75" dirty="0">
                <a:solidFill>
                  <a:srgbClr val="120D0C"/>
                </a:solidFill>
                <a:latin typeface="Lucida Sans Unicode"/>
                <a:cs typeface="Lucida Sans Unicode"/>
              </a:rPr>
              <a:t> </a:t>
            </a:r>
            <a:r>
              <a:rPr sz="1700" spc="70" dirty="0">
                <a:solidFill>
                  <a:srgbClr val="120D0C"/>
                </a:solidFill>
                <a:latin typeface="Lucida Sans Unicode"/>
                <a:cs typeface="Lucida Sans Unicode"/>
              </a:rPr>
              <a:t>bakgrund</a:t>
            </a:r>
            <a:r>
              <a:rPr sz="1700" spc="75" dirty="0">
                <a:solidFill>
                  <a:srgbClr val="120D0C"/>
                </a:solidFill>
                <a:latin typeface="Lucida Sans Unicode"/>
                <a:cs typeface="Lucida Sans Unicode"/>
              </a:rPr>
              <a:t> </a:t>
            </a:r>
            <a:r>
              <a:rPr sz="1700" dirty="0">
                <a:solidFill>
                  <a:srgbClr val="120D0C"/>
                </a:solidFill>
                <a:latin typeface="Lucida Sans Unicode"/>
                <a:cs typeface="Lucida Sans Unicode"/>
              </a:rPr>
              <a:t>eller</a:t>
            </a:r>
            <a:r>
              <a:rPr sz="1700" spc="70" dirty="0">
                <a:solidFill>
                  <a:srgbClr val="120D0C"/>
                </a:solidFill>
                <a:latin typeface="Lucida Sans Unicode"/>
                <a:cs typeface="Lucida Sans Unicode"/>
              </a:rPr>
              <a:t> </a:t>
            </a:r>
            <a:r>
              <a:rPr sz="1700" spc="55" dirty="0">
                <a:solidFill>
                  <a:srgbClr val="120D0C"/>
                </a:solidFill>
                <a:latin typeface="Lucida Sans Unicode"/>
                <a:cs typeface="Lucida Sans Unicode"/>
              </a:rPr>
              <a:t>färdighetsnivå!</a:t>
            </a:r>
            <a:endParaRPr sz="1700">
              <a:latin typeface="Lucida Sans Unicode"/>
              <a:cs typeface="Lucida Sans Unicode"/>
            </a:endParaRPr>
          </a:p>
        </p:txBody>
      </p:sp>
      <p:sp>
        <p:nvSpPr>
          <p:cNvPr id="21" name="object 21"/>
          <p:cNvSpPr txBox="1"/>
          <p:nvPr/>
        </p:nvSpPr>
        <p:spPr>
          <a:xfrm>
            <a:off x="1016000" y="4758266"/>
            <a:ext cx="4440555" cy="3375660"/>
          </a:xfrm>
          <a:prstGeom prst="rect">
            <a:avLst/>
          </a:prstGeom>
        </p:spPr>
        <p:txBody>
          <a:bodyPr vert="horz" wrap="square" lIns="0" tIns="918210" rIns="0" bIns="0" rtlCol="0">
            <a:spAutoFit/>
          </a:bodyPr>
          <a:lstStyle/>
          <a:p>
            <a:pPr marL="12700">
              <a:lnSpc>
                <a:spcPct val="100000"/>
              </a:lnSpc>
              <a:spcBef>
                <a:spcPts val="7230"/>
              </a:spcBef>
            </a:pPr>
            <a:r>
              <a:rPr sz="12000" spc="980" dirty="0">
                <a:solidFill>
                  <a:srgbClr val="120D0C"/>
                </a:solidFill>
                <a:latin typeface="Arial Narrow"/>
                <a:cs typeface="Arial Narrow"/>
              </a:rPr>
              <a:t>6-</a:t>
            </a:r>
            <a:r>
              <a:rPr sz="12000" spc="1310" dirty="0">
                <a:solidFill>
                  <a:srgbClr val="120D0C"/>
                </a:solidFill>
                <a:latin typeface="Arial Narrow"/>
                <a:cs typeface="Arial Narrow"/>
              </a:rPr>
              <a:t>8</a:t>
            </a:r>
            <a:r>
              <a:rPr sz="12000" spc="-55" dirty="0">
                <a:solidFill>
                  <a:srgbClr val="120D0C"/>
                </a:solidFill>
                <a:latin typeface="Arial Narrow"/>
                <a:cs typeface="Arial Narrow"/>
              </a:rPr>
              <a:t> </a:t>
            </a:r>
            <a:r>
              <a:rPr sz="12000" spc="360" dirty="0">
                <a:solidFill>
                  <a:srgbClr val="120D0C"/>
                </a:solidFill>
                <a:latin typeface="Arial Narrow"/>
                <a:cs typeface="Arial Narrow"/>
              </a:rPr>
              <a:t>ÅR</a:t>
            </a:r>
            <a:endParaRPr sz="12000">
              <a:latin typeface="Arial Narrow"/>
              <a:cs typeface="Arial Narrow"/>
            </a:endParaRPr>
          </a:p>
          <a:p>
            <a:pPr marL="12700">
              <a:lnSpc>
                <a:spcPct val="100000"/>
              </a:lnSpc>
              <a:spcBef>
                <a:spcPts val="1605"/>
              </a:spcBef>
            </a:pPr>
            <a:r>
              <a:rPr sz="2700" spc="75" dirty="0">
                <a:solidFill>
                  <a:srgbClr val="120D0C"/>
                </a:solidFill>
                <a:latin typeface="Lucida Sans Unicode"/>
                <a:cs typeface="Lucida Sans Unicode"/>
              </a:rPr>
              <a:t>Fotbollsglädje</a:t>
            </a:r>
            <a:endParaRPr sz="2700">
              <a:latin typeface="Lucida Sans Unicode"/>
              <a:cs typeface="Lucida Sans Unicode"/>
            </a:endParaRPr>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5215235" cy="5191125"/>
            <a:chOff x="0" y="0"/>
            <a:chExt cx="15215235" cy="5191125"/>
          </a:xfrm>
        </p:grpSpPr>
        <p:pic>
          <p:nvPicPr>
            <p:cNvPr id="3" name="object 3"/>
            <p:cNvPicPr/>
            <p:nvPr/>
          </p:nvPicPr>
          <p:blipFill>
            <a:blip r:embed="rId3" cstate="print"/>
            <a:stretch>
              <a:fillRect/>
            </a:stretch>
          </p:blipFill>
          <p:spPr>
            <a:xfrm>
              <a:off x="0" y="0"/>
              <a:ext cx="6274121" cy="5191124"/>
            </a:xfrm>
            <a:prstGeom prst="rect">
              <a:avLst/>
            </a:prstGeom>
          </p:spPr>
        </p:pic>
        <p:sp>
          <p:nvSpPr>
            <p:cNvPr id="4" name="object 4"/>
            <p:cNvSpPr/>
            <p:nvPr/>
          </p:nvSpPr>
          <p:spPr>
            <a:xfrm>
              <a:off x="6270232" y="1384986"/>
              <a:ext cx="8945245" cy="0"/>
            </a:xfrm>
            <a:custGeom>
              <a:avLst/>
              <a:gdLst/>
              <a:ahLst/>
              <a:cxnLst/>
              <a:rect l="l" t="t" r="r" b="b"/>
              <a:pathLst>
                <a:path w="8945244">
                  <a:moveTo>
                    <a:pt x="0" y="0"/>
                  </a:moveTo>
                  <a:lnTo>
                    <a:pt x="8944818" y="0"/>
                  </a:lnTo>
                </a:path>
              </a:pathLst>
            </a:custGeom>
            <a:ln w="9524">
              <a:solidFill>
                <a:srgbClr val="000000"/>
              </a:solidFill>
            </a:ln>
          </p:spPr>
          <p:txBody>
            <a:bodyPr wrap="square" lIns="0" tIns="0" rIns="0" bIns="0" rtlCol="0"/>
            <a:lstStyle/>
            <a:p>
              <a:endParaRPr/>
            </a:p>
          </p:txBody>
        </p:sp>
      </p:grpSp>
      <p:sp>
        <p:nvSpPr>
          <p:cNvPr id="5" name="object 5"/>
          <p:cNvSpPr txBox="1"/>
          <p:nvPr/>
        </p:nvSpPr>
        <p:spPr>
          <a:xfrm>
            <a:off x="6884591" y="1708366"/>
            <a:ext cx="10501630" cy="1082675"/>
          </a:xfrm>
          <a:prstGeom prst="rect">
            <a:avLst/>
          </a:prstGeom>
        </p:spPr>
        <p:txBody>
          <a:bodyPr vert="horz" wrap="square" lIns="0" tIns="12700" rIns="0" bIns="0" rtlCol="0">
            <a:spAutoFit/>
          </a:bodyPr>
          <a:lstStyle/>
          <a:p>
            <a:pPr marL="12700" marR="5080">
              <a:lnSpc>
                <a:spcPct val="115599"/>
              </a:lnSpc>
              <a:spcBef>
                <a:spcPts val="100"/>
              </a:spcBef>
            </a:pPr>
            <a:r>
              <a:rPr lang="sv-SE" sz="2000" spc="100" dirty="0">
                <a:solidFill>
                  <a:srgbClr val="120D0C"/>
                </a:solidFill>
                <a:latin typeface="Lucida Sans Unicode"/>
                <a:cs typeface="Lucida Sans Unicode"/>
              </a:rPr>
              <a:t>Barnen/spelarna</a:t>
            </a:r>
            <a:r>
              <a:rPr lang="sv-SE" sz="2000" spc="20" dirty="0">
                <a:solidFill>
                  <a:srgbClr val="120D0C"/>
                </a:solidFill>
                <a:latin typeface="Lucida Sans Unicode"/>
                <a:cs typeface="Lucida Sans Unicode"/>
              </a:rPr>
              <a:t> </a:t>
            </a:r>
            <a:r>
              <a:rPr lang="sv-SE" sz="2000" spc="55" dirty="0">
                <a:solidFill>
                  <a:srgbClr val="120D0C"/>
                </a:solidFill>
                <a:latin typeface="Lucida Sans Unicode"/>
                <a:cs typeface="Lucida Sans Unicode"/>
              </a:rPr>
              <a:t>börjar</a:t>
            </a:r>
            <a:r>
              <a:rPr lang="sv-SE" sz="2000" spc="20" dirty="0">
                <a:solidFill>
                  <a:srgbClr val="120D0C"/>
                </a:solidFill>
                <a:latin typeface="Lucida Sans Unicode"/>
                <a:cs typeface="Lucida Sans Unicode"/>
              </a:rPr>
              <a:t> </a:t>
            </a:r>
            <a:r>
              <a:rPr lang="sv-SE" sz="2000" spc="55" dirty="0">
                <a:solidFill>
                  <a:srgbClr val="120D0C"/>
                </a:solidFill>
                <a:latin typeface="Lucida Sans Unicode"/>
                <a:cs typeface="Lucida Sans Unicode"/>
              </a:rPr>
              <a:t>förstå</a:t>
            </a:r>
            <a:r>
              <a:rPr lang="sv-SE" sz="2000" spc="20" dirty="0">
                <a:solidFill>
                  <a:srgbClr val="120D0C"/>
                </a:solidFill>
                <a:latin typeface="Lucida Sans Unicode"/>
                <a:cs typeface="Lucida Sans Unicode"/>
              </a:rPr>
              <a:t> </a:t>
            </a:r>
            <a:r>
              <a:rPr lang="sv-SE" sz="2000" spc="165" dirty="0">
                <a:solidFill>
                  <a:srgbClr val="120D0C"/>
                </a:solidFill>
                <a:latin typeface="Lucida Sans Unicode"/>
                <a:cs typeface="Lucida Sans Unicode"/>
              </a:rPr>
              <a:t>vad</a:t>
            </a:r>
            <a:r>
              <a:rPr lang="sv-SE" sz="2000" spc="20" dirty="0">
                <a:solidFill>
                  <a:srgbClr val="120D0C"/>
                </a:solidFill>
                <a:latin typeface="Lucida Sans Unicode"/>
                <a:cs typeface="Lucida Sans Unicode"/>
              </a:rPr>
              <a:t> </a:t>
            </a:r>
            <a:r>
              <a:rPr lang="sv-SE" sz="2000" spc="70" dirty="0">
                <a:solidFill>
                  <a:srgbClr val="120D0C"/>
                </a:solidFill>
                <a:latin typeface="Lucida Sans Unicode"/>
                <a:cs typeface="Lucida Sans Unicode"/>
              </a:rPr>
              <a:t>träning</a:t>
            </a:r>
            <a:r>
              <a:rPr lang="sv-SE" sz="2000" spc="20" dirty="0">
                <a:solidFill>
                  <a:srgbClr val="120D0C"/>
                </a:solidFill>
                <a:latin typeface="Lucida Sans Unicode"/>
                <a:cs typeface="Lucida Sans Unicode"/>
              </a:rPr>
              <a:t> </a:t>
            </a:r>
            <a:r>
              <a:rPr lang="sv-SE" sz="2000" spc="90" dirty="0">
                <a:solidFill>
                  <a:srgbClr val="120D0C"/>
                </a:solidFill>
                <a:latin typeface="Lucida Sans Unicode"/>
                <a:cs typeface="Lucida Sans Unicode"/>
              </a:rPr>
              <a:t>innebär</a:t>
            </a:r>
            <a:r>
              <a:rPr lang="sv-SE" sz="2000" spc="20" dirty="0">
                <a:solidFill>
                  <a:srgbClr val="120D0C"/>
                </a:solidFill>
                <a:latin typeface="Lucida Sans Unicode"/>
                <a:cs typeface="Lucida Sans Unicode"/>
              </a:rPr>
              <a:t> </a:t>
            </a:r>
            <a:r>
              <a:rPr lang="sv-SE" sz="2000" spc="120" dirty="0">
                <a:solidFill>
                  <a:srgbClr val="120D0C"/>
                </a:solidFill>
                <a:latin typeface="Lucida Sans Unicode"/>
                <a:cs typeface="Lucida Sans Unicode"/>
              </a:rPr>
              <a:t>och</a:t>
            </a:r>
            <a:r>
              <a:rPr lang="sv-SE" sz="2000" spc="20" dirty="0">
                <a:solidFill>
                  <a:srgbClr val="120D0C"/>
                </a:solidFill>
                <a:latin typeface="Lucida Sans Unicode"/>
                <a:cs typeface="Lucida Sans Unicode"/>
              </a:rPr>
              <a:t> </a:t>
            </a:r>
            <a:r>
              <a:rPr lang="sv-SE" sz="2000" dirty="0">
                <a:solidFill>
                  <a:srgbClr val="120D0C"/>
                </a:solidFill>
                <a:latin typeface="Lucida Sans Unicode"/>
                <a:cs typeface="Lucida Sans Unicode"/>
              </a:rPr>
              <a:t>hur</a:t>
            </a:r>
            <a:r>
              <a:rPr lang="sv-SE" sz="2000" spc="20" dirty="0">
                <a:solidFill>
                  <a:srgbClr val="120D0C"/>
                </a:solidFill>
                <a:latin typeface="Lucida Sans Unicode"/>
                <a:cs typeface="Lucida Sans Unicode"/>
              </a:rPr>
              <a:t> </a:t>
            </a:r>
            <a:r>
              <a:rPr lang="sv-SE" sz="2000" spc="185" dirty="0">
                <a:solidFill>
                  <a:srgbClr val="120D0C"/>
                </a:solidFill>
                <a:latin typeface="Lucida Sans Unicode"/>
                <a:cs typeface="Lucida Sans Unicode"/>
              </a:rPr>
              <a:t>man</a:t>
            </a:r>
            <a:r>
              <a:rPr lang="sv-SE" sz="2000" spc="20" dirty="0">
                <a:solidFill>
                  <a:srgbClr val="120D0C"/>
                </a:solidFill>
                <a:latin typeface="Lucida Sans Unicode"/>
                <a:cs typeface="Lucida Sans Unicode"/>
              </a:rPr>
              <a:t> </a:t>
            </a:r>
            <a:r>
              <a:rPr lang="sv-SE" sz="2000" spc="55" dirty="0">
                <a:solidFill>
                  <a:srgbClr val="120D0C"/>
                </a:solidFill>
                <a:latin typeface="Lucida Sans Unicode"/>
                <a:cs typeface="Lucida Sans Unicode"/>
              </a:rPr>
              <a:t>tränar.</a:t>
            </a:r>
            <a:r>
              <a:rPr lang="sv-SE" sz="2000" spc="20" dirty="0">
                <a:solidFill>
                  <a:srgbClr val="120D0C"/>
                </a:solidFill>
                <a:latin typeface="Lucida Sans Unicode"/>
                <a:cs typeface="Lucida Sans Unicode"/>
              </a:rPr>
              <a:t> </a:t>
            </a:r>
            <a:r>
              <a:rPr lang="sv-SE" sz="2000" spc="85" dirty="0">
                <a:solidFill>
                  <a:srgbClr val="120D0C"/>
                </a:solidFill>
                <a:latin typeface="Lucida Sans Unicode"/>
                <a:cs typeface="Lucida Sans Unicode"/>
              </a:rPr>
              <a:t>Denna </a:t>
            </a:r>
            <a:r>
              <a:rPr lang="sv-SE" sz="2000" spc="70" dirty="0">
                <a:solidFill>
                  <a:srgbClr val="120D0C"/>
                </a:solidFill>
                <a:latin typeface="Lucida Sans Unicode"/>
                <a:cs typeface="Lucida Sans Unicode"/>
              </a:rPr>
              <a:t>del</a:t>
            </a:r>
            <a:r>
              <a:rPr lang="sv-SE" sz="2000" spc="30" dirty="0">
                <a:solidFill>
                  <a:srgbClr val="120D0C"/>
                </a:solidFill>
                <a:latin typeface="Lucida Sans Unicode"/>
                <a:cs typeface="Lucida Sans Unicode"/>
              </a:rPr>
              <a:t> </a:t>
            </a:r>
            <a:r>
              <a:rPr lang="sv-SE" sz="2000" spc="65" dirty="0">
                <a:solidFill>
                  <a:srgbClr val="120D0C"/>
                </a:solidFill>
                <a:latin typeface="Lucida Sans Unicode"/>
                <a:cs typeface="Lucida Sans Unicode"/>
              </a:rPr>
              <a:t>kallas</a:t>
            </a:r>
            <a:r>
              <a:rPr lang="sv-SE" sz="2000" spc="35" dirty="0">
                <a:solidFill>
                  <a:srgbClr val="120D0C"/>
                </a:solidFill>
                <a:latin typeface="Lucida Sans Unicode"/>
                <a:cs typeface="Lucida Sans Unicode"/>
              </a:rPr>
              <a:t> </a:t>
            </a:r>
            <a:r>
              <a:rPr lang="sv-SE" sz="2000" spc="80" dirty="0">
                <a:solidFill>
                  <a:srgbClr val="120D0C"/>
                </a:solidFill>
                <a:latin typeface="Lucida Sans Unicode"/>
                <a:cs typeface="Lucida Sans Unicode"/>
              </a:rPr>
              <a:t>ofta</a:t>
            </a:r>
            <a:r>
              <a:rPr lang="sv-SE" sz="2000" spc="30" dirty="0">
                <a:solidFill>
                  <a:srgbClr val="120D0C"/>
                </a:solidFill>
                <a:latin typeface="Lucida Sans Unicode"/>
                <a:cs typeface="Lucida Sans Unicode"/>
              </a:rPr>
              <a:t> </a:t>
            </a:r>
            <a:r>
              <a:rPr lang="sv-SE" sz="2000" dirty="0">
                <a:solidFill>
                  <a:srgbClr val="120D0C"/>
                </a:solidFill>
                <a:latin typeface="Lucida Sans Unicode"/>
                <a:cs typeface="Lucida Sans Unicode"/>
              </a:rPr>
              <a:t>för</a:t>
            </a:r>
            <a:r>
              <a:rPr lang="sv-SE" sz="2000" spc="35" dirty="0">
                <a:solidFill>
                  <a:srgbClr val="120D0C"/>
                </a:solidFill>
                <a:latin typeface="Lucida Sans Unicode"/>
                <a:cs typeface="Lucida Sans Unicode"/>
              </a:rPr>
              <a:t> </a:t>
            </a:r>
            <a:r>
              <a:rPr lang="sv-SE" sz="2000" dirty="0">
                <a:solidFill>
                  <a:srgbClr val="120D0C"/>
                </a:solidFill>
                <a:latin typeface="Lucida Sans Unicode"/>
                <a:cs typeface="Lucida Sans Unicode"/>
              </a:rPr>
              <a:t>teknikfönstret</a:t>
            </a:r>
            <a:r>
              <a:rPr lang="sv-SE" sz="2000" spc="30" dirty="0">
                <a:solidFill>
                  <a:srgbClr val="120D0C"/>
                </a:solidFill>
                <a:latin typeface="Lucida Sans Unicode"/>
                <a:cs typeface="Lucida Sans Unicode"/>
              </a:rPr>
              <a:t> </a:t>
            </a:r>
            <a:r>
              <a:rPr lang="sv-SE" sz="2000" spc="350" dirty="0">
                <a:solidFill>
                  <a:srgbClr val="120D0C"/>
                </a:solidFill>
                <a:latin typeface="Lucida Sans Unicode"/>
                <a:cs typeface="Lucida Sans Unicode"/>
              </a:rPr>
              <a:t>–</a:t>
            </a:r>
            <a:r>
              <a:rPr lang="sv-SE" sz="2000" spc="35" dirty="0">
                <a:solidFill>
                  <a:srgbClr val="120D0C"/>
                </a:solidFill>
                <a:latin typeface="Lucida Sans Unicode"/>
                <a:cs typeface="Lucida Sans Unicode"/>
              </a:rPr>
              <a:t> </a:t>
            </a:r>
            <a:r>
              <a:rPr lang="sv-SE" sz="2000" spc="185" dirty="0">
                <a:solidFill>
                  <a:srgbClr val="120D0C"/>
                </a:solidFill>
                <a:latin typeface="Lucida Sans Unicode"/>
                <a:cs typeface="Lucida Sans Unicode"/>
              </a:rPr>
              <a:t>då</a:t>
            </a:r>
            <a:r>
              <a:rPr lang="sv-SE" sz="2000" spc="30" dirty="0">
                <a:solidFill>
                  <a:srgbClr val="120D0C"/>
                </a:solidFill>
                <a:latin typeface="Lucida Sans Unicode"/>
                <a:cs typeface="Lucida Sans Unicode"/>
              </a:rPr>
              <a:t> </a:t>
            </a:r>
            <a:r>
              <a:rPr lang="sv-SE" sz="2000" spc="110" dirty="0">
                <a:solidFill>
                  <a:srgbClr val="120D0C"/>
                </a:solidFill>
                <a:latin typeface="Lucida Sans Unicode"/>
                <a:cs typeface="Lucida Sans Unicode"/>
              </a:rPr>
              <a:t>spelarna</a:t>
            </a:r>
            <a:r>
              <a:rPr lang="sv-SE" sz="2000" spc="35" dirty="0">
                <a:solidFill>
                  <a:srgbClr val="120D0C"/>
                </a:solidFill>
                <a:latin typeface="Lucida Sans Unicode"/>
                <a:cs typeface="Lucida Sans Unicode"/>
              </a:rPr>
              <a:t> </a:t>
            </a:r>
            <a:r>
              <a:rPr lang="sv-SE" sz="2000" spc="105" dirty="0">
                <a:solidFill>
                  <a:srgbClr val="120D0C"/>
                </a:solidFill>
                <a:latin typeface="Lucida Sans Unicode"/>
                <a:cs typeface="Lucida Sans Unicode"/>
              </a:rPr>
              <a:t>är</a:t>
            </a:r>
            <a:r>
              <a:rPr lang="sv-SE" sz="2000" spc="30" dirty="0">
                <a:solidFill>
                  <a:srgbClr val="120D0C"/>
                </a:solidFill>
                <a:latin typeface="Lucida Sans Unicode"/>
                <a:cs typeface="Lucida Sans Unicode"/>
              </a:rPr>
              <a:t> </a:t>
            </a:r>
            <a:r>
              <a:rPr lang="sv-SE" sz="2000" spc="80" dirty="0">
                <a:solidFill>
                  <a:srgbClr val="120D0C"/>
                </a:solidFill>
                <a:latin typeface="Lucida Sans Unicode"/>
                <a:cs typeface="Lucida Sans Unicode"/>
              </a:rPr>
              <a:t>väldigt</a:t>
            </a:r>
            <a:r>
              <a:rPr lang="sv-SE" sz="2000" spc="35" dirty="0">
                <a:solidFill>
                  <a:srgbClr val="120D0C"/>
                </a:solidFill>
                <a:latin typeface="Lucida Sans Unicode"/>
                <a:cs typeface="Lucida Sans Unicode"/>
              </a:rPr>
              <a:t> </a:t>
            </a:r>
            <a:r>
              <a:rPr lang="sv-SE" sz="2000" spc="110" dirty="0">
                <a:solidFill>
                  <a:srgbClr val="120D0C"/>
                </a:solidFill>
                <a:latin typeface="Lucida Sans Unicode"/>
                <a:cs typeface="Lucida Sans Unicode"/>
              </a:rPr>
              <a:t>mottagliga</a:t>
            </a:r>
            <a:r>
              <a:rPr lang="sv-SE" sz="2000" spc="30" dirty="0">
                <a:solidFill>
                  <a:srgbClr val="120D0C"/>
                </a:solidFill>
                <a:latin typeface="Lucida Sans Unicode"/>
                <a:cs typeface="Lucida Sans Unicode"/>
              </a:rPr>
              <a:t> </a:t>
            </a:r>
            <a:r>
              <a:rPr lang="sv-SE" sz="2000" dirty="0">
                <a:solidFill>
                  <a:srgbClr val="120D0C"/>
                </a:solidFill>
                <a:latin typeface="Lucida Sans Unicode"/>
                <a:cs typeface="Lucida Sans Unicode"/>
              </a:rPr>
              <a:t>för</a:t>
            </a:r>
            <a:r>
              <a:rPr lang="sv-SE" sz="2000" spc="35" dirty="0">
                <a:solidFill>
                  <a:srgbClr val="120D0C"/>
                </a:solidFill>
                <a:latin typeface="Lucida Sans Unicode"/>
                <a:cs typeface="Lucida Sans Unicode"/>
              </a:rPr>
              <a:t> </a:t>
            </a:r>
            <a:r>
              <a:rPr lang="sv-SE" sz="2000" spc="60" dirty="0">
                <a:solidFill>
                  <a:srgbClr val="120D0C"/>
                </a:solidFill>
                <a:latin typeface="Lucida Sans Unicode"/>
                <a:cs typeface="Lucida Sans Unicode"/>
              </a:rPr>
              <a:t>träning </a:t>
            </a:r>
            <a:r>
              <a:rPr lang="sv-SE" sz="2000" spc="185" dirty="0">
                <a:solidFill>
                  <a:srgbClr val="120D0C"/>
                </a:solidFill>
                <a:latin typeface="Lucida Sans Unicode"/>
                <a:cs typeface="Lucida Sans Unicode"/>
              </a:rPr>
              <a:t>av</a:t>
            </a:r>
            <a:r>
              <a:rPr lang="sv-SE" sz="2000" spc="75" dirty="0">
                <a:solidFill>
                  <a:srgbClr val="120D0C"/>
                </a:solidFill>
                <a:latin typeface="Lucida Sans Unicode"/>
                <a:cs typeface="Lucida Sans Unicode"/>
              </a:rPr>
              <a:t> </a:t>
            </a:r>
            <a:r>
              <a:rPr lang="sv-SE" sz="2000" dirty="0">
                <a:solidFill>
                  <a:srgbClr val="120D0C"/>
                </a:solidFill>
                <a:latin typeface="Lucida Sans Unicode"/>
                <a:cs typeface="Lucida Sans Unicode"/>
              </a:rPr>
              <a:t>tekniska</a:t>
            </a:r>
            <a:r>
              <a:rPr lang="sv-SE" sz="2000" spc="80" dirty="0">
                <a:solidFill>
                  <a:srgbClr val="120D0C"/>
                </a:solidFill>
                <a:latin typeface="Lucida Sans Unicode"/>
                <a:cs typeface="Lucida Sans Unicode"/>
              </a:rPr>
              <a:t> </a:t>
            </a:r>
            <a:r>
              <a:rPr lang="sv-SE" sz="2000" spc="130" dirty="0">
                <a:solidFill>
                  <a:srgbClr val="120D0C"/>
                </a:solidFill>
                <a:latin typeface="Lucida Sans Unicode"/>
                <a:cs typeface="Lucida Sans Unicode"/>
              </a:rPr>
              <a:t>moment</a:t>
            </a:r>
            <a:r>
              <a:rPr lang="sv-SE" sz="2000" spc="80" dirty="0">
                <a:solidFill>
                  <a:srgbClr val="120D0C"/>
                </a:solidFill>
                <a:latin typeface="Lucida Sans Unicode"/>
                <a:cs typeface="Lucida Sans Unicode"/>
              </a:rPr>
              <a:t> </a:t>
            </a:r>
            <a:r>
              <a:rPr lang="sv-SE" sz="2000" spc="120" dirty="0">
                <a:solidFill>
                  <a:srgbClr val="120D0C"/>
                </a:solidFill>
                <a:latin typeface="Lucida Sans Unicode"/>
                <a:cs typeface="Lucida Sans Unicode"/>
              </a:rPr>
              <a:t>och</a:t>
            </a:r>
            <a:r>
              <a:rPr lang="sv-SE" sz="2000" spc="80" dirty="0">
                <a:solidFill>
                  <a:srgbClr val="120D0C"/>
                </a:solidFill>
                <a:latin typeface="Lucida Sans Unicode"/>
                <a:cs typeface="Lucida Sans Unicode"/>
              </a:rPr>
              <a:t> </a:t>
            </a:r>
            <a:r>
              <a:rPr lang="sv-SE" sz="2000" spc="40" dirty="0">
                <a:solidFill>
                  <a:srgbClr val="120D0C"/>
                </a:solidFill>
                <a:latin typeface="Lucida Sans Unicode"/>
                <a:cs typeface="Lucida Sans Unicode"/>
              </a:rPr>
              <a:t>färdigheter.</a:t>
            </a:r>
            <a:endParaRPr lang="sv-SE" sz="2000" dirty="0">
              <a:latin typeface="Lucida Sans Unicode"/>
              <a:cs typeface="Lucida Sans Unicode"/>
            </a:endParaRPr>
          </a:p>
        </p:txBody>
      </p:sp>
      <p:sp>
        <p:nvSpPr>
          <p:cNvPr id="6" name="object 6"/>
          <p:cNvSpPr txBox="1"/>
          <p:nvPr/>
        </p:nvSpPr>
        <p:spPr>
          <a:xfrm>
            <a:off x="6884591" y="3118065"/>
            <a:ext cx="10424160" cy="1788567"/>
          </a:xfrm>
          <a:prstGeom prst="rect">
            <a:avLst/>
          </a:prstGeom>
        </p:spPr>
        <p:txBody>
          <a:bodyPr vert="horz" wrap="square" lIns="0" tIns="60325" rIns="0" bIns="0" rtlCol="0">
            <a:spAutoFit/>
          </a:bodyPr>
          <a:lstStyle/>
          <a:p>
            <a:pPr marL="198120" indent="-185420">
              <a:lnSpc>
                <a:spcPct val="100000"/>
              </a:lnSpc>
              <a:spcBef>
                <a:spcPts val="475"/>
              </a:spcBef>
              <a:buChar char="•"/>
              <a:tabLst>
                <a:tab pos="198120" algn="l"/>
              </a:tabLst>
            </a:pPr>
            <a:r>
              <a:rPr lang="sv-SE" sz="2000" spc="60" dirty="0">
                <a:solidFill>
                  <a:srgbClr val="120D0C"/>
                </a:solidFill>
                <a:latin typeface="Lucida Sans Unicode"/>
                <a:cs typeface="Lucida Sans Unicode"/>
              </a:rPr>
              <a:t>Träningsinnehåll</a:t>
            </a:r>
            <a:r>
              <a:rPr lang="sv-SE" sz="2000" spc="5" dirty="0">
                <a:solidFill>
                  <a:srgbClr val="120D0C"/>
                </a:solidFill>
                <a:latin typeface="Lucida Sans Unicode"/>
                <a:cs typeface="Lucida Sans Unicode"/>
              </a:rPr>
              <a:t> </a:t>
            </a:r>
            <a:r>
              <a:rPr lang="sv-SE" sz="2000" spc="120" dirty="0">
                <a:solidFill>
                  <a:srgbClr val="120D0C"/>
                </a:solidFill>
                <a:latin typeface="Lucida Sans Unicode"/>
                <a:cs typeface="Lucida Sans Unicode"/>
              </a:rPr>
              <a:t>och</a:t>
            </a:r>
            <a:r>
              <a:rPr lang="sv-SE" sz="2000" spc="5" dirty="0">
                <a:solidFill>
                  <a:srgbClr val="120D0C"/>
                </a:solidFill>
                <a:latin typeface="Lucida Sans Unicode"/>
                <a:cs typeface="Lucida Sans Unicode"/>
              </a:rPr>
              <a:t> </a:t>
            </a:r>
            <a:r>
              <a:rPr lang="sv-SE" sz="2000" spc="114" dirty="0">
                <a:solidFill>
                  <a:srgbClr val="120D0C"/>
                </a:solidFill>
                <a:latin typeface="Lucida Sans Unicode"/>
                <a:cs typeface="Lucida Sans Unicode"/>
              </a:rPr>
              <a:t>upplägg</a:t>
            </a:r>
            <a:r>
              <a:rPr lang="sv-SE" sz="2000" spc="10" dirty="0">
                <a:solidFill>
                  <a:srgbClr val="120D0C"/>
                </a:solidFill>
                <a:latin typeface="Lucida Sans Unicode"/>
                <a:cs typeface="Lucida Sans Unicode"/>
              </a:rPr>
              <a:t> </a:t>
            </a:r>
            <a:r>
              <a:rPr lang="sv-SE" sz="2000" dirty="0">
                <a:solidFill>
                  <a:srgbClr val="120D0C"/>
                </a:solidFill>
                <a:latin typeface="Lucida Sans Unicode"/>
                <a:cs typeface="Lucida Sans Unicode"/>
              </a:rPr>
              <a:t>blir</a:t>
            </a:r>
            <a:r>
              <a:rPr lang="sv-SE" sz="2000" spc="5" dirty="0">
                <a:solidFill>
                  <a:srgbClr val="120D0C"/>
                </a:solidFill>
                <a:latin typeface="Lucida Sans Unicode"/>
                <a:cs typeface="Lucida Sans Unicode"/>
              </a:rPr>
              <a:t> </a:t>
            </a:r>
            <a:r>
              <a:rPr lang="sv-SE" sz="2000" spc="105" dirty="0">
                <a:solidFill>
                  <a:srgbClr val="120D0C"/>
                </a:solidFill>
                <a:latin typeface="Lucida Sans Unicode"/>
                <a:cs typeface="Lucida Sans Unicode"/>
              </a:rPr>
              <a:t>mer</a:t>
            </a:r>
            <a:r>
              <a:rPr lang="sv-SE" sz="2000" spc="5" dirty="0">
                <a:solidFill>
                  <a:srgbClr val="120D0C"/>
                </a:solidFill>
                <a:latin typeface="Lucida Sans Unicode"/>
                <a:cs typeface="Lucida Sans Unicode"/>
              </a:rPr>
              <a:t> </a:t>
            </a:r>
            <a:r>
              <a:rPr lang="sv-SE" sz="2000" spc="95" dirty="0">
                <a:solidFill>
                  <a:srgbClr val="120D0C"/>
                </a:solidFill>
                <a:latin typeface="Lucida Sans Unicode"/>
                <a:cs typeface="Lucida Sans Unicode"/>
              </a:rPr>
              <a:t>momentbaserat.</a:t>
            </a:r>
            <a:endParaRPr lang="sv-SE" sz="2000" dirty="0">
              <a:latin typeface="Lucida Sans Unicode"/>
              <a:cs typeface="Lucida Sans Unicode"/>
            </a:endParaRPr>
          </a:p>
          <a:p>
            <a:pPr marL="198120" indent="-185420">
              <a:lnSpc>
                <a:spcPct val="100000"/>
              </a:lnSpc>
              <a:spcBef>
                <a:spcPts val="375"/>
              </a:spcBef>
              <a:buChar char="•"/>
              <a:tabLst>
                <a:tab pos="198120" algn="l"/>
              </a:tabLst>
            </a:pPr>
            <a:r>
              <a:rPr lang="sv-SE" sz="2000" dirty="0">
                <a:solidFill>
                  <a:srgbClr val="120D0C"/>
                </a:solidFill>
                <a:latin typeface="Lucida Sans Unicode"/>
                <a:cs typeface="Lucida Sans Unicode"/>
              </a:rPr>
              <a:t>Leken</a:t>
            </a:r>
            <a:r>
              <a:rPr lang="sv-SE" sz="2000" spc="25" dirty="0">
                <a:solidFill>
                  <a:srgbClr val="120D0C"/>
                </a:solidFill>
                <a:latin typeface="Lucida Sans Unicode"/>
                <a:cs typeface="Lucida Sans Unicode"/>
              </a:rPr>
              <a:t> </a:t>
            </a:r>
            <a:r>
              <a:rPr lang="sv-SE" sz="2000" spc="105" dirty="0">
                <a:solidFill>
                  <a:srgbClr val="120D0C"/>
                </a:solidFill>
                <a:latin typeface="Lucida Sans Unicode"/>
                <a:cs typeface="Lucida Sans Unicode"/>
              </a:rPr>
              <a:t>är</a:t>
            </a:r>
            <a:r>
              <a:rPr lang="sv-SE" sz="2000" spc="25" dirty="0">
                <a:solidFill>
                  <a:srgbClr val="120D0C"/>
                </a:solidFill>
                <a:latin typeface="Lucida Sans Unicode"/>
                <a:cs typeface="Lucida Sans Unicode"/>
              </a:rPr>
              <a:t> </a:t>
            </a:r>
            <a:r>
              <a:rPr lang="sv-SE" sz="2000" spc="80" dirty="0">
                <a:solidFill>
                  <a:srgbClr val="120D0C"/>
                </a:solidFill>
                <a:latin typeface="Lucida Sans Unicode"/>
                <a:cs typeface="Lucida Sans Unicode"/>
              </a:rPr>
              <a:t>fortfarande</a:t>
            </a:r>
            <a:r>
              <a:rPr lang="sv-SE" sz="2000" spc="30" dirty="0">
                <a:solidFill>
                  <a:srgbClr val="120D0C"/>
                </a:solidFill>
                <a:latin typeface="Lucida Sans Unicode"/>
                <a:cs typeface="Lucida Sans Unicode"/>
              </a:rPr>
              <a:t> </a:t>
            </a:r>
            <a:r>
              <a:rPr lang="sv-SE" sz="2000" spc="145" dirty="0">
                <a:solidFill>
                  <a:srgbClr val="120D0C"/>
                </a:solidFill>
                <a:latin typeface="Lucida Sans Unicode"/>
                <a:cs typeface="Lucida Sans Unicode"/>
              </a:rPr>
              <a:t>bästa</a:t>
            </a:r>
            <a:r>
              <a:rPr lang="sv-SE" sz="2000" spc="25" dirty="0">
                <a:solidFill>
                  <a:srgbClr val="120D0C"/>
                </a:solidFill>
                <a:latin typeface="Lucida Sans Unicode"/>
                <a:cs typeface="Lucida Sans Unicode"/>
              </a:rPr>
              <a:t> </a:t>
            </a:r>
            <a:r>
              <a:rPr lang="sv-SE" sz="2000" spc="75" dirty="0">
                <a:solidFill>
                  <a:srgbClr val="120D0C"/>
                </a:solidFill>
                <a:latin typeface="Lucida Sans Unicode"/>
                <a:cs typeface="Lucida Sans Unicode"/>
              </a:rPr>
              <a:t>inlärningsmetod</a:t>
            </a:r>
            <a:r>
              <a:rPr lang="sv-SE" sz="2000" spc="30" dirty="0">
                <a:solidFill>
                  <a:srgbClr val="120D0C"/>
                </a:solidFill>
                <a:latin typeface="Lucida Sans Unicode"/>
                <a:cs typeface="Lucida Sans Unicode"/>
              </a:rPr>
              <a:t> </a:t>
            </a:r>
            <a:r>
              <a:rPr lang="sv-SE" sz="2000" spc="114" dirty="0">
                <a:solidFill>
                  <a:srgbClr val="120D0C"/>
                </a:solidFill>
                <a:latin typeface="Lucida Sans Unicode"/>
                <a:cs typeface="Lucida Sans Unicode"/>
              </a:rPr>
              <a:t>(fast</a:t>
            </a:r>
            <a:r>
              <a:rPr lang="sv-SE" sz="2000" spc="25" dirty="0">
                <a:solidFill>
                  <a:srgbClr val="120D0C"/>
                </a:solidFill>
                <a:latin typeface="Lucida Sans Unicode"/>
                <a:cs typeface="Lucida Sans Unicode"/>
              </a:rPr>
              <a:t> </a:t>
            </a:r>
            <a:r>
              <a:rPr lang="sv-SE" sz="2000" spc="55" dirty="0">
                <a:solidFill>
                  <a:srgbClr val="120D0C"/>
                </a:solidFill>
                <a:latin typeface="Lucida Sans Unicode"/>
                <a:cs typeface="Lucida Sans Unicode"/>
              </a:rPr>
              <a:t>nu</a:t>
            </a:r>
            <a:r>
              <a:rPr lang="sv-SE" sz="2000" spc="25" dirty="0">
                <a:solidFill>
                  <a:srgbClr val="120D0C"/>
                </a:solidFill>
                <a:latin typeface="Lucida Sans Unicode"/>
                <a:cs typeface="Lucida Sans Unicode"/>
              </a:rPr>
              <a:t> </a:t>
            </a:r>
            <a:r>
              <a:rPr lang="sv-SE" sz="2000" spc="114" dirty="0">
                <a:solidFill>
                  <a:srgbClr val="120D0C"/>
                </a:solidFill>
                <a:latin typeface="Lucida Sans Unicode"/>
                <a:cs typeface="Lucida Sans Unicode"/>
              </a:rPr>
              <a:t>något</a:t>
            </a:r>
            <a:r>
              <a:rPr lang="sv-SE" sz="2000" spc="30" dirty="0">
                <a:solidFill>
                  <a:srgbClr val="120D0C"/>
                </a:solidFill>
                <a:latin typeface="Lucida Sans Unicode"/>
                <a:cs typeface="Lucida Sans Unicode"/>
              </a:rPr>
              <a:t> </a:t>
            </a:r>
            <a:r>
              <a:rPr lang="sv-SE" sz="2000" spc="105" dirty="0">
                <a:solidFill>
                  <a:srgbClr val="120D0C"/>
                </a:solidFill>
                <a:latin typeface="Lucida Sans Unicode"/>
                <a:cs typeface="Lucida Sans Unicode"/>
              </a:rPr>
              <a:t>mer</a:t>
            </a:r>
            <a:r>
              <a:rPr lang="sv-SE" sz="2000" spc="25" dirty="0">
                <a:solidFill>
                  <a:srgbClr val="120D0C"/>
                </a:solidFill>
                <a:latin typeface="Lucida Sans Unicode"/>
                <a:cs typeface="Lucida Sans Unicode"/>
              </a:rPr>
              <a:t> </a:t>
            </a:r>
            <a:r>
              <a:rPr lang="sv-SE" sz="2000" spc="60" dirty="0">
                <a:solidFill>
                  <a:srgbClr val="120D0C"/>
                </a:solidFill>
                <a:latin typeface="Lucida Sans Unicode"/>
                <a:cs typeface="Lucida Sans Unicode"/>
              </a:rPr>
              <a:t>systematisk).</a:t>
            </a:r>
            <a:endParaRPr lang="sv-SE" sz="2000" dirty="0">
              <a:latin typeface="Lucida Sans Unicode"/>
              <a:cs typeface="Lucida Sans Unicode"/>
            </a:endParaRPr>
          </a:p>
          <a:p>
            <a:pPr marL="198120" indent="-185420">
              <a:lnSpc>
                <a:spcPct val="100000"/>
              </a:lnSpc>
              <a:spcBef>
                <a:spcPts val="375"/>
              </a:spcBef>
              <a:buChar char="•"/>
              <a:tabLst>
                <a:tab pos="198120" algn="l"/>
              </a:tabLst>
            </a:pPr>
            <a:r>
              <a:rPr lang="sv-SE" sz="2000" spc="75">
                <a:solidFill>
                  <a:srgbClr val="120D0C"/>
                </a:solidFill>
                <a:latin typeface="Lucida Sans Unicode"/>
                <a:cs typeface="Lucida Sans Unicode"/>
              </a:rPr>
              <a:t>Gyllene</a:t>
            </a:r>
            <a:r>
              <a:rPr lang="sv-SE" sz="2000" spc="80">
                <a:solidFill>
                  <a:srgbClr val="120D0C"/>
                </a:solidFill>
                <a:latin typeface="Lucida Sans Unicode"/>
                <a:cs typeface="Lucida Sans Unicode"/>
              </a:rPr>
              <a:t> </a:t>
            </a:r>
            <a:r>
              <a:rPr lang="sv-SE" sz="2000" spc="90" dirty="0">
                <a:solidFill>
                  <a:srgbClr val="120D0C"/>
                </a:solidFill>
                <a:latin typeface="Lucida Sans Unicode"/>
                <a:cs typeface="Lucida Sans Unicode"/>
              </a:rPr>
              <a:t>ålder</a:t>
            </a:r>
            <a:r>
              <a:rPr lang="sv-SE" sz="2000" spc="85" dirty="0">
                <a:solidFill>
                  <a:srgbClr val="120D0C"/>
                </a:solidFill>
                <a:latin typeface="Lucida Sans Unicode"/>
                <a:cs typeface="Lucida Sans Unicode"/>
              </a:rPr>
              <a:t> </a:t>
            </a:r>
            <a:r>
              <a:rPr lang="sv-SE" sz="2000" dirty="0">
                <a:solidFill>
                  <a:srgbClr val="120D0C"/>
                </a:solidFill>
                <a:latin typeface="Lucida Sans Unicode"/>
                <a:cs typeface="Lucida Sans Unicode"/>
              </a:rPr>
              <a:t>motorisk</a:t>
            </a:r>
            <a:r>
              <a:rPr lang="sv-SE" sz="2000" spc="85" dirty="0">
                <a:solidFill>
                  <a:srgbClr val="120D0C"/>
                </a:solidFill>
                <a:latin typeface="Lucida Sans Unicode"/>
                <a:cs typeface="Lucida Sans Unicode"/>
              </a:rPr>
              <a:t> </a:t>
            </a:r>
            <a:r>
              <a:rPr lang="sv-SE" sz="2000" dirty="0">
                <a:solidFill>
                  <a:srgbClr val="120D0C"/>
                </a:solidFill>
                <a:latin typeface="Lucida Sans Unicode"/>
                <a:cs typeface="Lucida Sans Unicode"/>
              </a:rPr>
              <a:t>inlärning.</a:t>
            </a:r>
            <a:r>
              <a:rPr lang="sv-SE" sz="2000" spc="85" dirty="0">
                <a:solidFill>
                  <a:srgbClr val="120D0C"/>
                </a:solidFill>
                <a:latin typeface="Lucida Sans Unicode"/>
                <a:cs typeface="Lucida Sans Unicode"/>
              </a:rPr>
              <a:t> </a:t>
            </a:r>
            <a:r>
              <a:rPr lang="sv-SE" sz="2000" spc="80" dirty="0">
                <a:solidFill>
                  <a:srgbClr val="120D0C"/>
                </a:solidFill>
                <a:latin typeface="Lucida Sans Unicode"/>
                <a:cs typeface="Lucida Sans Unicode"/>
              </a:rPr>
              <a:t>Tillsammans</a:t>
            </a:r>
            <a:r>
              <a:rPr lang="sv-SE" sz="2000" spc="85" dirty="0">
                <a:solidFill>
                  <a:srgbClr val="120D0C"/>
                </a:solidFill>
                <a:latin typeface="Lucida Sans Unicode"/>
                <a:cs typeface="Lucida Sans Unicode"/>
              </a:rPr>
              <a:t> </a:t>
            </a:r>
            <a:r>
              <a:rPr lang="sv-SE" sz="2000" spc="160" dirty="0">
                <a:solidFill>
                  <a:srgbClr val="120D0C"/>
                </a:solidFill>
                <a:latin typeface="Lucida Sans Unicode"/>
                <a:cs typeface="Lucida Sans Unicode"/>
              </a:rPr>
              <a:t>med</a:t>
            </a:r>
            <a:r>
              <a:rPr lang="sv-SE" sz="2000" spc="85" dirty="0">
                <a:solidFill>
                  <a:srgbClr val="120D0C"/>
                </a:solidFill>
                <a:latin typeface="Lucida Sans Unicode"/>
                <a:cs typeface="Lucida Sans Unicode"/>
              </a:rPr>
              <a:t> </a:t>
            </a:r>
            <a:r>
              <a:rPr lang="sv-SE" sz="2000" dirty="0">
                <a:solidFill>
                  <a:srgbClr val="120D0C"/>
                </a:solidFill>
                <a:latin typeface="Lucida Sans Unicode"/>
                <a:cs typeface="Lucida Sans Unicode"/>
              </a:rPr>
              <a:t>boll</a:t>
            </a:r>
            <a:r>
              <a:rPr lang="sv-SE" sz="2000" spc="85" dirty="0">
                <a:solidFill>
                  <a:srgbClr val="120D0C"/>
                </a:solidFill>
                <a:latin typeface="Lucida Sans Unicode"/>
                <a:cs typeface="Lucida Sans Unicode"/>
              </a:rPr>
              <a:t> </a:t>
            </a:r>
            <a:r>
              <a:rPr lang="sv-SE" sz="2000" dirty="0">
                <a:solidFill>
                  <a:srgbClr val="120D0C"/>
                </a:solidFill>
                <a:latin typeface="Lucida Sans Unicode"/>
                <a:cs typeface="Lucida Sans Unicode"/>
              </a:rPr>
              <a:t>blir</a:t>
            </a:r>
            <a:r>
              <a:rPr lang="sv-SE" sz="2000" spc="85" dirty="0">
                <a:solidFill>
                  <a:srgbClr val="120D0C"/>
                </a:solidFill>
                <a:latin typeface="Lucida Sans Unicode"/>
                <a:cs typeface="Lucida Sans Unicode"/>
              </a:rPr>
              <a:t> </a:t>
            </a:r>
            <a:r>
              <a:rPr lang="sv-SE" sz="2000" spc="90" dirty="0">
                <a:solidFill>
                  <a:srgbClr val="120D0C"/>
                </a:solidFill>
                <a:latin typeface="Lucida Sans Unicode"/>
                <a:cs typeface="Lucida Sans Unicode"/>
              </a:rPr>
              <a:t>det</a:t>
            </a:r>
            <a:r>
              <a:rPr lang="sv-SE" sz="2000" spc="80" dirty="0">
                <a:solidFill>
                  <a:srgbClr val="120D0C"/>
                </a:solidFill>
                <a:latin typeface="Lucida Sans Unicode"/>
                <a:cs typeface="Lucida Sans Unicode"/>
              </a:rPr>
              <a:t> </a:t>
            </a:r>
            <a:r>
              <a:rPr lang="sv-SE" sz="2000" spc="-10" dirty="0">
                <a:solidFill>
                  <a:srgbClr val="120D0C"/>
                </a:solidFill>
                <a:latin typeface="Lucida Sans Unicode"/>
                <a:cs typeface="Lucida Sans Unicode"/>
              </a:rPr>
              <a:t>teknik.</a:t>
            </a:r>
            <a:endParaRPr lang="sv-SE" sz="2000" dirty="0">
              <a:latin typeface="Lucida Sans Unicode"/>
              <a:cs typeface="Lucida Sans Unicode"/>
            </a:endParaRPr>
          </a:p>
          <a:p>
            <a:pPr marL="12700" marR="438150" indent="185420">
              <a:lnSpc>
                <a:spcPct val="115599"/>
              </a:lnSpc>
              <a:buChar char="•"/>
              <a:tabLst>
                <a:tab pos="198120" algn="l"/>
              </a:tabLst>
            </a:pPr>
            <a:r>
              <a:rPr lang="sv-SE" sz="2000" spc="50" dirty="0">
                <a:solidFill>
                  <a:srgbClr val="120D0C"/>
                </a:solidFill>
                <a:latin typeface="Lucida Sans Unicode"/>
                <a:cs typeface="Lucida Sans Unicode"/>
              </a:rPr>
              <a:t>Fortsätt</a:t>
            </a:r>
            <a:r>
              <a:rPr lang="sv-SE" sz="2000" spc="25" dirty="0">
                <a:solidFill>
                  <a:srgbClr val="120D0C"/>
                </a:solidFill>
                <a:latin typeface="Lucida Sans Unicode"/>
                <a:cs typeface="Lucida Sans Unicode"/>
              </a:rPr>
              <a:t> </a:t>
            </a:r>
            <a:r>
              <a:rPr lang="sv-SE" sz="2000" spc="95" dirty="0">
                <a:solidFill>
                  <a:srgbClr val="120D0C"/>
                </a:solidFill>
                <a:latin typeface="Lucida Sans Unicode"/>
                <a:cs typeface="Lucida Sans Unicode"/>
              </a:rPr>
              <a:t>att</a:t>
            </a:r>
            <a:r>
              <a:rPr lang="sv-SE" sz="2000" spc="30" dirty="0">
                <a:solidFill>
                  <a:srgbClr val="120D0C"/>
                </a:solidFill>
                <a:latin typeface="Lucida Sans Unicode"/>
                <a:cs typeface="Lucida Sans Unicode"/>
              </a:rPr>
              <a:t> </a:t>
            </a:r>
            <a:r>
              <a:rPr lang="sv-SE" sz="2000" spc="110" dirty="0">
                <a:solidFill>
                  <a:srgbClr val="120D0C"/>
                </a:solidFill>
                <a:latin typeface="Lucida Sans Unicode"/>
                <a:cs typeface="Lucida Sans Unicode"/>
              </a:rPr>
              <a:t>utöva</a:t>
            </a:r>
            <a:r>
              <a:rPr lang="sv-SE" sz="2000" spc="30" dirty="0">
                <a:solidFill>
                  <a:srgbClr val="120D0C"/>
                </a:solidFill>
                <a:latin typeface="Lucida Sans Unicode"/>
                <a:cs typeface="Lucida Sans Unicode"/>
              </a:rPr>
              <a:t> </a:t>
            </a:r>
            <a:r>
              <a:rPr lang="sv-SE" sz="2000" spc="60" dirty="0">
                <a:solidFill>
                  <a:srgbClr val="120D0C"/>
                </a:solidFill>
                <a:latin typeface="Lucida Sans Unicode"/>
                <a:cs typeface="Lucida Sans Unicode"/>
              </a:rPr>
              <a:t>flera</a:t>
            </a:r>
            <a:r>
              <a:rPr lang="sv-SE" sz="2000" spc="25" dirty="0">
                <a:solidFill>
                  <a:srgbClr val="120D0C"/>
                </a:solidFill>
                <a:latin typeface="Lucida Sans Unicode"/>
                <a:cs typeface="Lucida Sans Unicode"/>
              </a:rPr>
              <a:t> </a:t>
            </a:r>
            <a:r>
              <a:rPr lang="sv-SE" sz="2000" dirty="0">
                <a:solidFill>
                  <a:srgbClr val="120D0C"/>
                </a:solidFill>
                <a:latin typeface="Lucida Sans Unicode"/>
                <a:cs typeface="Lucida Sans Unicode"/>
              </a:rPr>
              <a:t>idrotter.</a:t>
            </a:r>
            <a:r>
              <a:rPr lang="sv-SE" sz="2000" spc="30" dirty="0">
                <a:solidFill>
                  <a:srgbClr val="120D0C"/>
                </a:solidFill>
                <a:latin typeface="Lucida Sans Unicode"/>
                <a:cs typeface="Lucida Sans Unicode"/>
              </a:rPr>
              <a:t> </a:t>
            </a:r>
            <a:r>
              <a:rPr lang="sv-SE" sz="2000" dirty="0">
                <a:solidFill>
                  <a:srgbClr val="120D0C"/>
                </a:solidFill>
                <a:latin typeface="Lucida Sans Unicode"/>
                <a:cs typeface="Lucida Sans Unicode"/>
              </a:rPr>
              <a:t>Det</a:t>
            </a:r>
            <a:r>
              <a:rPr lang="sv-SE" sz="2000" spc="30" dirty="0">
                <a:solidFill>
                  <a:srgbClr val="120D0C"/>
                </a:solidFill>
                <a:latin typeface="Lucida Sans Unicode"/>
                <a:cs typeface="Lucida Sans Unicode"/>
              </a:rPr>
              <a:t> </a:t>
            </a:r>
            <a:r>
              <a:rPr lang="sv-SE" sz="2000" spc="75" dirty="0">
                <a:solidFill>
                  <a:srgbClr val="120D0C"/>
                </a:solidFill>
                <a:latin typeface="Lucida Sans Unicode"/>
                <a:cs typeface="Lucida Sans Unicode"/>
              </a:rPr>
              <a:t>ger</a:t>
            </a:r>
            <a:r>
              <a:rPr lang="sv-SE" sz="2000" spc="25" dirty="0">
                <a:solidFill>
                  <a:srgbClr val="120D0C"/>
                </a:solidFill>
                <a:latin typeface="Lucida Sans Unicode"/>
                <a:cs typeface="Lucida Sans Unicode"/>
              </a:rPr>
              <a:t> </a:t>
            </a:r>
            <a:r>
              <a:rPr lang="sv-SE" sz="2000" spc="50" dirty="0">
                <a:solidFill>
                  <a:srgbClr val="120D0C"/>
                </a:solidFill>
                <a:latin typeface="Lucida Sans Unicode"/>
                <a:cs typeface="Lucida Sans Unicode"/>
              </a:rPr>
              <a:t>allsidig</a:t>
            </a:r>
            <a:r>
              <a:rPr lang="sv-SE" sz="2000" spc="30" dirty="0">
                <a:solidFill>
                  <a:srgbClr val="120D0C"/>
                </a:solidFill>
                <a:latin typeface="Lucida Sans Unicode"/>
                <a:cs typeface="Lucida Sans Unicode"/>
              </a:rPr>
              <a:t> </a:t>
            </a:r>
            <a:r>
              <a:rPr lang="sv-SE" sz="2000" spc="70" dirty="0">
                <a:solidFill>
                  <a:srgbClr val="120D0C"/>
                </a:solidFill>
                <a:latin typeface="Lucida Sans Unicode"/>
                <a:cs typeface="Lucida Sans Unicode"/>
              </a:rPr>
              <a:t>träning</a:t>
            </a:r>
            <a:r>
              <a:rPr lang="sv-SE" sz="2000" spc="30" dirty="0">
                <a:solidFill>
                  <a:srgbClr val="120D0C"/>
                </a:solidFill>
                <a:latin typeface="Lucida Sans Unicode"/>
                <a:cs typeface="Lucida Sans Unicode"/>
              </a:rPr>
              <a:t> </a:t>
            </a:r>
            <a:r>
              <a:rPr lang="sv-SE" sz="2000" spc="75" dirty="0">
                <a:solidFill>
                  <a:srgbClr val="120D0C"/>
                </a:solidFill>
                <a:latin typeface="Lucida Sans Unicode"/>
                <a:cs typeface="Lucida Sans Unicode"/>
              </a:rPr>
              <a:t>under</a:t>
            </a:r>
            <a:r>
              <a:rPr lang="sv-SE" sz="2000" spc="25" dirty="0">
                <a:solidFill>
                  <a:srgbClr val="120D0C"/>
                </a:solidFill>
                <a:latin typeface="Lucida Sans Unicode"/>
                <a:cs typeface="Lucida Sans Unicode"/>
              </a:rPr>
              <a:t> </a:t>
            </a:r>
            <a:r>
              <a:rPr lang="sv-SE" sz="2000" spc="195" dirty="0">
                <a:solidFill>
                  <a:srgbClr val="120D0C"/>
                </a:solidFill>
                <a:latin typeface="Lucida Sans Unicode"/>
                <a:cs typeface="Lucida Sans Unicode"/>
              </a:rPr>
              <a:t>många</a:t>
            </a:r>
            <a:r>
              <a:rPr lang="sv-SE" sz="2000" spc="30" dirty="0">
                <a:solidFill>
                  <a:srgbClr val="120D0C"/>
                </a:solidFill>
                <a:latin typeface="Lucida Sans Unicode"/>
                <a:cs typeface="Lucida Sans Unicode"/>
              </a:rPr>
              <a:t> </a:t>
            </a:r>
            <a:r>
              <a:rPr lang="sv-SE" sz="2000" spc="-10" dirty="0">
                <a:solidFill>
                  <a:srgbClr val="120D0C"/>
                </a:solidFill>
                <a:latin typeface="Lucida Sans Unicode"/>
                <a:cs typeface="Lucida Sans Unicode"/>
              </a:rPr>
              <a:t>olika </a:t>
            </a:r>
            <a:r>
              <a:rPr lang="sv-SE" sz="2000" spc="40" dirty="0">
                <a:solidFill>
                  <a:srgbClr val="120D0C"/>
                </a:solidFill>
                <a:latin typeface="Lucida Sans Unicode"/>
                <a:cs typeface="Lucida Sans Unicode"/>
              </a:rPr>
              <a:t>aspekter.</a:t>
            </a:r>
            <a:endParaRPr lang="sv-SE" sz="2000" dirty="0">
              <a:latin typeface="Lucida Sans Unicode"/>
              <a:cs typeface="Lucida Sans Unicode"/>
            </a:endParaRPr>
          </a:p>
        </p:txBody>
      </p:sp>
      <p:sp>
        <p:nvSpPr>
          <p:cNvPr id="7" name="object 7"/>
          <p:cNvSpPr txBox="1"/>
          <p:nvPr/>
        </p:nvSpPr>
        <p:spPr>
          <a:xfrm>
            <a:off x="6884591" y="5585040"/>
            <a:ext cx="10367645" cy="1082675"/>
          </a:xfrm>
          <a:prstGeom prst="rect">
            <a:avLst/>
          </a:prstGeom>
        </p:spPr>
        <p:txBody>
          <a:bodyPr vert="horz" wrap="square" lIns="0" tIns="12700" rIns="0" bIns="0" rtlCol="0">
            <a:spAutoFit/>
          </a:bodyPr>
          <a:lstStyle/>
          <a:p>
            <a:pPr marL="12700" marR="5080">
              <a:lnSpc>
                <a:spcPct val="115599"/>
              </a:lnSpc>
              <a:spcBef>
                <a:spcPts val="100"/>
              </a:spcBef>
            </a:pPr>
            <a:r>
              <a:rPr lang="sv-SE" sz="2000" i="1" spc="80" dirty="0">
                <a:solidFill>
                  <a:srgbClr val="120D0C"/>
                </a:solidFill>
                <a:latin typeface="Century Gothic"/>
                <a:cs typeface="Century Gothic"/>
              </a:rPr>
              <a:t>Viktigaste</a:t>
            </a:r>
            <a:r>
              <a:rPr lang="sv-SE" sz="2000" i="1" spc="175" dirty="0">
                <a:solidFill>
                  <a:srgbClr val="120D0C"/>
                </a:solidFill>
                <a:latin typeface="Century Gothic"/>
                <a:cs typeface="Century Gothic"/>
              </a:rPr>
              <a:t> </a:t>
            </a:r>
            <a:r>
              <a:rPr lang="sv-SE" sz="2000" i="1" spc="90" dirty="0">
                <a:solidFill>
                  <a:srgbClr val="120D0C"/>
                </a:solidFill>
                <a:latin typeface="Century Gothic"/>
                <a:cs typeface="Century Gothic"/>
              </a:rPr>
              <a:t>i</a:t>
            </a:r>
            <a:r>
              <a:rPr lang="sv-SE" sz="2000" i="1" spc="185" dirty="0">
                <a:solidFill>
                  <a:srgbClr val="120D0C"/>
                </a:solidFill>
                <a:latin typeface="Century Gothic"/>
                <a:cs typeface="Century Gothic"/>
              </a:rPr>
              <a:t> </a:t>
            </a:r>
            <a:r>
              <a:rPr lang="sv-SE" sz="2000" i="1" dirty="0">
                <a:solidFill>
                  <a:srgbClr val="120D0C"/>
                </a:solidFill>
                <a:latin typeface="Century Gothic"/>
                <a:cs typeface="Century Gothic"/>
              </a:rPr>
              <a:t>denna</a:t>
            </a:r>
            <a:r>
              <a:rPr lang="sv-SE" sz="2000" i="1" spc="185" dirty="0">
                <a:solidFill>
                  <a:srgbClr val="120D0C"/>
                </a:solidFill>
                <a:latin typeface="Century Gothic"/>
                <a:cs typeface="Century Gothic"/>
              </a:rPr>
              <a:t> </a:t>
            </a:r>
            <a:r>
              <a:rPr lang="sv-SE" sz="2000" i="1" spc="60" dirty="0">
                <a:solidFill>
                  <a:srgbClr val="120D0C"/>
                </a:solidFill>
                <a:latin typeface="Century Gothic"/>
                <a:cs typeface="Century Gothic"/>
              </a:rPr>
              <a:t>ålder</a:t>
            </a:r>
            <a:r>
              <a:rPr lang="sv-SE" sz="2000" i="1" spc="185" dirty="0">
                <a:solidFill>
                  <a:srgbClr val="120D0C"/>
                </a:solidFill>
                <a:latin typeface="Century Gothic"/>
                <a:cs typeface="Century Gothic"/>
              </a:rPr>
              <a:t> </a:t>
            </a:r>
            <a:r>
              <a:rPr lang="sv-SE" sz="2000" i="1" spc="85" dirty="0">
                <a:solidFill>
                  <a:srgbClr val="120D0C"/>
                </a:solidFill>
                <a:latin typeface="Century Gothic"/>
                <a:cs typeface="Century Gothic"/>
              </a:rPr>
              <a:t>är</a:t>
            </a:r>
            <a:r>
              <a:rPr lang="sv-SE" sz="2000" i="1" spc="185" dirty="0">
                <a:solidFill>
                  <a:srgbClr val="120D0C"/>
                </a:solidFill>
                <a:latin typeface="Century Gothic"/>
                <a:cs typeface="Century Gothic"/>
              </a:rPr>
              <a:t> </a:t>
            </a:r>
            <a:r>
              <a:rPr lang="sv-SE" sz="2000" i="1" spc="60" dirty="0">
                <a:solidFill>
                  <a:srgbClr val="120D0C"/>
                </a:solidFill>
                <a:latin typeface="Century Gothic"/>
                <a:cs typeface="Century Gothic"/>
              </a:rPr>
              <a:t>inte</a:t>
            </a:r>
            <a:r>
              <a:rPr lang="sv-SE" sz="2000" i="1" spc="185" dirty="0">
                <a:solidFill>
                  <a:srgbClr val="120D0C"/>
                </a:solidFill>
                <a:latin typeface="Century Gothic"/>
                <a:cs typeface="Century Gothic"/>
              </a:rPr>
              <a:t> </a:t>
            </a:r>
            <a:r>
              <a:rPr lang="sv-SE" sz="2000" i="1" spc="55" dirty="0">
                <a:solidFill>
                  <a:srgbClr val="120D0C"/>
                </a:solidFill>
                <a:latin typeface="Century Gothic"/>
                <a:cs typeface="Century Gothic"/>
              </a:rPr>
              <a:t>att</a:t>
            </a:r>
            <a:r>
              <a:rPr lang="sv-SE" sz="2000" i="1" spc="185" dirty="0">
                <a:solidFill>
                  <a:srgbClr val="120D0C"/>
                </a:solidFill>
                <a:latin typeface="Century Gothic"/>
                <a:cs typeface="Century Gothic"/>
              </a:rPr>
              <a:t> </a:t>
            </a:r>
            <a:r>
              <a:rPr lang="sv-SE" sz="2000" i="1" dirty="0">
                <a:solidFill>
                  <a:srgbClr val="120D0C"/>
                </a:solidFill>
                <a:latin typeface="Century Gothic"/>
                <a:cs typeface="Century Gothic"/>
              </a:rPr>
              <a:t>vinna,</a:t>
            </a:r>
            <a:r>
              <a:rPr lang="sv-SE" sz="2000" i="1" spc="185" dirty="0">
                <a:solidFill>
                  <a:srgbClr val="120D0C"/>
                </a:solidFill>
                <a:latin typeface="Century Gothic"/>
                <a:cs typeface="Century Gothic"/>
              </a:rPr>
              <a:t> </a:t>
            </a:r>
            <a:r>
              <a:rPr lang="sv-SE" sz="2000" i="1" spc="65" dirty="0">
                <a:solidFill>
                  <a:srgbClr val="120D0C"/>
                </a:solidFill>
                <a:latin typeface="Century Gothic"/>
                <a:cs typeface="Century Gothic"/>
              </a:rPr>
              <a:t>utan</a:t>
            </a:r>
            <a:r>
              <a:rPr lang="sv-SE" sz="2000" i="1" spc="185" dirty="0">
                <a:solidFill>
                  <a:srgbClr val="120D0C"/>
                </a:solidFill>
                <a:latin typeface="Century Gothic"/>
                <a:cs typeface="Century Gothic"/>
              </a:rPr>
              <a:t> </a:t>
            </a:r>
            <a:r>
              <a:rPr lang="sv-SE" sz="2000" i="1" spc="55" dirty="0">
                <a:solidFill>
                  <a:srgbClr val="120D0C"/>
                </a:solidFill>
                <a:latin typeface="Century Gothic"/>
                <a:cs typeface="Century Gothic"/>
              </a:rPr>
              <a:t>att</a:t>
            </a:r>
            <a:r>
              <a:rPr lang="sv-SE" sz="2000" i="1" spc="185" dirty="0">
                <a:solidFill>
                  <a:srgbClr val="120D0C"/>
                </a:solidFill>
                <a:latin typeface="Century Gothic"/>
                <a:cs typeface="Century Gothic"/>
              </a:rPr>
              <a:t> </a:t>
            </a:r>
            <a:r>
              <a:rPr lang="sv-SE" sz="2000" i="1" spc="85" dirty="0">
                <a:solidFill>
                  <a:srgbClr val="120D0C"/>
                </a:solidFill>
                <a:latin typeface="Century Gothic"/>
                <a:cs typeface="Century Gothic"/>
              </a:rPr>
              <a:t>skapa</a:t>
            </a:r>
            <a:r>
              <a:rPr lang="sv-SE" sz="2000" i="1" spc="185" dirty="0">
                <a:solidFill>
                  <a:srgbClr val="120D0C"/>
                </a:solidFill>
                <a:latin typeface="Century Gothic"/>
                <a:cs typeface="Century Gothic"/>
              </a:rPr>
              <a:t> </a:t>
            </a:r>
            <a:r>
              <a:rPr lang="sv-SE" sz="2000" i="1" spc="50" dirty="0">
                <a:solidFill>
                  <a:srgbClr val="120D0C"/>
                </a:solidFill>
                <a:latin typeface="Century Gothic"/>
                <a:cs typeface="Century Gothic"/>
              </a:rPr>
              <a:t>trygg,</a:t>
            </a:r>
            <a:r>
              <a:rPr lang="sv-SE" sz="2000" i="1" spc="185" dirty="0">
                <a:solidFill>
                  <a:srgbClr val="120D0C"/>
                </a:solidFill>
                <a:latin typeface="Century Gothic"/>
                <a:cs typeface="Century Gothic"/>
              </a:rPr>
              <a:t> </a:t>
            </a:r>
            <a:r>
              <a:rPr lang="sv-SE" sz="2000" i="1" spc="45" dirty="0">
                <a:solidFill>
                  <a:srgbClr val="120D0C"/>
                </a:solidFill>
                <a:latin typeface="Century Gothic"/>
                <a:cs typeface="Century Gothic"/>
              </a:rPr>
              <a:t>rolig, </a:t>
            </a:r>
            <a:r>
              <a:rPr lang="sv-SE" sz="2000" i="1" dirty="0">
                <a:solidFill>
                  <a:srgbClr val="120D0C"/>
                </a:solidFill>
                <a:latin typeface="Century Gothic"/>
                <a:cs typeface="Century Gothic"/>
              </a:rPr>
              <a:t>utvecklande</a:t>
            </a:r>
            <a:r>
              <a:rPr lang="sv-SE" sz="2000" i="1" spc="190" dirty="0">
                <a:solidFill>
                  <a:srgbClr val="120D0C"/>
                </a:solidFill>
                <a:latin typeface="Century Gothic"/>
                <a:cs typeface="Century Gothic"/>
              </a:rPr>
              <a:t> </a:t>
            </a:r>
            <a:r>
              <a:rPr lang="sv-SE" sz="2000" i="1" spc="105" dirty="0">
                <a:solidFill>
                  <a:srgbClr val="120D0C"/>
                </a:solidFill>
                <a:latin typeface="Century Gothic"/>
                <a:cs typeface="Century Gothic"/>
              </a:rPr>
              <a:t>fotbollsmiljö</a:t>
            </a:r>
            <a:r>
              <a:rPr lang="sv-SE" sz="2000" i="1" spc="190" dirty="0">
                <a:solidFill>
                  <a:srgbClr val="120D0C"/>
                </a:solidFill>
                <a:latin typeface="Century Gothic"/>
                <a:cs typeface="Century Gothic"/>
              </a:rPr>
              <a:t> </a:t>
            </a:r>
            <a:r>
              <a:rPr lang="sv-SE" sz="2000" i="1" spc="60" dirty="0">
                <a:solidFill>
                  <a:srgbClr val="120D0C"/>
                </a:solidFill>
                <a:latin typeface="Century Gothic"/>
                <a:cs typeface="Century Gothic"/>
              </a:rPr>
              <a:t>där</a:t>
            </a:r>
            <a:r>
              <a:rPr lang="sv-SE" sz="2000" i="1" spc="190" dirty="0">
                <a:solidFill>
                  <a:srgbClr val="120D0C"/>
                </a:solidFill>
                <a:latin typeface="Century Gothic"/>
                <a:cs typeface="Century Gothic"/>
              </a:rPr>
              <a:t> </a:t>
            </a:r>
            <a:r>
              <a:rPr lang="sv-SE" sz="2000" i="1" spc="70" dirty="0">
                <a:solidFill>
                  <a:srgbClr val="120D0C"/>
                </a:solidFill>
                <a:latin typeface="Century Gothic"/>
                <a:cs typeface="Century Gothic"/>
              </a:rPr>
              <a:t>alla</a:t>
            </a:r>
            <a:r>
              <a:rPr lang="sv-SE" sz="2000" i="1" spc="190" dirty="0">
                <a:solidFill>
                  <a:srgbClr val="120D0C"/>
                </a:solidFill>
                <a:latin typeface="Century Gothic"/>
                <a:cs typeface="Century Gothic"/>
              </a:rPr>
              <a:t> </a:t>
            </a:r>
            <a:r>
              <a:rPr lang="sv-SE" sz="2000" i="1" spc="75" dirty="0">
                <a:solidFill>
                  <a:srgbClr val="120D0C"/>
                </a:solidFill>
                <a:latin typeface="Century Gothic"/>
                <a:cs typeface="Century Gothic"/>
              </a:rPr>
              <a:t>utvecklas</a:t>
            </a:r>
            <a:r>
              <a:rPr lang="sv-SE" sz="2000" i="1" spc="190" dirty="0">
                <a:solidFill>
                  <a:srgbClr val="120D0C"/>
                </a:solidFill>
                <a:latin typeface="Century Gothic"/>
                <a:cs typeface="Century Gothic"/>
              </a:rPr>
              <a:t> </a:t>
            </a:r>
            <a:r>
              <a:rPr lang="sv-SE" sz="2000" i="1" spc="90" dirty="0">
                <a:solidFill>
                  <a:srgbClr val="120D0C"/>
                </a:solidFill>
                <a:latin typeface="Century Gothic"/>
                <a:cs typeface="Century Gothic"/>
              </a:rPr>
              <a:t>i</a:t>
            </a:r>
            <a:r>
              <a:rPr lang="sv-SE" sz="2000" i="1" spc="190" dirty="0">
                <a:solidFill>
                  <a:srgbClr val="120D0C"/>
                </a:solidFill>
                <a:latin typeface="Century Gothic"/>
                <a:cs typeface="Century Gothic"/>
              </a:rPr>
              <a:t> </a:t>
            </a:r>
            <a:r>
              <a:rPr lang="sv-SE" sz="2000" i="1" spc="160" dirty="0">
                <a:solidFill>
                  <a:srgbClr val="120D0C"/>
                </a:solidFill>
                <a:latin typeface="Century Gothic"/>
                <a:cs typeface="Century Gothic"/>
              </a:rPr>
              <a:t>sin</a:t>
            </a:r>
            <a:r>
              <a:rPr lang="sv-SE" sz="2000" i="1" spc="190" dirty="0">
                <a:solidFill>
                  <a:srgbClr val="120D0C"/>
                </a:solidFill>
                <a:latin typeface="Century Gothic"/>
                <a:cs typeface="Century Gothic"/>
              </a:rPr>
              <a:t> </a:t>
            </a:r>
            <a:r>
              <a:rPr lang="sv-SE" sz="2000" i="1" spc="60" dirty="0">
                <a:solidFill>
                  <a:srgbClr val="120D0C"/>
                </a:solidFill>
                <a:latin typeface="Century Gothic"/>
                <a:cs typeface="Century Gothic"/>
              </a:rPr>
              <a:t>takt</a:t>
            </a:r>
            <a:r>
              <a:rPr lang="sv-SE" sz="2000" i="1" spc="190" dirty="0">
                <a:solidFill>
                  <a:srgbClr val="120D0C"/>
                </a:solidFill>
                <a:latin typeface="Century Gothic"/>
                <a:cs typeface="Century Gothic"/>
              </a:rPr>
              <a:t> </a:t>
            </a:r>
            <a:r>
              <a:rPr lang="sv-SE" sz="2000" i="1" dirty="0">
                <a:solidFill>
                  <a:srgbClr val="120D0C"/>
                </a:solidFill>
                <a:latin typeface="Century Gothic"/>
                <a:cs typeface="Century Gothic"/>
              </a:rPr>
              <a:t>och</a:t>
            </a:r>
            <a:r>
              <a:rPr lang="sv-SE" sz="2000" i="1" spc="190" dirty="0">
                <a:solidFill>
                  <a:srgbClr val="120D0C"/>
                </a:solidFill>
                <a:latin typeface="Century Gothic"/>
                <a:cs typeface="Century Gothic"/>
              </a:rPr>
              <a:t> </a:t>
            </a:r>
            <a:r>
              <a:rPr lang="sv-SE" sz="2000" i="1" spc="60" dirty="0">
                <a:solidFill>
                  <a:srgbClr val="120D0C"/>
                </a:solidFill>
                <a:latin typeface="Century Gothic"/>
                <a:cs typeface="Century Gothic"/>
              </a:rPr>
              <a:t>där</a:t>
            </a:r>
            <a:r>
              <a:rPr lang="sv-SE" sz="2000" i="1" spc="195" dirty="0">
                <a:solidFill>
                  <a:srgbClr val="120D0C"/>
                </a:solidFill>
                <a:latin typeface="Century Gothic"/>
                <a:cs typeface="Century Gothic"/>
              </a:rPr>
              <a:t> </a:t>
            </a:r>
            <a:r>
              <a:rPr lang="sv-SE" sz="2000" i="1" spc="65" dirty="0">
                <a:solidFill>
                  <a:srgbClr val="120D0C"/>
                </a:solidFill>
                <a:latin typeface="Century Gothic"/>
                <a:cs typeface="Century Gothic"/>
              </a:rPr>
              <a:t>vi</a:t>
            </a:r>
            <a:r>
              <a:rPr lang="sv-SE" sz="2000" i="1" spc="190" dirty="0">
                <a:solidFill>
                  <a:srgbClr val="120D0C"/>
                </a:solidFill>
                <a:latin typeface="Century Gothic"/>
                <a:cs typeface="Century Gothic"/>
              </a:rPr>
              <a:t> </a:t>
            </a:r>
            <a:r>
              <a:rPr lang="sv-SE" sz="2000" i="1" spc="90" dirty="0">
                <a:solidFill>
                  <a:srgbClr val="120D0C"/>
                </a:solidFill>
                <a:latin typeface="Century Gothic"/>
                <a:cs typeface="Century Gothic"/>
              </a:rPr>
              <a:t>(</a:t>
            </a:r>
            <a:r>
              <a:rPr lang="sv-SE" sz="2000" i="1" spc="90" dirty="0" err="1">
                <a:solidFill>
                  <a:srgbClr val="120D0C"/>
                </a:solidFill>
                <a:latin typeface="Century Gothic"/>
                <a:cs typeface="Century Gothic"/>
              </a:rPr>
              <a:t>barn+vuxna</a:t>
            </a:r>
            <a:r>
              <a:rPr lang="sv-SE" sz="2000" i="1" spc="90" dirty="0">
                <a:solidFill>
                  <a:srgbClr val="120D0C"/>
                </a:solidFill>
                <a:latin typeface="Century Gothic"/>
                <a:cs typeface="Century Gothic"/>
              </a:rPr>
              <a:t>) </a:t>
            </a:r>
            <a:r>
              <a:rPr lang="sv-SE" sz="2000" i="1" spc="60" dirty="0">
                <a:solidFill>
                  <a:srgbClr val="120D0C"/>
                </a:solidFill>
                <a:latin typeface="Century Gothic"/>
                <a:cs typeface="Century Gothic"/>
              </a:rPr>
              <a:t>bemöter</a:t>
            </a:r>
            <a:r>
              <a:rPr lang="sv-SE" sz="2000" i="1" spc="150" dirty="0">
                <a:solidFill>
                  <a:srgbClr val="120D0C"/>
                </a:solidFill>
                <a:latin typeface="Century Gothic"/>
                <a:cs typeface="Century Gothic"/>
              </a:rPr>
              <a:t> </a:t>
            </a:r>
            <a:r>
              <a:rPr lang="sv-SE" sz="2000" i="1" spc="50" dirty="0">
                <a:solidFill>
                  <a:srgbClr val="120D0C"/>
                </a:solidFill>
                <a:latin typeface="Century Gothic"/>
                <a:cs typeface="Century Gothic"/>
              </a:rPr>
              <a:t>varandra,</a:t>
            </a:r>
            <a:r>
              <a:rPr lang="sv-SE" sz="2000" i="1" spc="155" dirty="0">
                <a:solidFill>
                  <a:srgbClr val="120D0C"/>
                </a:solidFill>
                <a:latin typeface="Century Gothic"/>
                <a:cs typeface="Century Gothic"/>
              </a:rPr>
              <a:t> </a:t>
            </a:r>
            <a:r>
              <a:rPr lang="sv-SE" sz="2000" i="1" spc="65" dirty="0">
                <a:solidFill>
                  <a:srgbClr val="120D0C"/>
                </a:solidFill>
                <a:latin typeface="Century Gothic"/>
                <a:cs typeface="Century Gothic"/>
              </a:rPr>
              <a:t>domare</a:t>
            </a:r>
            <a:r>
              <a:rPr lang="sv-SE" sz="2000" i="1" spc="155" dirty="0">
                <a:solidFill>
                  <a:srgbClr val="120D0C"/>
                </a:solidFill>
                <a:latin typeface="Century Gothic"/>
                <a:cs typeface="Century Gothic"/>
              </a:rPr>
              <a:t> </a:t>
            </a:r>
            <a:r>
              <a:rPr lang="sv-SE" sz="2000" i="1" dirty="0">
                <a:solidFill>
                  <a:srgbClr val="120D0C"/>
                </a:solidFill>
                <a:latin typeface="Century Gothic"/>
                <a:cs typeface="Century Gothic"/>
              </a:rPr>
              <a:t>och</a:t>
            </a:r>
            <a:r>
              <a:rPr lang="sv-SE" sz="2000" i="1" spc="155" dirty="0">
                <a:solidFill>
                  <a:srgbClr val="120D0C"/>
                </a:solidFill>
                <a:latin typeface="Century Gothic"/>
                <a:cs typeface="Century Gothic"/>
              </a:rPr>
              <a:t> </a:t>
            </a:r>
            <a:r>
              <a:rPr lang="sv-SE" sz="2000" i="1" spc="90" dirty="0">
                <a:solidFill>
                  <a:srgbClr val="120D0C"/>
                </a:solidFill>
                <a:latin typeface="Century Gothic"/>
                <a:cs typeface="Century Gothic"/>
              </a:rPr>
              <a:t>motståndare</a:t>
            </a:r>
            <a:r>
              <a:rPr lang="sv-SE" sz="2000" i="1" spc="155" dirty="0">
                <a:solidFill>
                  <a:srgbClr val="120D0C"/>
                </a:solidFill>
                <a:latin typeface="Century Gothic"/>
                <a:cs typeface="Century Gothic"/>
              </a:rPr>
              <a:t> </a:t>
            </a:r>
            <a:r>
              <a:rPr lang="sv-SE" sz="2000" i="1" spc="55" dirty="0">
                <a:solidFill>
                  <a:srgbClr val="120D0C"/>
                </a:solidFill>
                <a:latin typeface="Century Gothic"/>
                <a:cs typeface="Century Gothic"/>
              </a:rPr>
              <a:t>med</a:t>
            </a:r>
            <a:r>
              <a:rPr lang="sv-SE" sz="2000" i="1" spc="150" dirty="0">
                <a:solidFill>
                  <a:srgbClr val="120D0C"/>
                </a:solidFill>
                <a:latin typeface="Century Gothic"/>
                <a:cs typeface="Century Gothic"/>
              </a:rPr>
              <a:t> </a:t>
            </a:r>
            <a:r>
              <a:rPr lang="sv-SE" sz="2000" i="1" spc="55" dirty="0">
                <a:solidFill>
                  <a:srgbClr val="120D0C"/>
                </a:solidFill>
                <a:latin typeface="Century Gothic"/>
                <a:cs typeface="Century Gothic"/>
              </a:rPr>
              <a:t>respekt.</a:t>
            </a:r>
            <a:endParaRPr lang="sv-SE" sz="2000" dirty="0">
              <a:latin typeface="Century Gothic"/>
              <a:cs typeface="Century Gothic"/>
            </a:endParaRPr>
          </a:p>
        </p:txBody>
      </p:sp>
      <p:sp>
        <p:nvSpPr>
          <p:cNvPr id="8" name="object 8"/>
          <p:cNvSpPr txBox="1"/>
          <p:nvPr/>
        </p:nvSpPr>
        <p:spPr>
          <a:xfrm>
            <a:off x="6884591" y="6994740"/>
            <a:ext cx="10399395" cy="1435100"/>
          </a:xfrm>
          <a:prstGeom prst="rect">
            <a:avLst/>
          </a:prstGeom>
        </p:spPr>
        <p:txBody>
          <a:bodyPr vert="horz" wrap="square" lIns="0" tIns="60325" rIns="0" bIns="0" rtlCol="0">
            <a:spAutoFit/>
          </a:bodyPr>
          <a:lstStyle/>
          <a:p>
            <a:pPr marL="12700">
              <a:lnSpc>
                <a:spcPct val="100000"/>
              </a:lnSpc>
              <a:spcBef>
                <a:spcPts val="475"/>
              </a:spcBef>
            </a:pPr>
            <a:r>
              <a:rPr sz="2000" b="1" spc="190" dirty="0">
                <a:solidFill>
                  <a:srgbClr val="120D0C"/>
                </a:solidFill>
                <a:latin typeface="Trebuchet MS"/>
                <a:cs typeface="Trebuchet MS"/>
              </a:rPr>
              <a:t>NPF-</a:t>
            </a:r>
            <a:r>
              <a:rPr sz="2000" b="1" spc="229" dirty="0">
                <a:solidFill>
                  <a:srgbClr val="120D0C"/>
                </a:solidFill>
                <a:latin typeface="Trebuchet MS"/>
                <a:cs typeface="Trebuchet MS"/>
              </a:rPr>
              <a:t>diagnos</a:t>
            </a:r>
            <a:r>
              <a:rPr sz="2000" b="1" spc="-70" dirty="0">
                <a:solidFill>
                  <a:srgbClr val="120D0C"/>
                </a:solidFill>
                <a:latin typeface="Trebuchet MS"/>
                <a:cs typeface="Trebuchet MS"/>
              </a:rPr>
              <a:t> </a:t>
            </a:r>
            <a:r>
              <a:rPr sz="2000" b="1" spc="65" dirty="0">
                <a:solidFill>
                  <a:srgbClr val="120D0C"/>
                </a:solidFill>
                <a:latin typeface="Trebuchet MS"/>
                <a:cs typeface="Trebuchet MS"/>
              </a:rPr>
              <a:t>eller</a:t>
            </a:r>
            <a:r>
              <a:rPr sz="2000" b="1" spc="-65" dirty="0">
                <a:solidFill>
                  <a:srgbClr val="120D0C"/>
                </a:solidFill>
                <a:latin typeface="Trebuchet MS"/>
                <a:cs typeface="Trebuchet MS"/>
              </a:rPr>
              <a:t> </a:t>
            </a:r>
            <a:r>
              <a:rPr sz="2000" b="1" spc="220" dirty="0">
                <a:solidFill>
                  <a:srgbClr val="120D0C"/>
                </a:solidFill>
                <a:latin typeface="Trebuchet MS"/>
                <a:cs typeface="Trebuchet MS"/>
              </a:rPr>
              <a:t>andra</a:t>
            </a:r>
            <a:r>
              <a:rPr sz="2000" b="1" spc="-65" dirty="0">
                <a:solidFill>
                  <a:srgbClr val="120D0C"/>
                </a:solidFill>
                <a:latin typeface="Trebuchet MS"/>
                <a:cs typeface="Trebuchet MS"/>
              </a:rPr>
              <a:t> </a:t>
            </a:r>
            <a:r>
              <a:rPr sz="2000" b="1" spc="140" dirty="0">
                <a:solidFill>
                  <a:srgbClr val="120D0C"/>
                </a:solidFill>
                <a:latin typeface="Trebuchet MS"/>
                <a:cs typeface="Trebuchet MS"/>
              </a:rPr>
              <a:t>funktionsvariationer</a:t>
            </a:r>
            <a:endParaRPr sz="2000" dirty="0">
              <a:latin typeface="Trebuchet MS"/>
              <a:cs typeface="Trebuchet MS"/>
            </a:endParaRPr>
          </a:p>
          <a:p>
            <a:pPr marL="12700" marR="5080">
              <a:lnSpc>
                <a:spcPct val="115599"/>
              </a:lnSpc>
            </a:pPr>
            <a:r>
              <a:rPr sz="2000" spc="50" dirty="0">
                <a:solidFill>
                  <a:srgbClr val="120D0C"/>
                </a:solidFill>
                <a:latin typeface="Lucida Sans Unicode"/>
                <a:cs typeface="Lucida Sans Unicode"/>
              </a:rPr>
              <a:t>Idrotten</a:t>
            </a:r>
            <a:r>
              <a:rPr sz="2000" spc="40" dirty="0">
                <a:solidFill>
                  <a:srgbClr val="120D0C"/>
                </a:solidFill>
                <a:latin typeface="Lucida Sans Unicode"/>
                <a:cs typeface="Lucida Sans Unicode"/>
              </a:rPr>
              <a:t> </a:t>
            </a:r>
            <a:r>
              <a:rPr sz="2000" spc="105" dirty="0">
                <a:solidFill>
                  <a:srgbClr val="120D0C"/>
                </a:solidFill>
                <a:latin typeface="Lucida Sans Unicode"/>
                <a:cs typeface="Lucida Sans Unicode"/>
              </a:rPr>
              <a:t>är</a:t>
            </a:r>
            <a:r>
              <a:rPr sz="2000" spc="45" dirty="0">
                <a:solidFill>
                  <a:srgbClr val="120D0C"/>
                </a:solidFill>
                <a:latin typeface="Lucida Sans Unicode"/>
                <a:cs typeface="Lucida Sans Unicode"/>
              </a:rPr>
              <a:t> </a:t>
            </a:r>
            <a:r>
              <a:rPr sz="2000" dirty="0">
                <a:solidFill>
                  <a:srgbClr val="120D0C"/>
                </a:solidFill>
                <a:latin typeface="Lucida Sans Unicode"/>
                <a:cs typeface="Lucida Sans Unicode"/>
              </a:rPr>
              <a:t>till</a:t>
            </a:r>
            <a:r>
              <a:rPr sz="2000" spc="45" dirty="0">
                <a:solidFill>
                  <a:srgbClr val="120D0C"/>
                </a:solidFill>
                <a:latin typeface="Lucida Sans Unicode"/>
                <a:cs typeface="Lucida Sans Unicode"/>
              </a:rPr>
              <a:t> </a:t>
            </a:r>
            <a:r>
              <a:rPr sz="2000" dirty="0">
                <a:solidFill>
                  <a:srgbClr val="120D0C"/>
                </a:solidFill>
                <a:latin typeface="Lucida Sans Unicode"/>
                <a:cs typeface="Lucida Sans Unicode"/>
              </a:rPr>
              <a:t>för</a:t>
            </a:r>
            <a:r>
              <a:rPr sz="2000" spc="45" dirty="0">
                <a:solidFill>
                  <a:srgbClr val="120D0C"/>
                </a:solidFill>
                <a:latin typeface="Lucida Sans Unicode"/>
                <a:cs typeface="Lucida Sans Unicode"/>
              </a:rPr>
              <a:t> </a:t>
            </a:r>
            <a:r>
              <a:rPr sz="2000" spc="50" dirty="0">
                <a:solidFill>
                  <a:srgbClr val="120D0C"/>
                </a:solidFill>
                <a:latin typeface="Lucida Sans Unicode"/>
                <a:cs typeface="Lucida Sans Unicode"/>
              </a:rPr>
              <a:t>alla.</a:t>
            </a:r>
            <a:r>
              <a:rPr sz="2000" spc="45" dirty="0">
                <a:solidFill>
                  <a:srgbClr val="120D0C"/>
                </a:solidFill>
                <a:latin typeface="Lucida Sans Unicode"/>
                <a:cs typeface="Lucida Sans Unicode"/>
              </a:rPr>
              <a:t> </a:t>
            </a:r>
            <a:r>
              <a:rPr sz="2000" spc="70" dirty="0">
                <a:solidFill>
                  <a:srgbClr val="120D0C"/>
                </a:solidFill>
                <a:latin typeface="Lucida Sans Unicode"/>
                <a:cs typeface="Lucida Sans Unicode"/>
              </a:rPr>
              <a:t>Inkluderande</a:t>
            </a:r>
            <a:r>
              <a:rPr sz="2000" spc="40" dirty="0">
                <a:solidFill>
                  <a:srgbClr val="120D0C"/>
                </a:solidFill>
                <a:latin typeface="Lucida Sans Unicode"/>
                <a:cs typeface="Lucida Sans Unicode"/>
              </a:rPr>
              <a:t> </a:t>
            </a:r>
            <a:r>
              <a:rPr sz="2000" spc="60" dirty="0">
                <a:solidFill>
                  <a:srgbClr val="120D0C"/>
                </a:solidFill>
                <a:latin typeface="Lucida Sans Unicode"/>
                <a:cs typeface="Lucida Sans Unicode"/>
              </a:rPr>
              <a:t>förhållningssätt</a:t>
            </a:r>
            <a:r>
              <a:rPr sz="2000" spc="45" dirty="0">
                <a:solidFill>
                  <a:srgbClr val="120D0C"/>
                </a:solidFill>
                <a:latin typeface="Lucida Sans Unicode"/>
                <a:cs typeface="Lucida Sans Unicode"/>
              </a:rPr>
              <a:t> </a:t>
            </a:r>
            <a:r>
              <a:rPr sz="2000" spc="105" dirty="0">
                <a:solidFill>
                  <a:srgbClr val="120D0C"/>
                </a:solidFill>
                <a:latin typeface="Lucida Sans Unicode"/>
                <a:cs typeface="Lucida Sans Unicode"/>
              </a:rPr>
              <a:t>är</a:t>
            </a:r>
            <a:r>
              <a:rPr sz="2000" spc="45" dirty="0">
                <a:solidFill>
                  <a:srgbClr val="120D0C"/>
                </a:solidFill>
                <a:latin typeface="Lucida Sans Unicode"/>
                <a:cs typeface="Lucida Sans Unicode"/>
              </a:rPr>
              <a:t> </a:t>
            </a:r>
            <a:r>
              <a:rPr sz="2000" spc="100" dirty="0">
                <a:solidFill>
                  <a:srgbClr val="120D0C"/>
                </a:solidFill>
                <a:latin typeface="Lucida Sans Unicode"/>
                <a:cs typeface="Lucida Sans Unicode"/>
              </a:rPr>
              <a:t>en</a:t>
            </a:r>
            <a:r>
              <a:rPr sz="2000" spc="45" dirty="0">
                <a:solidFill>
                  <a:srgbClr val="120D0C"/>
                </a:solidFill>
                <a:latin typeface="Lucida Sans Unicode"/>
                <a:cs typeface="Lucida Sans Unicode"/>
              </a:rPr>
              <a:t> </a:t>
            </a:r>
            <a:r>
              <a:rPr sz="2000" dirty="0">
                <a:solidFill>
                  <a:srgbClr val="120D0C"/>
                </a:solidFill>
                <a:latin typeface="Lucida Sans Unicode"/>
                <a:cs typeface="Lucida Sans Unicode"/>
              </a:rPr>
              <a:t>självklarhet.</a:t>
            </a:r>
            <a:r>
              <a:rPr sz="2000" spc="45" dirty="0">
                <a:solidFill>
                  <a:srgbClr val="120D0C"/>
                </a:solidFill>
                <a:latin typeface="Lucida Sans Unicode"/>
                <a:cs typeface="Lucida Sans Unicode"/>
              </a:rPr>
              <a:t> </a:t>
            </a:r>
            <a:r>
              <a:rPr sz="2000" spc="85" dirty="0">
                <a:solidFill>
                  <a:srgbClr val="120D0C"/>
                </a:solidFill>
                <a:latin typeface="Lucida Sans Unicode"/>
                <a:cs typeface="Lucida Sans Unicode"/>
              </a:rPr>
              <a:t>Behöver </a:t>
            </a:r>
            <a:r>
              <a:rPr sz="2000" dirty="0">
                <a:solidFill>
                  <a:srgbClr val="120D0C"/>
                </a:solidFill>
                <a:latin typeface="Lucida Sans Unicode"/>
                <a:cs typeface="Lucida Sans Unicode"/>
              </a:rPr>
              <a:t>ditt</a:t>
            </a:r>
            <a:r>
              <a:rPr sz="2000" spc="40" dirty="0">
                <a:solidFill>
                  <a:srgbClr val="120D0C"/>
                </a:solidFill>
                <a:latin typeface="Lucida Sans Unicode"/>
                <a:cs typeface="Lucida Sans Unicode"/>
              </a:rPr>
              <a:t> </a:t>
            </a:r>
            <a:r>
              <a:rPr sz="2000" spc="105" dirty="0">
                <a:solidFill>
                  <a:srgbClr val="120D0C"/>
                </a:solidFill>
                <a:latin typeface="Lucida Sans Unicode"/>
                <a:cs typeface="Lucida Sans Unicode"/>
              </a:rPr>
              <a:t>barn</a:t>
            </a:r>
            <a:r>
              <a:rPr sz="2000" spc="45" dirty="0">
                <a:solidFill>
                  <a:srgbClr val="120D0C"/>
                </a:solidFill>
                <a:latin typeface="Lucida Sans Unicode"/>
                <a:cs typeface="Lucida Sans Unicode"/>
              </a:rPr>
              <a:t> </a:t>
            </a:r>
            <a:r>
              <a:rPr sz="2000" spc="114" dirty="0">
                <a:solidFill>
                  <a:srgbClr val="120D0C"/>
                </a:solidFill>
                <a:latin typeface="Lucida Sans Unicode"/>
                <a:cs typeface="Lucida Sans Unicode"/>
              </a:rPr>
              <a:t>något</a:t>
            </a:r>
            <a:r>
              <a:rPr sz="2000" spc="45" dirty="0">
                <a:solidFill>
                  <a:srgbClr val="120D0C"/>
                </a:solidFill>
                <a:latin typeface="Lucida Sans Unicode"/>
                <a:cs typeface="Lucida Sans Unicode"/>
              </a:rPr>
              <a:t> </a:t>
            </a:r>
            <a:r>
              <a:rPr sz="2000" spc="140" dirty="0">
                <a:solidFill>
                  <a:srgbClr val="120D0C"/>
                </a:solidFill>
                <a:latin typeface="Lucida Sans Unicode"/>
                <a:cs typeface="Lucida Sans Unicode"/>
              </a:rPr>
              <a:t>annat</a:t>
            </a:r>
            <a:r>
              <a:rPr sz="2000" spc="45" dirty="0">
                <a:solidFill>
                  <a:srgbClr val="120D0C"/>
                </a:solidFill>
                <a:latin typeface="Lucida Sans Unicode"/>
                <a:cs typeface="Lucida Sans Unicode"/>
              </a:rPr>
              <a:t> </a:t>
            </a:r>
            <a:r>
              <a:rPr sz="2000" spc="85" dirty="0">
                <a:solidFill>
                  <a:srgbClr val="120D0C"/>
                </a:solidFill>
                <a:latin typeface="Lucida Sans Unicode"/>
                <a:cs typeface="Lucida Sans Unicode"/>
              </a:rPr>
              <a:t>sätt</a:t>
            </a:r>
            <a:r>
              <a:rPr sz="2000" spc="40" dirty="0">
                <a:solidFill>
                  <a:srgbClr val="120D0C"/>
                </a:solidFill>
                <a:latin typeface="Lucida Sans Unicode"/>
                <a:cs typeface="Lucida Sans Unicode"/>
              </a:rPr>
              <a:t> </a:t>
            </a:r>
            <a:r>
              <a:rPr sz="2000" spc="95" dirty="0">
                <a:solidFill>
                  <a:srgbClr val="120D0C"/>
                </a:solidFill>
                <a:latin typeface="Lucida Sans Unicode"/>
                <a:cs typeface="Lucida Sans Unicode"/>
              </a:rPr>
              <a:t>att</a:t>
            </a:r>
            <a:r>
              <a:rPr sz="2000" spc="45" dirty="0">
                <a:solidFill>
                  <a:srgbClr val="120D0C"/>
                </a:solidFill>
                <a:latin typeface="Lucida Sans Unicode"/>
                <a:cs typeface="Lucida Sans Unicode"/>
              </a:rPr>
              <a:t> </a:t>
            </a:r>
            <a:r>
              <a:rPr sz="2000" spc="145" dirty="0">
                <a:solidFill>
                  <a:srgbClr val="120D0C"/>
                </a:solidFill>
                <a:latin typeface="Lucida Sans Unicode"/>
                <a:cs typeface="Lucida Sans Unicode"/>
              </a:rPr>
              <a:t>möta</a:t>
            </a:r>
            <a:r>
              <a:rPr sz="2000" spc="45" dirty="0">
                <a:solidFill>
                  <a:srgbClr val="120D0C"/>
                </a:solidFill>
                <a:latin typeface="Lucida Sans Unicode"/>
                <a:cs typeface="Lucida Sans Unicode"/>
              </a:rPr>
              <a:t> </a:t>
            </a:r>
            <a:r>
              <a:rPr sz="2000" dirty="0">
                <a:solidFill>
                  <a:srgbClr val="120D0C"/>
                </a:solidFill>
                <a:latin typeface="Lucida Sans Unicode"/>
                <a:cs typeface="Lucida Sans Unicode"/>
              </a:rPr>
              <a:t>idrott</a:t>
            </a:r>
            <a:r>
              <a:rPr sz="2000" spc="45" dirty="0">
                <a:solidFill>
                  <a:srgbClr val="120D0C"/>
                </a:solidFill>
                <a:latin typeface="Lucida Sans Unicode"/>
                <a:cs typeface="Lucida Sans Unicode"/>
              </a:rPr>
              <a:t> </a:t>
            </a:r>
            <a:r>
              <a:rPr sz="2000" spc="120" dirty="0">
                <a:solidFill>
                  <a:srgbClr val="120D0C"/>
                </a:solidFill>
                <a:latin typeface="Lucida Sans Unicode"/>
                <a:cs typeface="Lucida Sans Unicode"/>
              </a:rPr>
              <a:t>och</a:t>
            </a:r>
            <a:r>
              <a:rPr sz="2000" spc="45" dirty="0">
                <a:solidFill>
                  <a:srgbClr val="120D0C"/>
                </a:solidFill>
                <a:latin typeface="Lucida Sans Unicode"/>
                <a:cs typeface="Lucida Sans Unicode"/>
              </a:rPr>
              <a:t> </a:t>
            </a:r>
            <a:r>
              <a:rPr sz="2000" spc="70" dirty="0">
                <a:solidFill>
                  <a:srgbClr val="120D0C"/>
                </a:solidFill>
                <a:latin typeface="Lucida Sans Unicode"/>
                <a:cs typeface="Lucida Sans Unicode"/>
              </a:rPr>
              <a:t>kompisar</a:t>
            </a:r>
            <a:r>
              <a:rPr sz="2000" spc="40" dirty="0">
                <a:solidFill>
                  <a:srgbClr val="120D0C"/>
                </a:solidFill>
                <a:latin typeface="Lucida Sans Unicode"/>
                <a:cs typeface="Lucida Sans Unicode"/>
              </a:rPr>
              <a:t> </a:t>
            </a:r>
            <a:r>
              <a:rPr sz="2000" spc="350" dirty="0">
                <a:solidFill>
                  <a:srgbClr val="120D0C"/>
                </a:solidFill>
                <a:latin typeface="Lucida Sans Unicode"/>
                <a:cs typeface="Lucida Sans Unicode"/>
              </a:rPr>
              <a:t>–</a:t>
            </a:r>
            <a:r>
              <a:rPr sz="2000" spc="45" dirty="0">
                <a:solidFill>
                  <a:srgbClr val="120D0C"/>
                </a:solidFill>
                <a:latin typeface="Lucida Sans Unicode"/>
                <a:cs typeface="Lucida Sans Unicode"/>
              </a:rPr>
              <a:t> </a:t>
            </a:r>
            <a:r>
              <a:rPr sz="2000" spc="130" dirty="0">
                <a:solidFill>
                  <a:srgbClr val="120D0C"/>
                </a:solidFill>
                <a:latin typeface="Lucida Sans Unicode"/>
                <a:cs typeface="Lucida Sans Unicode"/>
              </a:rPr>
              <a:t>ta</a:t>
            </a:r>
            <a:r>
              <a:rPr sz="2000" spc="45" dirty="0">
                <a:solidFill>
                  <a:srgbClr val="120D0C"/>
                </a:solidFill>
                <a:latin typeface="Lucida Sans Unicode"/>
                <a:cs typeface="Lucida Sans Unicode"/>
              </a:rPr>
              <a:t> </a:t>
            </a:r>
            <a:r>
              <a:rPr sz="2000" dirty="0">
                <a:solidFill>
                  <a:srgbClr val="120D0C"/>
                </a:solidFill>
                <a:latin typeface="Lucida Sans Unicode"/>
                <a:cs typeface="Lucida Sans Unicode"/>
              </a:rPr>
              <a:t>kontakt</a:t>
            </a:r>
            <a:r>
              <a:rPr sz="2000" spc="45" dirty="0">
                <a:solidFill>
                  <a:srgbClr val="120D0C"/>
                </a:solidFill>
                <a:latin typeface="Lucida Sans Unicode"/>
                <a:cs typeface="Lucida Sans Unicode"/>
              </a:rPr>
              <a:t> </a:t>
            </a:r>
            <a:r>
              <a:rPr sz="2000" spc="135" dirty="0">
                <a:solidFill>
                  <a:srgbClr val="120D0C"/>
                </a:solidFill>
                <a:latin typeface="Lucida Sans Unicode"/>
                <a:cs typeface="Lucida Sans Unicode"/>
              </a:rPr>
              <a:t>med </a:t>
            </a:r>
            <a:r>
              <a:rPr sz="2000" spc="125" dirty="0">
                <a:solidFill>
                  <a:srgbClr val="120D0C"/>
                </a:solidFill>
                <a:latin typeface="Lucida Sans Unicode"/>
                <a:cs typeface="Lucida Sans Unicode"/>
              </a:rPr>
              <a:t>någon</a:t>
            </a:r>
            <a:r>
              <a:rPr sz="2000" spc="5" dirty="0">
                <a:solidFill>
                  <a:srgbClr val="120D0C"/>
                </a:solidFill>
                <a:latin typeface="Lucida Sans Unicode"/>
                <a:cs typeface="Lucida Sans Unicode"/>
              </a:rPr>
              <a:t> </a:t>
            </a:r>
            <a:r>
              <a:rPr sz="2000" spc="185" dirty="0">
                <a:solidFill>
                  <a:srgbClr val="120D0C"/>
                </a:solidFill>
                <a:latin typeface="Lucida Sans Unicode"/>
                <a:cs typeface="Lucida Sans Unicode"/>
              </a:rPr>
              <a:t>av</a:t>
            </a:r>
            <a:r>
              <a:rPr sz="2000" spc="10" dirty="0">
                <a:solidFill>
                  <a:srgbClr val="120D0C"/>
                </a:solidFill>
                <a:latin typeface="Lucida Sans Unicode"/>
                <a:cs typeface="Lucida Sans Unicode"/>
              </a:rPr>
              <a:t> </a:t>
            </a:r>
            <a:r>
              <a:rPr sz="2000" spc="50" dirty="0">
                <a:solidFill>
                  <a:srgbClr val="120D0C"/>
                </a:solidFill>
                <a:latin typeface="Lucida Sans Unicode"/>
                <a:cs typeface="Lucida Sans Unicode"/>
              </a:rPr>
              <a:t>oss</a:t>
            </a:r>
            <a:r>
              <a:rPr sz="2000" spc="10" dirty="0">
                <a:solidFill>
                  <a:srgbClr val="120D0C"/>
                </a:solidFill>
                <a:latin typeface="Lucida Sans Unicode"/>
                <a:cs typeface="Lucida Sans Unicode"/>
              </a:rPr>
              <a:t> </a:t>
            </a:r>
            <a:r>
              <a:rPr sz="2000" spc="60" dirty="0">
                <a:solidFill>
                  <a:srgbClr val="120D0C"/>
                </a:solidFill>
                <a:latin typeface="Lucida Sans Unicode"/>
                <a:cs typeface="Lucida Sans Unicode"/>
              </a:rPr>
              <a:t>tränare.</a:t>
            </a:r>
            <a:endParaRPr sz="2000" dirty="0">
              <a:latin typeface="Lucida Sans Unicode"/>
              <a:cs typeface="Lucida Sans Unicode"/>
            </a:endParaRPr>
          </a:p>
        </p:txBody>
      </p:sp>
      <p:sp>
        <p:nvSpPr>
          <p:cNvPr id="9" name="object 9"/>
          <p:cNvSpPr txBox="1"/>
          <p:nvPr/>
        </p:nvSpPr>
        <p:spPr>
          <a:xfrm>
            <a:off x="6884591" y="8804566"/>
            <a:ext cx="8294370"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20D0C"/>
                </a:solidFill>
                <a:latin typeface="Lucida Sans Unicode"/>
                <a:cs typeface="Lucida Sans Unicode"/>
              </a:rPr>
              <a:t>Mer</a:t>
            </a:r>
            <a:r>
              <a:rPr sz="2000" spc="35" dirty="0">
                <a:solidFill>
                  <a:srgbClr val="120D0C"/>
                </a:solidFill>
                <a:latin typeface="Lucida Sans Unicode"/>
                <a:cs typeface="Lucida Sans Unicode"/>
              </a:rPr>
              <a:t> </a:t>
            </a:r>
            <a:r>
              <a:rPr sz="2000" u="heavy" spc="60" dirty="0">
                <a:solidFill>
                  <a:srgbClr val="120D0C"/>
                </a:solidFill>
                <a:uFill>
                  <a:solidFill>
                    <a:srgbClr val="120D0C"/>
                  </a:solidFill>
                </a:uFill>
                <a:latin typeface="Lucida Sans Unicode"/>
                <a:cs typeface="Lucida Sans Unicode"/>
                <a:hlinkClick r:id="rId4"/>
              </a:rPr>
              <a:t>information</a:t>
            </a:r>
            <a:r>
              <a:rPr sz="2000" u="heavy" spc="35" dirty="0">
                <a:solidFill>
                  <a:srgbClr val="120D0C"/>
                </a:solidFill>
                <a:uFill>
                  <a:solidFill>
                    <a:srgbClr val="120D0C"/>
                  </a:solidFill>
                </a:uFill>
                <a:latin typeface="Lucida Sans Unicode"/>
                <a:cs typeface="Lucida Sans Unicode"/>
                <a:hlinkClick r:id="rId4"/>
              </a:rPr>
              <a:t> </a:t>
            </a:r>
            <a:r>
              <a:rPr sz="2000" u="heavy" spc="140" dirty="0">
                <a:solidFill>
                  <a:srgbClr val="120D0C"/>
                </a:solidFill>
                <a:uFill>
                  <a:solidFill>
                    <a:srgbClr val="120D0C"/>
                  </a:solidFill>
                </a:uFill>
                <a:latin typeface="Lucida Sans Unicode"/>
                <a:cs typeface="Lucida Sans Unicode"/>
                <a:hlinkClick r:id="rId4"/>
              </a:rPr>
              <a:t>om</a:t>
            </a:r>
            <a:r>
              <a:rPr sz="2000" u="heavy" spc="35" dirty="0">
                <a:solidFill>
                  <a:srgbClr val="120D0C"/>
                </a:solidFill>
                <a:uFill>
                  <a:solidFill>
                    <a:srgbClr val="120D0C"/>
                  </a:solidFill>
                </a:uFill>
                <a:latin typeface="Lucida Sans Unicode"/>
                <a:cs typeface="Lucida Sans Unicode"/>
                <a:hlinkClick r:id="rId4"/>
              </a:rPr>
              <a:t> </a:t>
            </a:r>
            <a:r>
              <a:rPr sz="2000" u="heavy" spc="70" dirty="0">
                <a:solidFill>
                  <a:srgbClr val="120D0C"/>
                </a:solidFill>
                <a:uFill>
                  <a:solidFill>
                    <a:srgbClr val="120D0C"/>
                  </a:solidFill>
                </a:uFill>
                <a:latin typeface="Lucida Sans Unicode"/>
                <a:cs typeface="Lucida Sans Unicode"/>
                <a:hlinkClick r:id="rId4"/>
              </a:rPr>
              <a:t>inkluderande</a:t>
            </a:r>
            <a:r>
              <a:rPr sz="2000" u="heavy" spc="40" dirty="0">
                <a:solidFill>
                  <a:srgbClr val="120D0C"/>
                </a:solidFill>
                <a:uFill>
                  <a:solidFill>
                    <a:srgbClr val="120D0C"/>
                  </a:solidFill>
                </a:uFill>
                <a:latin typeface="Lucida Sans Unicode"/>
                <a:cs typeface="Lucida Sans Unicode"/>
                <a:hlinkClick r:id="rId4"/>
              </a:rPr>
              <a:t> </a:t>
            </a:r>
            <a:r>
              <a:rPr sz="2000" u="heavy" spc="60" dirty="0">
                <a:solidFill>
                  <a:srgbClr val="120D0C"/>
                </a:solidFill>
                <a:uFill>
                  <a:solidFill>
                    <a:srgbClr val="120D0C"/>
                  </a:solidFill>
                </a:uFill>
                <a:latin typeface="Lucida Sans Unicode"/>
                <a:cs typeface="Lucida Sans Unicode"/>
                <a:hlinkClick r:id="rId4"/>
              </a:rPr>
              <a:t>förhållningssätt</a:t>
            </a:r>
            <a:r>
              <a:rPr sz="2000" u="heavy" spc="35" dirty="0">
                <a:solidFill>
                  <a:srgbClr val="120D0C"/>
                </a:solidFill>
                <a:uFill>
                  <a:solidFill>
                    <a:srgbClr val="120D0C"/>
                  </a:solidFill>
                </a:uFill>
                <a:latin typeface="Lucida Sans Unicode"/>
                <a:cs typeface="Lucida Sans Unicode"/>
                <a:hlinkClick r:id="rId4"/>
              </a:rPr>
              <a:t> </a:t>
            </a:r>
            <a:r>
              <a:rPr sz="2000" u="heavy" spc="80" dirty="0">
                <a:solidFill>
                  <a:srgbClr val="120D0C"/>
                </a:solidFill>
                <a:uFill>
                  <a:solidFill>
                    <a:srgbClr val="120D0C"/>
                  </a:solidFill>
                </a:uFill>
                <a:latin typeface="Lucida Sans Unicode"/>
                <a:cs typeface="Lucida Sans Unicode"/>
                <a:hlinkClick r:id="rId4"/>
              </a:rPr>
              <a:t>inom</a:t>
            </a:r>
            <a:r>
              <a:rPr sz="2000" u="heavy" spc="35" dirty="0">
                <a:solidFill>
                  <a:srgbClr val="120D0C"/>
                </a:solidFill>
                <a:uFill>
                  <a:solidFill>
                    <a:srgbClr val="120D0C"/>
                  </a:solidFill>
                </a:uFill>
                <a:latin typeface="Lucida Sans Unicode"/>
                <a:cs typeface="Lucida Sans Unicode"/>
                <a:hlinkClick r:id="rId4"/>
              </a:rPr>
              <a:t> </a:t>
            </a:r>
            <a:r>
              <a:rPr sz="2000" u="heavy" spc="-10" dirty="0">
                <a:solidFill>
                  <a:srgbClr val="120D0C"/>
                </a:solidFill>
                <a:uFill>
                  <a:solidFill>
                    <a:srgbClr val="120D0C"/>
                  </a:solidFill>
                </a:uFill>
                <a:latin typeface="Lucida Sans Unicode"/>
                <a:cs typeface="Lucida Sans Unicode"/>
                <a:hlinkClick r:id="rId4"/>
              </a:rPr>
              <a:t>idrott.</a:t>
            </a:r>
            <a:r>
              <a:rPr sz="2000" u="heavy" spc="500" dirty="0">
                <a:solidFill>
                  <a:srgbClr val="120D0C"/>
                </a:solidFill>
                <a:uFill>
                  <a:solidFill>
                    <a:srgbClr val="120D0C"/>
                  </a:solidFill>
                </a:uFill>
                <a:latin typeface="Lucida Sans Unicode"/>
                <a:cs typeface="Lucida Sans Unicode"/>
                <a:hlinkClick r:id="rId4"/>
              </a:rPr>
              <a:t> </a:t>
            </a:r>
            <a:endParaRPr sz="2000" dirty="0">
              <a:latin typeface="Lucida Sans Unicode"/>
              <a:cs typeface="Lucida Sans Unicode"/>
            </a:endParaRPr>
          </a:p>
        </p:txBody>
      </p:sp>
      <p:sp>
        <p:nvSpPr>
          <p:cNvPr id="10" name="object 10"/>
          <p:cNvSpPr txBox="1"/>
          <p:nvPr/>
        </p:nvSpPr>
        <p:spPr>
          <a:xfrm>
            <a:off x="1016000" y="4758266"/>
            <a:ext cx="4207510" cy="3810017"/>
          </a:xfrm>
          <a:prstGeom prst="rect">
            <a:avLst/>
          </a:prstGeom>
        </p:spPr>
        <p:txBody>
          <a:bodyPr vert="horz" wrap="square" lIns="0" tIns="918210" rIns="0" bIns="0" rtlCol="0">
            <a:spAutoFit/>
          </a:bodyPr>
          <a:lstStyle/>
          <a:p>
            <a:pPr marL="12700">
              <a:lnSpc>
                <a:spcPct val="100000"/>
              </a:lnSpc>
              <a:spcBef>
                <a:spcPts val="7230"/>
              </a:spcBef>
            </a:pPr>
            <a:r>
              <a:rPr lang="sv-SE" sz="12000" spc="980" dirty="0">
                <a:solidFill>
                  <a:srgbClr val="120D0C"/>
                </a:solidFill>
                <a:latin typeface="Arial Narrow"/>
                <a:cs typeface="Arial Narrow"/>
              </a:rPr>
              <a:t>9-</a:t>
            </a:r>
            <a:r>
              <a:rPr lang="sv-SE" sz="12000" spc="-3015" dirty="0">
                <a:solidFill>
                  <a:srgbClr val="120D0C"/>
                </a:solidFill>
                <a:latin typeface="Arial Narrow"/>
                <a:cs typeface="Arial Narrow"/>
              </a:rPr>
              <a:t>11</a:t>
            </a:r>
            <a:r>
              <a:rPr lang="sv-SE" sz="12000" spc="-50" dirty="0">
                <a:solidFill>
                  <a:srgbClr val="120D0C"/>
                </a:solidFill>
                <a:latin typeface="Arial Narrow"/>
                <a:cs typeface="Arial Narrow"/>
              </a:rPr>
              <a:t> </a:t>
            </a:r>
            <a:r>
              <a:rPr lang="sv-SE" sz="12000" spc="360" dirty="0">
                <a:solidFill>
                  <a:srgbClr val="120D0C"/>
                </a:solidFill>
                <a:latin typeface="Arial Narrow"/>
                <a:cs typeface="Arial Narrow"/>
              </a:rPr>
              <a:t>ÅR</a:t>
            </a:r>
            <a:endParaRPr lang="sv-SE" sz="12000" dirty="0">
              <a:latin typeface="Arial Narrow"/>
              <a:cs typeface="Arial Narrow"/>
            </a:endParaRPr>
          </a:p>
          <a:p>
            <a:pPr marL="12700">
              <a:lnSpc>
                <a:spcPct val="100000"/>
              </a:lnSpc>
              <a:spcBef>
                <a:spcPts val="1605"/>
              </a:spcBef>
            </a:pPr>
            <a:r>
              <a:rPr lang="sv-SE" sz="2700" spc="114" dirty="0">
                <a:solidFill>
                  <a:srgbClr val="120D0C"/>
                </a:solidFill>
                <a:latin typeface="Lucida Sans Unicode"/>
                <a:cs typeface="Lucida Sans Unicode"/>
              </a:rPr>
              <a:t>Lära</a:t>
            </a:r>
            <a:r>
              <a:rPr lang="sv-SE" sz="2700" spc="15" dirty="0">
                <a:solidFill>
                  <a:srgbClr val="120D0C"/>
                </a:solidFill>
                <a:latin typeface="Lucida Sans Unicode"/>
                <a:cs typeface="Lucida Sans Unicode"/>
              </a:rPr>
              <a:t> </a:t>
            </a:r>
            <a:r>
              <a:rPr lang="sv-SE" sz="2700" spc="155" dirty="0">
                <a:solidFill>
                  <a:srgbClr val="120D0C"/>
                </a:solidFill>
                <a:latin typeface="Lucida Sans Unicode"/>
                <a:cs typeface="Lucida Sans Unicode"/>
              </a:rPr>
              <a:t>träna- Vi sneglar på framtiden</a:t>
            </a:r>
            <a:endParaRPr lang="sv-SE" sz="2700" dirty="0">
              <a:latin typeface="Lucida Sans Unicode"/>
              <a:cs typeface="Lucida Sans Unicode"/>
            </a:endParaRPr>
          </a:p>
        </p:txBody>
      </p:sp>
    </p:spTree>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EDEB"/>
          </a:solidFill>
        </p:spPr>
        <p:txBody>
          <a:bodyPr wrap="square" lIns="0" tIns="0" rIns="0" bIns="0" rtlCol="0"/>
          <a:lstStyle/>
          <a:p>
            <a:endParaRPr/>
          </a:p>
        </p:txBody>
      </p:sp>
      <p:sp>
        <p:nvSpPr>
          <p:cNvPr id="3" name="object 3"/>
          <p:cNvSpPr txBox="1">
            <a:spLocks noGrp="1"/>
          </p:cNvSpPr>
          <p:nvPr>
            <p:ph type="title"/>
          </p:nvPr>
        </p:nvSpPr>
        <p:spPr>
          <a:xfrm>
            <a:off x="7157030" y="1230740"/>
            <a:ext cx="6393180" cy="1854200"/>
          </a:xfrm>
          <a:prstGeom prst="rect">
            <a:avLst/>
          </a:prstGeom>
        </p:spPr>
        <p:txBody>
          <a:bodyPr vert="horz" wrap="square" lIns="0" tIns="12700" rIns="0" bIns="0" rtlCol="0">
            <a:spAutoFit/>
          </a:bodyPr>
          <a:lstStyle/>
          <a:p>
            <a:pPr marL="12700">
              <a:lnSpc>
                <a:spcPct val="100000"/>
              </a:lnSpc>
              <a:spcBef>
                <a:spcPts val="100"/>
              </a:spcBef>
            </a:pPr>
            <a:r>
              <a:rPr sz="12000" spc="-595" dirty="0">
                <a:latin typeface="Times New Roman"/>
                <a:cs typeface="Times New Roman"/>
              </a:rPr>
              <a:t>TRÄNING</a:t>
            </a:r>
            <a:endParaRPr sz="12000">
              <a:latin typeface="Times New Roman"/>
              <a:cs typeface="Times New Roman"/>
            </a:endParaRPr>
          </a:p>
        </p:txBody>
      </p:sp>
      <p:sp>
        <p:nvSpPr>
          <p:cNvPr id="4" name="object 4"/>
          <p:cNvSpPr txBox="1"/>
          <p:nvPr/>
        </p:nvSpPr>
        <p:spPr>
          <a:xfrm>
            <a:off x="7541987" y="5694398"/>
            <a:ext cx="5944870" cy="3084819"/>
          </a:xfrm>
          <a:prstGeom prst="rect">
            <a:avLst/>
          </a:prstGeom>
        </p:spPr>
        <p:txBody>
          <a:bodyPr vert="horz" wrap="square" lIns="0" tIns="67945" rIns="0" bIns="0" rtlCol="0">
            <a:spAutoFit/>
          </a:bodyPr>
          <a:lstStyle/>
          <a:p>
            <a:pPr marL="288290" indent="-278130">
              <a:lnSpc>
                <a:spcPct val="100000"/>
              </a:lnSpc>
              <a:spcBef>
                <a:spcPts val="535"/>
              </a:spcBef>
              <a:buAutoNum type="arabicPeriod"/>
              <a:tabLst>
                <a:tab pos="288290" algn="l"/>
              </a:tabLst>
            </a:pPr>
            <a:r>
              <a:rPr sz="2200" spc="150" dirty="0">
                <a:solidFill>
                  <a:srgbClr val="120D0C"/>
                </a:solidFill>
                <a:latin typeface="Lucida Sans Unicode"/>
                <a:cs typeface="Lucida Sans Unicode"/>
              </a:rPr>
              <a:t>Anmäla/Avanmäla</a:t>
            </a:r>
            <a:r>
              <a:rPr sz="2200" spc="10" dirty="0">
                <a:solidFill>
                  <a:srgbClr val="120D0C"/>
                </a:solidFill>
                <a:latin typeface="Lucida Sans Unicode"/>
                <a:cs typeface="Lucida Sans Unicode"/>
              </a:rPr>
              <a:t> </a:t>
            </a:r>
            <a:r>
              <a:rPr sz="2200" spc="110" dirty="0">
                <a:solidFill>
                  <a:srgbClr val="120D0C"/>
                </a:solidFill>
                <a:latin typeface="Lucida Sans Unicode"/>
                <a:cs typeface="Lucida Sans Unicode"/>
              </a:rPr>
              <a:t>barnet</a:t>
            </a:r>
            <a:r>
              <a:rPr sz="2200" spc="10" dirty="0">
                <a:solidFill>
                  <a:srgbClr val="120D0C"/>
                </a:solidFill>
                <a:latin typeface="Lucida Sans Unicode"/>
                <a:cs typeface="Lucida Sans Unicode"/>
              </a:rPr>
              <a:t> </a:t>
            </a:r>
            <a:r>
              <a:rPr sz="2200" spc="120" dirty="0">
                <a:solidFill>
                  <a:srgbClr val="120D0C"/>
                </a:solidFill>
                <a:latin typeface="Lucida Sans Unicode"/>
                <a:cs typeface="Lucida Sans Unicode"/>
              </a:rPr>
              <a:t>via</a:t>
            </a:r>
            <a:r>
              <a:rPr sz="2200" spc="10" dirty="0">
                <a:solidFill>
                  <a:srgbClr val="120D0C"/>
                </a:solidFill>
                <a:latin typeface="Lucida Sans Unicode"/>
                <a:cs typeface="Lucida Sans Unicode"/>
              </a:rPr>
              <a:t> </a:t>
            </a:r>
            <a:r>
              <a:rPr sz="2200" spc="55" dirty="0">
                <a:solidFill>
                  <a:srgbClr val="120D0C"/>
                </a:solidFill>
                <a:latin typeface="Lucida Sans Unicode"/>
                <a:cs typeface="Lucida Sans Unicode"/>
              </a:rPr>
              <a:t>Laget.se</a:t>
            </a:r>
            <a:endParaRPr sz="2200" dirty="0">
              <a:latin typeface="Lucida Sans Unicode"/>
              <a:cs typeface="Lucida Sans Unicode"/>
            </a:endParaRPr>
          </a:p>
          <a:p>
            <a:pPr marL="288290" indent="-278130">
              <a:lnSpc>
                <a:spcPct val="100000"/>
              </a:lnSpc>
              <a:spcBef>
                <a:spcPts val="434"/>
              </a:spcBef>
              <a:buAutoNum type="arabicPeriod"/>
              <a:tabLst>
                <a:tab pos="288290" algn="l"/>
              </a:tabLst>
            </a:pPr>
            <a:r>
              <a:rPr lang="sv-SE" sz="2200" spc="55" dirty="0">
                <a:solidFill>
                  <a:srgbClr val="120D0C"/>
                </a:solidFill>
                <a:latin typeface="Lucida Sans Unicode"/>
                <a:cs typeface="Lucida Sans Unicode"/>
              </a:rPr>
              <a:t>Benskydd obligatoriskt</a:t>
            </a:r>
            <a:endParaRPr lang="sv-SE" sz="2200" dirty="0">
              <a:latin typeface="Lucida Sans Unicode"/>
              <a:cs typeface="Lucida Sans Unicode"/>
            </a:endParaRPr>
          </a:p>
          <a:p>
            <a:pPr marL="288290" indent="-278130">
              <a:lnSpc>
                <a:spcPct val="100000"/>
              </a:lnSpc>
              <a:spcBef>
                <a:spcPts val="434"/>
              </a:spcBef>
              <a:buAutoNum type="arabicPeriod"/>
              <a:tabLst>
                <a:tab pos="288290" algn="l"/>
              </a:tabLst>
            </a:pPr>
            <a:r>
              <a:rPr lang="sv-SE" sz="2200" spc="55" dirty="0">
                <a:solidFill>
                  <a:srgbClr val="120D0C"/>
                </a:solidFill>
                <a:latin typeface="Lucida Sans Unicode"/>
                <a:cs typeface="Lucida Sans Unicode"/>
              </a:rPr>
              <a:t>Gör dubbelknut på skorna </a:t>
            </a:r>
          </a:p>
          <a:p>
            <a:pPr marL="288290" indent="-278130">
              <a:lnSpc>
                <a:spcPct val="100000"/>
              </a:lnSpc>
              <a:spcBef>
                <a:spcPts val="434"/>
              </a:spcBef>
              <a:buAutoNum type="arabicPeriod"/>
              <a:tabLst>
                <a:tab pos="288290" algn="l"/>
              </a:tabLst>
            </a:pPr>
            <a:r>
              <a:rPr sz="2200" spc="50" dirty="0">
                <a:solidFill>
                  <a:srgbClr val="120D0C"/>
                </a:solidFill>
                <a:latin typeface="Lucida Sans Unicode"/>
                <a:cs typeface="Lucida Sans Unicode"/>
              </a:rPr>
              <a:t>Ta</a:t>
            </a:r>
            <a:r>
              <a:rPr sz="2200" spc="10" dirty="0">
                <a:solidFill>
                  <a:srgbClr val="120D0C"/>
                </a:solidFill>
                <a:latin typeface="Lucida Sans Unicode"/>
                <a:cs typeface="Lucida Sans Unicode"/>
              </a:rPr>
              <a:t> </a:t>
            </a:r>
            <a:r>
              <a:rPr sz="2200" spc="175" dirty="0">
                <a:solidFill>
                  <a:srgbClr val="120D0C"/>
                </a:solidFill>
                <a:latin typeface="Lucida Sans Unicode"/>
                <a:cs typeface="Lucida Sans Unicode"/>
              </a:rPr>
              <a:t>med</a:t>
            </a:r>
            <a:r>
              <a:rPr sz="2200" spc="10" dirty="0">
                <a:solidFill>
                  <a:srgbClr val="120D0C"/>
                </a:solidFill>
                <a:latin typeface="Lucida Sans Unicode"/>
                <a:cs typeface="Lucida Sans Unicode"/>
              </a:rPr>
              <a:t> </a:t>
            </a:r>
            <a:r>
              <a:rPr sz="2200" spc="110" dirty="0">
                <a:solidFill>
                  <a:srgbClr val="120D0C"/>
                </a:solidFill>
                <a:latin typeface="Lucida Sans Unicode"/>
                <a:cs typeface="Lucida Sans Unicode"/>
              </a:rPr>
              <a:t>vatten</a:t>
            </a:r>
            <a:endParaRPr sz="2200" dirty="0">
              <a:latin typeface="Lucida Sans Unicode"/>
              <a:cs typeface="Lucida Sans Unicode"/>
            </a:endParaRPr>
          </a:p>
          <a:p>
            <a:pPr marL="288925" indent="-278130">
              <a:lnSpc>
                <a:spcPct val="100000"/>
              </a:lnSpc>
              <a:spcBef>
                <a:spcPts val="434"/>
              </a:spcBef>
              <a:buAutoNum type="arabicPeriod"/>
              <a:tabLst>
                <a:tab pos="288925" algn="l"/>
              </a:tabLst>
            </a:pPr>
            <a:r>
              <a:rPr sz="2200" spc="75" dirty="0">
                <a:solidFill>
                  <a:srgbClr val="120D0C"/>
                </a:solidFill>
                <a:latin typeface="Lucida Sans Unicode"/>
                <a:cs typeface="Lucida Sans Unicode"/>
              </a:rPr>
              <a:t>Kom</a:t>
            </a:r>
            <a:r>
              <a:rPr sz="2200" spc="45" dirty="0">
                <a:solidFill>
                  <a:srgbClr val="120D0C"/>
                </a:solidFill>
                <a:latin typeface="Lucida Sans Unicode"/>
                <a:cs typeface="Lucida Sans Unicode"/>
              </a:rPr>
              <a:t> </a:t>
            </a:r>
            <a:r>
              <a:rPr sz="2200" spc="65" dirty="0">
                <a:solidFill>
                  <a:srgbClr val="120D0C"/>
                </a:solidFill>
                <a:latin typeface="Lucida Sans Unicode"/>
                <a:cs typeface="Lucida Sans Unicode"/>
              </a:rPr>
              <a:t>minst</a:t>
            </a:r>
            <a:r>
              <a:rPr sz="2200" spc="50" dirty="0">
                <a:solidFill>
                  <a:srgbClr val="120D0C"/>
                </a:solidFill>
                <a:latin typeface="Lucida Sans Unicode"/>
                <a:cs typeface="Lucida Sans Unicode"/>
              </a:rPr>
              <a:t> </a:t>
            </a:r>
            <a:r>
              <a:rPr sz="2200" spc="114" dirty="0">
                <a:solidFill>
                  <a:srgbClr val="120D0C"/>
                </a:solidFill>
                <a:latin typeface="Lucida Sans Unicode"/>
                <a:cs typeface="Lucida Sans Unicode"/>
              </a:rPr>
              <a:t>fem</a:t>
            </a:r>
            <a:r>
              <a:rPr sz="2200" spc="45" dirty="0">
                <a:solidFill>
                  <a:srgbClr val="120D0C"/>
                </a:solidFill>
                <a:latin typeface="Lucida Sans Unicode"/>
                <a:cs typeface="Lucida Sans Unicode"/>
              </a:rPr>
              <a:t> </a:t>
            </a:r>
            <a:r>
              <a:rPr sz="2200" spc="70" dirty="0">
                <a:solidFill>
                  <a:srgbClr val="120D0C"/>
                </a:solidFill>
                <a:latin typeface="Lucida Sans Unicode"/>
                <a:cs typeface="Lucida Sans Unicode"/>
              </a:rPr>
              <a:t>minuter</a:t>
            </a:r>
            <a:r>
              <a:rPr sz="2200" spc="50" dirty="0">
                <a:solidFill>
                  <a:srgbClr val="120D0C"/>
                </a:solidFill>
                <a:latin typeface="Lucida Sans Unicode"/>
                <a:cs typeface="Lucida Sans Unicode"/>
              </a:rPr>
              <a:t> </a:t>
            </a:r>
            <a:r>
              <a:rPr sz="2200" dirty="0">
                <a:solidFill>
                  <a:srgbClr val="120D0C"/>
                </a:solidFill>
                <a:latin typeface="Lucida Sans Unicode"/>
                <a:cs typeface="Lucida Sans Unicode"/>
              </a:rPr>
              <a:t>före</a:t>
            </a:r>
            <a:r>
              <a:rPr sz="2200" spc="45" dirty="0">
                <a:solidFill>
                  <a:srgbClr val="120D0C"/>
                </a:solidFill>
                <a:latin typeface="Lucida Sans Unicode"/>
                <a:cs typeface="Lucida Sans Unicode"/>
              </a:rPr>
              <a:t> </a:t>
            </a:r>
            <a:r>
              <a:rPr sz="2200" spc="50" dirty="0">
                <a:solidFill>
                  <a:srgbClr val="120D0C"/>
                </a:solidFill>
                <a:latin typeface="Lucida Sans Unicode"/>
                <a:cs typeface="Lucida Sans Unicode"/>
              </a:rPr>
              <a:t>starttid</a:t>
            </a:r>
            <a:endParaRPr sz="2200" dirty="0">
              <a:latin typeface="Lucida Sans Unicode"/>
              <a:cs typeface="Lucida Sans Unicode"/>
            </a:endParaRPr>
          </a:p>
          <a:p>
            <a:pPr marL="288290" indent="-277495">
              <a:lnSpc>
                <a:spcPct val="100000"/>
              </a:lnSpc>
              <a:spcBef>
                <a:spcPts val="434"/>
              </a:spcBef>
              <a:buAutoNum type="arabicPeriod"/>
              <a:tabLst>
                <a:tab pos="288290" algn="l"/>
              </a:tabLst>
            </a:pPr>
            <a:r>
              <a:rPr sz="2200" spc="50" dirty="0">
                <a:solidFill>
                  <a:srgbClr val="120D0C"/>
                </a:solidFill>
                <a:latin typeface="Lucida Sans Unicode"/>
                <a:cs typeface="Lucida Sans Unicode"/>
              </a:rPr>
              <a:t>Ta</a:t>
            </a:r>
            <a:r>
              <a:rPr sz="2200" spc="55" dirty="0">
                <a:solidFill>
                  <a:srgbClr val="120D0C"/>
                </a:solidFill>
                <a:latin typeface="Lucida Sans Unicode"/>
                <a:cs typeface="Lucida Sans Unicode"/>
              </a:rPr>
              <a:t> </a:t>
            </a:r>
            <a:r>
              <a:rPr sz="2200" dirty="0">
                <a:solidFill>
                  <a:srgbClr val="120D0C"/>
                </a:solidFill>
                <a:latin typeface="Lucida Sans Unicode"/>
                <a:cs typeface="Lucida Sans Unicode"/>
              </a:rPr>
              <a:t>initiativ</a:t>
            </a:r>
            <a:r>
              <a:rPr sz="2200" spc="55" dirty="0">
                <a:solidFill>
                  <a:srgbClr val="120D0C"/>
                </a:solidFill>
                <a:latin typeface="Lucida Sans Unicode"/>
                <a:cs typeface="Lucida Sans Unicode"/>
              </a:rPr>
              <a:t> </a:t>
            </a:r>
            <a:r>
              <a:rPr sz="2200" dirty="0">
                <a:solidFill>
                  <a:srgbClr val="120D0C"/>
                </a:solidFill>
                <a:latin typeface="Lucida Sans Unicode"/>
                <a:cs typeface="Lucida Sans Unicode"/>
              </a:rPr>
              <a:t>-</a:t>
            </a:r>
            <a:r>
              <a:rPr sz="2200" spc="60" dirty="0">
                <a:solidFill>
                  <a:srgbClr val="120D0C"/>
                </a:solidFill>
                <a:latin typeface="Lucida Sans Unicode"/>
                <a:cs typeface="Lucida Sans Unicode"/>
              </a:rPr>
              <a:t> </a:t>
            </a:r>
            <a:r>
              <a:rPr sz="2200" spc="114" dirty="0">
                <a:solidFill>
                  <a:srgbClr val="120D0C"/>
                </a:solidFill>
                <a:latin typeface="Lucida Sans Unicode"/>
                <a:cs typeface="Lucida Sans Unicode"/>
              </a:rPr>
              <a:t>tränare</a:t>
            </a:r>
            <a:r>
              <a:rPr sz="2200" spc="55" dirty="0">
                <a:solidFill>
                  <a:srgbClr val="120D0C"/>
                </a:solidFill>
                <a:latin typeface="Lucida Sans Unicode"/>
                <a:cs typeface="Lucida Sans Unicode"/>
              </a:rPr>
              <a:t> </a:t>
            </a:r>
            <a:r>
              <a:rPr sz="2200" spc="80" dirty="0">
                <a:solidFill>
                  <a:srgbClr val="120D0C"/>
                </a:solidFill>
                <a:latin typeface="Lucida Sans Unicode"/>
                <a:cs typeface="Lucida Sans Unicode"/>
              </a:rPr>
              <a:t>kan</a:t>
            </a:r>
            <a:r>
              <a:rPr sz="2200" spc="55" dirty="0">
                <a:solidFill>
                  <a:srgbClr val="120D0C"/>
                </a:solidFill>
                <a:latin typeface="Lucida Sans Unicode"/>
                <a:cs typeface="Lucida Sans Unicode"/>
              </a:rPr>
              <a:t> </a:t>
            </a:r>
            <a:r>
              <a:rPr sz="2200" spc="155" dirty="0" err="1">
                <a:solidFill>
                  <a:srgbClr val="120D0C"/>
                </a:solidFill>
                <a:latin typeface="Lucida Sans Unicode"/>
                <a:cs typeface="Lucida Sans Unicode"/>
              </a:rPr>
              <a:t>behöva</a:t>
            </a:r>
            <a:r>
              <a:rPr sz="2200" spc="60" dirty="0">
                <a:solidFill>
                  <a:srgbClr val="120D0C"/>
                </a:solidFill>
                <a:latin typeface="Lucida Sans Unicode"/>
                <a:cs typeface="Lucida Sans Unicode"/>
              </a:rPr>
              <a:t> </a:t>
            </a:r>
            <a:r>
              <a:rPr sz="2200" spc="65" dirty="0" err="1">
                <a:solidFill>
                  <a:srgbClr val="120D0C"/>
                </a:solidFill>
                <a:latin typeface="Lucida Sans Unicode"/>
                <a:cs typeface="Lucida Sans Unicode"/>
              </a:rPr>
              <a:t>hjälp</a:t>
            </a:r>
            <a:endParaRPr lang="sv-SE" sz="2200" spc="65" dirty="0">
              <a:solidFill>
                <a:srgbClr val="120D0C"/>
              </a:solidFill>
              <a:latin typeface="Lucida Sans Unicode"/>
              <a:cs typeface="Lucida Sans Unicode"/>
            </a:endParaRPr>
          </a:p>
          <a:p>
            <a:pPr marL="288290" indent="-277495">
              <a:lnSpc>
                <a:spcPct val="100000"/>
              </a:lnSpc>
              <a:spcBef>
                <a:spcPts val="434"/>
              </a:spcBef>
              <a:buAutoNum type="arabicPeriod"/>
              <a:tabLst>
                <a:tab pos="288290" algn="l"/>
              </a:tabLst>
            </a:pPr>
            <a:r>
              <a:rPr lang="sv-SE" sz="2200" spc="65" dirty="0">
                <a:solidFill>
                  <a:srgbClr val="120D0C"/>
                </a:solidFill>
                <a:latin typeface="Lucida Sans Unicode"/>
                <a:cs typeface="Lucida Sans Unicode"/>
              </a:rPr>
              <a:t> Vid anmälan till matcher göra omgående betalning (Cup/Serie)</a:t>
            </a:r>
            <a:endParaRPr sz="2200" dirty="0">
              <a:latin typeface="Lucida Sans Unicode"/>
              <a:cs typeface="Lucida Sans Unicode"/>
            </a:endParaRPr>
          </a:p>
        </p:txBody>
      </p:sp>
      <p:sp>
        <p:nvSpPr>
          <p:cNvPr id="5" name="object 5"/>
          <p:cNvSpPr txBox="1"/>
          <p:nvPr/>
        </p:nvSpPr>
        <p:spPr>
          <a:xfrm>
            <a:off x="7343450" y="9267549"/>
            <a:ext cx="5954395" cy="273088"/>
          </a:xfrm>
          <a:prstGeom prst="rect">
            <a:avLst/>
          </a:prstGeom>
        </p:spPr>
        <p:txBody>
          <a:bodyPr vert="horz" wrap="square" lIns="0" tIns="12700" rIns="0" bIns="0" rtlCol="0">
            <a:spAutoFit/>
          </a:bodyPr>
          <a:lstStyle/>
          <a:p>
            <a:pPr marL="12700" marR="5080">
              <a:lnSpc>
                <a:spcPct val="116700"/>
              </a:lnSpc>
              <a:spcBef>
                <a:spcPts val="100"/>
              </a:spcBef>
            </a:pPr>
            <a:r>
              <a:rPr sz="1500" spc="-10" dirty="0">
                <a:solidFill>
                  <a:srgbClr val="120D0C"/>
                </a:solidFill>
                <a:latin typeface="Lucida Sans Unicode"/>
                <a:cs typeface="Lucida Sans Unicode"/>
              </a:rPr>
              <a:t>.</a:t>
            </a:r>
            <a:endParaRPr sz="1500" dirty="0">
              <a:latin typeface="Lucida Sans Unicode"/>
              <a:cs typeface="Lucida Sans Unicode"/>
            </a:endParaRPr>
          </a:p>
        </p:txBody>
      </p:sp>
      <p:grpSp>
        <p:nvGrpSpPr>
          <p:cNvPr id="6" name="object 6"/>
          <p:cNvGrpSpPr/>
          <p:nvPr/>
        </p:nvGrpSpPr>
        <p:grpSpPr>
          <a:xfrm>
            <a:off x="0" y="0"/>
            <a:ext cx="6685915" cy="10287000"/>
            <a:chOff x="0" y="0"/>
            <a:chExt cx="6685915" cy="10287000"/>
          </a:xfrm>
        </p:grpSpPr>
        <p:sp>
          <p:nvSpPr>
            <p:cNvPr id="7" name="object 7"/>
            <p:cNvSpPr/>
            <p:nvPr/>
          </p:nvSpPr>
          <p:spPr>
            <a:xfrm>
              <a:off x="0" y="4585653"/>
              <a:ext cx="6685915" cy="5701665"/>
            </a:xfrm>
            <a:custGeom>
              <a:avLst/>
              <a:gdLst/>
              <a:ahLst/>
              <a:cxnLst/>
              <a:rect l="l" t="t" r="r" b="b"/>
              <a:pathLst>
                <a:path w="6685915" h="5701665">
                  <a:moveTo>
                    <a:pt x="6685341" y="5701346"/>
                  </a:moveTo>
                  <a:lnTo>
                    <a:pt x="0" y="5701346"/>
                  </a:lnTo>
                  <a:lnTo>
                    <a:pt x="0" y="0"/>
                  </a:lnTo>
                  <a:lnTo>
                    <a:pt x="6685341" y="0"/>
                  </a:lnTo>
                  <a:lnTo>
                    <a:pt x="6685341" y="5701346"/>
                  </a:lnTo>
                  <a:close/>
                </a:path>
              </a:pathLst>
            </a:custGeom>
            <a:solidFill>
              <a:srgbClr val="D5CFC7"/>
            </a:solidFill>
          </p:spPr>
          <p:txBody>
            <a:bodyPr wrap="square" lIns="0" tIns="0" rIns="0" bIns="0" rtlCol="0"/>
            <a:lstStyle/>
            <a:p>
              <a:endParaRPr/>
            </a:p>
          </p:txBody>
        </p:sp>
        <p:pic>
          <p:nvPicPr>
            <p:cNvPr id="8" name="object 8"/>
            <p:cNvPicPr/>
            <p:nvPr/>
          </p:nvPicPr>
          <p:blipFill>
            <a:blip r:embed="rId2" cstate="print"/>
            <a:stretch>
              <a:fillRect/>
            </a:stretch>
          </p:blipFill>
          <p:spPr>
            <a:xfrm>
              <a:off x="0" y="0"/>
              <a:ext cx="6166159" cy="6831328"/>
            </a:xfrm>
            <a:prstGeom prst="rect">
              <a:avLst/>
            </a:prstGeom>
          </p:spPr>
        </p:pic>
      </p:grpSp>
      <p:pic>
        <p:nvPicPr>
          <p:cNvPr id="9" name="object 9"/>
          <p:cNvPicPr/>
          <p:nvPr/>
        </p:nvPicPr>
        <p:blipFill>
          <a:blip r:embed="rId3" cstate="print"/>
          <a:stretch>
            <a:fillRect/>
          </a:stretch>
        </p:blipFill>
        <p:spPr>
          <a:xfrm>
            <a:off x="13666570" y="5996665"/>
            <a:ext cx="4621428" cy="4290334"/>
          </a:xfrm>
          <a:prstGeom prst="rect">
            <a:avLst/>
          </a:prstGeom>
        </p:spPr>
      </p:pic>
      <p:sp>
        <p:nvSpPr>
          <p:cNvPr id="10" name="object 10"/>
          <p:cNvSpPr/>
          <p:nvPr/>
        </p:nvSpPr>
        <p:spPr>
          <a:xfrm>
            <a:off x="8743625" y="9056260"/>
            <a:ext cx="3028950" cy="273088"/>
          </a:xfrm>
          <a:custGeom>
            <a:avLst/>
            <a:gdLst/>
            <a:ahLst/>
            <a:cxnLst/>
            <a:rect l="l" t="t" r="r" b="b"/>
            <a:pathLst>
              <a:path w="3028950">
                <a:moveTo>
                  <a:pt x="0" y="0"/>
                </a:moveTo>
                <a:lnTo>
                  <a:pt x="3028440" y="0"/>
                </a:lnTo>
              </a:path>
            </a:pathLst>
          </a:custGeom>
          <a:ln w="9524">
            <a:solidFill>
              <a:srgbClr val="000000"/>
            </a:solidFill>
          </a:ln>
        </p:spPr>
        <p:txBody>
          <a:bodyPr wrap="square" lIns="0" tIns="0" rIns="0" bIns="0" rtlCol="0"/>
          <a:lstStyle/>
          <a:p>
            <a:endParaRPr/>
          </a:p>
        </p:txBody>
      </p:sp>
      <p:sp>
        <p:nvSpPr>
          <p:cNvPr id="11" name="object 11"/>
          <p:cNvSpPr txBox="1"/>
          <p:nvPr/>
        </p:nvSpPr>
        <p:spPr>
          <a:xfrm>
            <a:off x="697209" y="6964296"/>
            <a:ext cx="2556510" cy="1284967"/>
          </a:xfrm>
          <a:prstGeom prst="rect">
            <a:avLst/>
          </a:prstGeom>
        </p:spPr>
        <p:txBody>
          <a:bodyPr vert="horz" wrap="square" lIns="0" tIns="142240" rIns="0" bIns="0" rtlCol="0">
            <a:spAutoFit/>
          </a:bodyPr>
          <a:lstStyle/>
          <a:p>
            <a:pPr marL="12700">
              <a:lnSpc>
                <a:spcPct val="100000"/>
              </a:lnSpc>
              <a:spcBef>
                <a:spcPts val="1120"/>
              </a:spcBef>
            </a:pPr>
            <a:r>
              <a:rPr lang="sv-SE" sz="4300" spc="250" dirty="0">
                <a:solidFill>
                  <a:srgbClr val="120D0C"/>
                </a:solidFill>
                <a:latin typeface="Times New Roman"/>
                <a:cs typeface="Times New Roman"/>
              </a:rPr>
              <a:t>Lördag </a:t>
            </a:r>
            <a:endParaRPr lang="sv-SE" sz="4300" dirty="0">
              <a:latin typeface="Times New Roman"/>
              <a:cs typeface="Times New Roman"/>
            </a:endParaRPr>
          </a:p>
          <a:p>
            <a:pPr marL="12700">
              <a:lnSpc>
                <a:spcPct val="100000"/>
              </a:lnSpc>
              <a:spcBef>
                <a:spcPts val="1120"/>
              </a:spcBef>
            </a:pPr>
            <a:r>
              <a:rPr lang="sv-SE" sz="2200" spc="-325" dirty="0">
                <a:solidFill>
                  <a:srgbClr val="120D0C"/>
                </a:solidFill>
                <a:latin typeface="Lucida Sans Unicode"/>
                <a:cs typeface="Lucida Sans Unicode"/>
              </a:rPr>
              <a:t>10.45 – 12.15 </a:t>
            </a:r>
            <a:endParaRPr sz="2200" dirty="0">
              <a:latin typeface="Lucida Sans Unicode"/>
              <a:cs typeface="Lucida Sans Unicode"/>
            </a:endParaRPr>
          </a:p>
        </p:txBody>
      </p:sp>
      <p:sp>
        <p:nvSpPr>
          <p:cNvPr id="12" name="object 12"/>
          <p:cNvSpPr txBox="1"/>
          <p:nvPr/>
        </p:nvSpPr>
        <p:spPr>
          <a:xfrm>
            <a:off x="697209" y="8215777"/>
            <a:ext cx="4458335" cy="1236236"/>
          </a:xfrm>
          <a:prstGeom prst="rect">
            <a:avLst/>
          </a:prstGeom>
        </p:spPr>
        <p:txBody>
          <a:bodyPr vert="horz" wrap="square" lIns="0" tIns="248920" rIns="0" bIns="0" rtlCol="0">
            <a:spAutoFit/>
          </a:bodyPr>
          <a:lstStyle/>
          <a:p>
            <a:pPr marL="12700">
              <a:lnSpc>
                <a:spcPct val="100000"/>
              </a:lnSpc>
              <a:spcBef>
                <a:spcPts val="1960"/>
              </a:spcBef>
            </a:pPr>
            <a:r>
              <a:rPr lang="sv-SE" sz="3200" spc="170" dirty="0">
                <a:solidFill>
                  <a:srgbClr val="120D0C"/>
                </a:solidFill>
                <a:latin typeface="Times New Roman"/>
                <a:cs typeface="Times New Roman"/>
              </a:rPr>
              <a:t>Vi hoppas kunna få en tid till i veckan</a:t>
            </a:r>
            <a:endParaRPr sz="3200" dirty="0">
              <a:latin typeface="Times New Roman"/>
              <a:cs typeface="Times New Roman"/>
            </a:endParaRPr>
          </a:p>
        </p:txBody>
      </p:sp>
      <p:sp>
        <p:nvSpPr>
          <p:cNvPr id="13" name="object 13"/>
          <p:cNvSpPr txBox="1"/>
          <p:nvPr/>
        </p:nvSpPr>
        <p:spPr>
          <a:xfrm>
            <a:off x="7343450" y="3508092"/>
            <a:ext cx="5829300" cy="1710725"/>
          </a:xfrm>
          <a:prstGeom prst="rect">
            <a:avLst/>
          </a:prstGeom>
        </p:spPr>
        <p:txBody>
          <a:bodyPr vert="horz" wrap="square" lIns="0" tIns="12700" rIns="0" bIns="0" rtlCol="0">
            <a:spAutoFit/>
          </a:bodyPr>
          <a:lstStyle/>
          <a:p>
            <a:pPr marL="12700">
              <a:lnSpc>
                <a:spcPts val="3065"/>
              </a:lnSpc>
              <a:spcBef>
                <a:spcPts val="100"/>
              </a:spcBef>
            </a:pPr>
            <a:r>
              <a:rPr sz="2800" spc="90" dirty="0" err="1">
                <a:solidFill>
                  <a:srgbClr val="120D0C"/>
                </a:solidFill>
                <a:latin typeface="Lucida Sans Unicode"/>
                <a:cs typeface="Lucida Sans Unicode"/>
              </a:rPr>
              <a:t>Vår</a:t>
            </a:r>
            <a:r>
              <a:rPr sz="2800" spc="-130" dirty="0">
                <a:solidFill>
                  <a:srgbClr val="120D0C"/>
                </a:solidFill>
                <a:latin typeface="Lucida Sans Unicode"/>
                <a:cs typeface="Lucida Sans Unicode"/>
              </a:rPr>
              <a:t> </a:t>
            </a:r>
            <a:r>
              <a:rPr lang="sv-SE" sz="2800" spc="-300" dirty="0">
                <a:solidFill>
                  <a:srgbClr val="120D0C"/>
                </a:solidFill>
                <a:latin typeface="Lucida Sans Unicode"/>
                <a:cs typeface="Lucida Sans Unicode"/>
              </a:rPr>
              <a:t>16</a:t>
            </a:r>
            <a:r>
              <a:rPr sz="2800" spc="-300" dirty="0">
                <a:solidFill>
                  <a:srgbClr val="120D0C"/>
                </a:solidFill>
                <a:latin typeface="Lucida Sans Unicode"/>
                <a:cs typeface="Lucida Sans Unicode"/>
              </a:rPr>
              <a:t>/3</a:t>
            </a:r>
            <a:r>
              <a:rPr sz="2800" spc="-130" dirty="0">
                <a:solidFill>
                  <a:srgbClr val="120D0C"/>
                </a:solidFill>
                <a:latin typeface="Lucida Sans Unicode"/>
                <a:cs typeface="Lucida Sans Unicode"/>
              </a:rPr>
              <a:t> </a:t>
            </a:r>
            <a:r>
              <a:rPr sz="2800" spc="-110" dirty="0">
                <a:solidFill>
                  <a:srgbClr val="120D0C"/>
                </a:solidFill>
                <a:latin typeface="Lucida Sans Unicode"/>
                <a:cs typeface="Lucida Sans Unicode"/>
              </a:rPr>
              <a:t>till</a:t>
            </a:r>
            <a:r>
              <a:rPr sz="2800" spc="-130" dirty="0">
                <a:solidFill>
                  <a:srgbClr val="120D0C"/>
                </a:solidFill>
                <a:latin typeface="Lucida Sans Unicode"/>
                <a:cs typeface="Lucida Sans Unicode"/>
              </a:rPr>
              <a:t> </a:t>
            </a:r>
            <a:r>
              <a:rPr lang="sv-SE" sz="2800" spc="-20" dirty="0">
                <a:solidFill>
                  <a:srgbClr val="120D0C"/>
                </a:solidFill>
                <a:latin typeface="Lucida Sans Unicode"/>
                <a:cs typeface="Lucida Sans Unicode"/>
              </a:rPr>
              <a:t>15</a:t>
            </a:r>
            <a:r>
              <a:rPr sz="2800" spc="-20" dirty="0">
                <a:solidFill>
                  <a:srgbClr val="120D0C"/>
                </a:solidFill>
                <a:latin typeface="Lucida Sans Unicode"/>
                <a:cs typeface="Lucida Sans Unicode"/>
              </a:rPr>
              <a:t>/6</a:t>
            </a:r>
            <a:endParaRPr sz="2800" dirty="0">
              <a:latin typeface="Lucida Sans Unicode"/>
              <a:cs typeface="Lucida Sans Unicode"/>
            </a:endParaRPr>
          </a:p>
          <a:p>
            <a:pPr marL="12700">
              <a:lnSpc>
                <a:spcPts val="3065"/>
              </a:lnSpc>
            </a:pPr>
            <a:r>
              <a:rPr sz="2800" spc="-10" dirty="0" err="1">
                <a:solidFill>
                  <a:srgbClr val="120D0C"/>
                </a:solidFill>
                <a:latin typeface="Lucida Sans Unicode"/>
                <a:cs typeface="Lucida Sans Unicode"/>
              </a:rPr>
              <a:t>Höst</a:t>
            </a:r>
            <a:r>
              <a:rPr sz="2800" spc="-114" dirty="0">
                <a:solidFill>
                  <a:srgbClr val="120D0C"/>
                </a:solidFill>
                <a:latin typeface="Lucida Sans Unicode"/>
                <a:cs typeface="Lucida Sans Unicode"/>
              </a:rPr>
              <a:t> </a:t>
            </a:r>
            <a:r>
              <a:rPr lang="sv-SE" sz="2800" spc="-484" dirty="0">
                <a:solidFill>
                  <a:srgbClr val="120D0C"/>
                </a:solidFill>
                <a:latin typeface="Lucida Sans Unicode"/>
                <a:cs typeface="Lucida Sans Unicode"/>
              </a:rPr>
              <a:t>17</a:t>
            </a:r>
            <a:r>
              <a:rPr sz="2800" spc="-484" dirty="0">
                <a:solidFill>
                  <a:srgbClr val="120D0C"/>
                </a:solidFill>
                <a:latin typeface="Lucida Sans Unicode"/>
                <a:cs typeface="Lucida Sans Unicode"/>
              </a:rPr>
              <a:t>/8</a:t>
            </a:r>
            <a:r>
              <a:rPr sz="2800" spc="-110" dirty="0">
                <a:solidFill>
                  <a:srgbClr val="120D0C"/>
                </a:solidFill>
                <a:latin typeface="Lucida Sans Unicode"/>
                <a:cs typeface="Lucida Sans Unicode"/>
              </a:rPr>
              <a:t> till</a:t>
            </a:r>
            <a:r>
              <a:rPr sz="2800" spc="-114" dirty="0">
                <a:solidFill>
                  <a:srgbClr val="120D0C"/>
                </a:solidFill>
                <a:latin typeface="Lucida Sans Unicode"/>
                <a:cs typeface="Lucida Sans Unicode"/>
              </a:rPr>
              <a:t> </a:t>
            </a:r>
            <a:r>
              <a:rPr lang="sv-SE" sz="2800" spc="85" dirty="0">
                <a:solidFill>
                  <a:srgbClr val="120D0C"/>
                </a:solidFill>
                <a:latin typeface="Lucida Sans Unicode"/>
                <a:cs typeface="Lucida Sans Unicode"/>
              </a:rPr>
              <a:t>vädret tillåter</a:t>
            </a:r>
            <a:endParaRPr sz="2800" dirty="0">
              <a:latin typeface="Lucida Sans Unicode"/>
              <a:cs typeface="Lucida Sans Unicode"/>
            </a:endParaRPr>
          </a:p>
          <a:p>
            <a:pPr>
              <a:lnSpc>
                <a:spcPct val="100000"/>
              </a:lnSpc>
              <a:spcBef>
                <a:spcPts val="785"/>
              </a:spcBef>
            </a:pPr>
            <a:endParaRPr sz="2800" dirty="0">
              <a:latin typeface="Lucida Sans Unicode"/>
              <a:cs typeface="Lucida Sans Unicode"/>
            </a:endParaRPr>
          </a:p>
          <a:p>
            <a:pPr marL="12700">
              <a:lnSpc>
                <a:spcPct val="100000"/>
              </a:lnSpc>
            </a:pPr>
            <a:r>
              <a:rPr sz="2400" spc="185" dirty="0">
                <a:solidFill>
                  <a:srgbClr val="120D0C"/>
                </a:solidFill>
                <a:latin typeface="Lucida Sans Unicode"/>
                <a:cs typeface="Lucida Sans Unicode"/>
              </a:rPr>
              <a:t>Vad</a:t>
            </a:r>
            <a:r>
              <a:rPr sz="2400" spc="20" dirty="0">
                <a:solidFill>
                  <a:srgbClr val="120D0C"/>
                </a:solidFill>
                <a:latin typeface="Lucida Sans Unicode"/>
                <a:cs typeface="Lucida Sans Unicode"/>
              </a:rPr>
              <a:t> </a:t>
            </a:r>
            <a:r>
              <a:rPr sz="2400" spc="120" dirty="0">
                <a:solidFill>
                  <a:srgbClr val="120D0C"/>
                </a:solidFill>
                <a:latin typeface="Lucida Sans Unicode"/>
                <a:cs typeface="Lucida Sans Unicode"/>
              </a:rPr>
              <a:t>behöver</a:t>
            </a:r>
            <a:r>
              <a:rPr sz="2400" spc="25" dirty="0">
                <a:solidFill>
                  <a:srgbClr val="120D0C"/>
                </a:solidFill>
                <a:latin typeface="Lucida Sans Unicode"/>
                <a:cs typeface="Lucida Sans Unicode"/>
              </a:rPr>
              <a:t> </a:t>
            </a:r>
            <a:r>
              <a:rPr sz="2400" spc="75" dirty="0">
                <a:solidFill>
                  <a:srgbClr val="120D0C"/>
                </a:solidFill>
                <a:latin typeface="Lucida Sans Unicode"/>
                <a:cs typeface="Lucida Sans Unicode"/>
              </a:rPr>
              <a:t>föräldrar</a:t>
            </a:r>
            <a:r>
              <a:rPr sz="2400" spc="20" dirty="0">
                <a:solidFill>
                  <a:srgbClr val="120D0C"/>
                </a:solidFill>
                <a:latin typeface="Lucida Sans Unicode"/>
                <a:cs typeface="Lucida Sans Unicode"/>
              </a:rPr>
              <a:t> </a:t>
            </a:r>
            <a:r>
              <a:rPr sz="2400" spc="170" dirty="0">
                <a:solidFill>
                  <a:srgbClr val="120D0C"/>
                </a:solidFill>
                <a:latin typeface="Lucida Sans Unicode"/>
                <a:cs typeface="Lucida Sans Unicode"/>
              </a:rPr>
              <a:t>komma</a:t>
            </a:r>
            <a:r>
              <a:rPr sz="2400" spc="25" dirty="0">
                <a:solidFill>
                  <a:srgbClr val="120D0C"/>
                </a:solidFill>
                <a:latin typeface="Lucida Sans Unicode"/>
                <a:cs typeface="Lucida Sans Unicode"/>
              </a:rPr>
              <a:t> </a:t>
            </a:r>
            <a:r>
              <a:rPr sz="2400" spc="145" dirty="0">
                <a:solidFill>
                  <a:srgbClr val="120D0C"/>
                </a:solidFill>
                <a:latin typeface="Lucida Sans Unicode"/>
                <a:cs typeface="Lucida Sans Unicode"/>
              </a:rPr>
              <a:t>ihåg?</a:t>
            </a:r>
            <a:endParaRPr sz="2400" dirty="0">
              <a:latin typeface="Lucida Sans Unicode"/>
              <a:cs typeface="Lucida Sans Unicod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845"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EDEB"/>
          </a:solidFill>
        </p:spPr>
        <p:txBody>
          <a:bodyPr wrap="square" lIns="0" tIns="0" rIns="0" bIns="0" rtlCol="0"/>
          <a:lstStyle/>
          <a:p>
            <a:endParaRPr dirty="0"/>
          </a:p>
        </p:txBody>
      </p:sp>
      <p:grpSp>
        <p:nvGrpSpPr>
          <p:cNvPr id="3" name="object 3"/>
          <p:cNvGrpSpPr/>
          <p:nvPr/>
        </p:nvGrpSpPr>
        <p:grpSpPr>
          <a:xfrm>
            <a:off x="12604845" y="0"/>
            <a:ext cx="5683155" cy="10275863"/>
            <a:chOff x="12890310" y="0"/>
            <a:chExt cx="5398135" cy="9943465"/>
          </a:xfrm>
        </p:grpSpPr>
        <p:sp>
          <p:nvSpPr>
            <p:cNvPr id="4" name="object 4"/>
            <p:cNvSpPr/>
            <p:nvPr/>
          </p:nvSpPr>
          <p:spPr>
            <a:xfrm>
              <a:off x="12890310" y="0"/>
              <a:ext cx="5398135" cy="9943465"/>
            </a:xfrm>
            <a:custGeom>
              <a:avLst/>
              <a:gdLst/>
              <a:ahLst/>
              <a:cxnLst/>
              <a:rect l="l" t="t" r="r" b="b"/>
              <a:pathLst>
                <a:path w="5398134" h="9943465">
                  <a:moveTo>
                    <a:pt x="5397689" y="9942955"/>
                  </a:moveTo>
                  <a:lnTo>
                    <a:pt x="0" y="9942955"/>
                  </a:lnTo>
                  <a:lnTo>
                    <a:pt x="0" y="0"/>
                  </a:lnTo>
                  <a:lnTo>
                    <a:pt x="5397689" y="0"/>
                  </a:lnTo>
                  <a:lnTo>
                    <a:pt x="5397689" y="9942955"/>
                  </a:lnTo>
                  <a:close/>
                </a:path>
              </a:pathLst>
            </a:custGeom>
            <a:solidFill>
              <a:srgbClr val="D5CFC7"/>
            </a:solidFill>
          </p:spPr>
          <p:txBody>
            <a:bodyPr wrap="square" lIns="0" tIns="0" rIns="0" bIns="0" rtlCol="0"/>
            <a:lstStyle/>
            <a:p>
              <a:endParaRPr/>
            </a:p>
          </p:txBody>
        </p:sp>
        <p:pic>
          <p:nvPicPr>
            <p:cNvPr id="5" name="object 5"/>
            <p:cNvPicPr/>
            <p:nvPr/>
          </p:nvPicPr>
          <p:blipFill>
            <a:blip r:embed="rId3" cstate="print"/>
            <a:stretch>
              <a:fillRect/>
            </a:stretch>
          </p:blipFill>
          <p:spPr>
            <a:xfrm>
              <a:off x="12890310" y="2066819"/>
              <a:ext cx="4840227" cy="6503949"/>
            </a:xfrm>
            <a:prstGeom prst="rect">
              <a:avLst/>
            </a:prstGeom>
          </p:spPr>
        </p:pic>
      </p:grpSp>
      <p:sp>
        <p:nvSpPr>
          <p:cNvPr id="6" name="object 6"/>
          <p:cNvSpPr txBox="1">
            <a:spLocks noGrp="1"/>
          </p:cNvSpPr>
          <p:nvPr>
            <p:ph type="title"/>
          </p:nvPr>
        </p:nvSpPr>
        <p:spPr>
          <a:xfrm>
            <a:off x="1016000" y="879633"/>
            <a:ext cx="7137400" cy="1182375"/>
          </a:xfrm>
          <a:prstGeom prst="rect">
            <a:avLst/>
          </a:prstGeom>
        </p:spPr>
        <p:txBody>
          <a:bodyPr vert="horz" wrap="square" lIns="0" tIns="12700" rIns="0" bIns="0" rtlCol="0">
            <a:spAutoFit/>
          </a:bodyPr>
          <a:lstStyle/>
          <a:p>
            <a:pPr marL="12700">
              <a:lnSpc>
                <a:spcPct val="100000"/>
              </a:lnSpc>
              <a:spcBef>
                <a:spcPts val="100"/>
              </a:spcBef>
            </a:pPr>
            <a:r>
              <a:rPr lang="sv-SE" sz="7600" spc="395" dirty="0"/>
              <a:t>Träningsupplägg</a:t>
            </a:r>
            <a:endParaRPr sz="7600" dirty="0"/>
          </a:p>
        </p:txBody>
      </p:sp>
      <p:sp>
        <p:nvSpPr>
          <p:cNvPr id="13" name="textruta 12">
            <a:extLst>
              <a:ext uri="{FF2B5EF4-FFF2-40B4-BE49-F238E27FC236}">
                <a16:creationId xmlns:a16="http://schemas.microsoft.com/office/drawing/2014/main" id="{C0049509-1366-F010-556F-71ADE34F8426}"/>
              </a:ext>
            </a:extLst>
          </p:cNvPr>
          <p:cNvSpPr txBox="1"/>
          <p:nvPr/>
        </p:nvSpPr>
        <p:spPr>
          <a:xfrm>
            <a:off x="934720" y="2117706"/>
            <a:ext cx="11090084" cy="6724918"/>
          </a:xfrm>
          <a:prstGeom prst="rect">
            <a:avLst/>
          </a:prstGeom>
          <a:noFill/>
        </p:spPr>
        <p:txBody>
          <a:bodyPr wrap="square" rtlCol="0">
            <a:spAutoFit/>
          </a:bodyPr>
          <a:lstStyle/>
          <a:p>
            <a:r>
              <a:rPr lang="sv-SE" sz="3600" b="1" i="0" dirty="0">
                <a:solidFill>
                  <a:srgbClr val="1D1D1D"/>
                </a:solidFill>
                <a:effectLst/>
                <a:latin typeface="StagSans"/>
              </a:rPr>
              <a:t>Syfte</a:t>
            </a:r>
            <a:r>
              <a:rPr lang="sv-SE" sz="3600" b="0" i="0" dirty="0">
                <a:solidFill>
                  <a:srgbClr val="1D1D1D"/>
                </a:solidFill>
                <a:effectLst/>
                <a:latin typeface="StagSans"/>
              </a:rPr>
              <a:t> Spela, lek och lär</a:t>
            </a:r>
          </a:p>
          <a:p>
            <a:r>
              <a:rPr lang="sv-SE" sz="3600" b="1" i="0" dirty="0">
                <a:solidFill>
                  <a:srgbClr val="1D1D1D"/>
                </a:solidFill>
                <a:effectLst/>
                <a:latin typeface="StagSans"/>
              </a:rPr>
              <a:t>Fokus</a:t>
            </a:r>
            <a:r>
              <a:rPr lang="sv-SE" sz="3600" b="0" i="0" dirty="0">
                <a:solidFill>
                  <a:srgbClr val="1D1D1D"/>
                </a:solidFill>
                <a:effectLst/>
                <a:latin typeface="StagSans"/>
              </a:rPr>
              <a:t> glädje, ansträngning och lärande</a:t>
            </a:r>
          </a:p>
          <a:p>
            <a:r>
              <a:rPr lang="sv-SE" sz="3600" b="1" dirty="0">
                <a:solidFill>
                  <a:srgbClr val="1D1D1D"/>
                </a:solidFill>
                <a:latin typeface="StagSans"/>
              </a:rPr>
              <a:t>Mål </a:t>
            </a:r>
            <a:r>
              <a:rPr lang="sv-SE" sz="3600" dirty="0">
                <a:solidFill>
                  <a:srgbClr val="1D1D1D"/>
                </a:solidFill>
                <a:latin typeface="StagSans"/>
              </a:rPr>
              <a:t>Hållbart idrottande med bra laganda</a:t>
            </a:r>
          </a:p>
          <a:p>
            <a:endParaRPr lang="sv-SE" sz="2400" b="0" i="0" dirty="0">
              <a:solidFill>
                <a:srgbClr val="1D1D1D"/>
              </a:solidFill>
              <a:effectLst/>
              <a:latin typeface="StagSans"/>
            </a:endParaRPr>
          </a:p>
          <a:p>
            <a:r>
              <a:rPr lang="sv-SE" sz="2800" dirty="0">
                <a:solidFill>
                  <a:srgbClr val="1D1D1D"/>
                </a:solidFill>
                <a:latin typeface="StagSans"/>
              </a:rPr>
              <a:t>HUR ARBETAR VI</a:t>
            </a:r>
          </a:p>
          <a:p>
            <a:endParaRPr lang="sv-SE" sz="1100" dirty="0">
              <a:solidFill>
                <a:srgbClr val="1D1D1D"/>
              </a:solidFill>
              <a:latin typeface="StagSans"/>
            </a:endParaRPr>
          </a:p>
          <a:p>
            <a:r>
              <a:rPr lang="sv-SE" sz="2800" b="1" dirty="0">
                <a:solidFill>
                  <a:srgbClr val="1D1D1D"/>
                </a:solidFill>
                <a:latin typeface="StagSans"/>
              </a:rPr>
              <a:t>Skaffa kunskap </a:t>
            </a:r>
            <a:r>
              <a:rPr lang="sv-SE" sz="2800" dirty="0">
                <a:solidFill>
                  <a:srgbClr val="1D1D1D"/>
                </a:solidFill>
                <a:latin typeface="StagSans"/>
              </a:rPr>
              <a:t>– Idéer inhämtas från utbildningsplanen på SVFF, Ledarkurser:  SvFF D, SvFF </a:t>
            </a:r>
            <a:r>
              <a:rPr lang="sv-SE" sz="2800" dirty="0" err="1">
                <a:solidFill>
                  <a:srgbClr val="1D1D1D"/>
                </a:solidFill>
                <a:latin typeface="StagSans"/>
              </a:rPr>
              <a:t>Mv</a:t>
            </a:r>
            <a:r>
              <a:rPr lang="sv-SE" sz="2800" dirty="0">
                <a:solidFill>
                  <a:srgbClr val="1D1D1D"/>
                </a:solidFill>
                <a:latin typeface="StagSans"/>
              </a:rPr>
              <a:t> D, 5mot5, </a:t>
            </a:r>
            <a:r>
              <a:rPr lang="sv-SE" sz="2800" dirty="0" err="1">
                <a:solidFill>
                  <a:srgbClr val="1D1D1D"/>
                </a:solidFill>
                <a:latin typeface="StagSans"/>
              </a:rPr>
              <a:t>Fotbollsfys</a:t>
            </a:r>
            <a:r>
              <a:rPr lang="sv-SE" sz="2800" dirty="0">
                <a:solidFill>
                  <a:srgbClr val="1D1D1D"/>
                </a:solidFill>
                <a:latin typeface="StagSans"/>
              </a:rPr>
              <a:t> 6-11 år, IFK Göteborg Europa Akademi, FIFA 11 + </a:t>
            </a:r>
            <a:r>
              <a:rPr lang="sv-SE" sz="2800" dirty="0" err="1">
                <a:solidFill>
                  <a:srgbClr val="1D1D1D"/>
                </a:solidFill>
                <a:latin typeface="StagSans"/>
              </a:rPr>
              <a:t>mfl</a:t>
            </a:r>
            <a:r>
              <a:rPr lang="sv-SE" sz="2800" dirty="0">
                <a:solidFill>
                  <a:srgbClr val="1D1D1D"/>
                </a:solidFill>
                <a:latin typeface="StagSans"/>
              </a:rPr>
              <a:t>  </a:t>
            </a:r>
          </a:p>
          <a:p>
            <a:r>
              <a:rPr lang="sv-SE" sz="2800" b="1" dirty="0">
                <a:solidFill>
                  <a:srgbClr val="1D1D1D"/>
                </a:solidFill>
                <a:latin typeface="StagSans"/>
              </a:rPr>
              <a:t>Undersöka och analysera </a:t>
            </a:r>
            <a:r>
              <a:rPr lang="sv-SE" sz="2800" dirty="0">
                <a:solidFill>
                  <a:srgbClr val="1D1D1D"/>
                </a:solidFill>
                <a:latin typeface="StagSans"/>
              </a:rPr>
              <a:t>– Nuläge spelförståelse 5mot5 </a:t>
            </a:r>
          </a:p>
          <a:p>
            <a:r>
              <a:rPr lang="sv-SE" sz="2800" b="1" dirty="0">
                <a:solidFill>
                  <a:srgbClr val="1D1D1D"/>
                </a:solidFill>
                <a:latin typeface="StagSans"/>
              </a:rPr>
              <a:t>Sätta mål och planer </a:t>
            </a:r>
            <a:r>
              <a:rPr lang="sv-SE" sz="2800" dirty="0">
                <a:solidFill>
                  <a:srgbClr val="1D1D1D"/>
                </a:solidFill>
                <a:latin typeface="StagSans"/>
              </a:rPr>
              <a:t>– Spelutbildningsplan med syfte och övningsbank</a:t>
            </a:r>
          </a:p>
          <a:p>
            <a:r>
              <a:rPr lang="sv-SE" sz="2800" b="1" dirty="0">
                <a:solidFill>
                  <a:srgbClr val="1D1D1D"/>
                </a:solidFill>
                <a:latin typeface="StagSans"/>
              </a:rPr>
              <a:t>Genomföra</a:t>
            </a:r>
            <a:r>
              <a:rPr lang="sv-SE" sz="2800" dirty="0">
                <a:solidFill>
                  <a:srgbClr val="1D1D1D"/>
                </a:solidFill>
                <a:latin typeface="StagSans"/>
              </a:rPr>
              <a:t> – Träningar och matcher möjliggör färdigheter</a:t>
            </a:r>
          </a:p>
          <a:p>
            <a:pPr algn="l"/>
            <a:r>
              <a:rPr lang="sv-SE" sz="2800" b="1" dirty="0">
                <a:solidFill>
                  <a:srgbClr val="1D1D1D"/>
                </a:solidFill>
                <a:latin typeface="StagSans"/>
              </a:rPr>
              <a:t>Följa upp och utvärdera </a:t>
            </a:r>
            <a:r>
              <a:rPr lang="sv-SE" sz="2800" dirty="0">
                <a:solidFill>
                  <a:srgbClr val="1D1D1D"/>
                </a:solidFill>
                <a:latin typeface="StagSans"/>
              </a:rPr>
              <a:t>– Dra lärdomar och se behov av vidare insatser</a:t>
            </a:r>
          </a:p>
          <a:p>
            <a:endParaRPr lang="sv-SE" dirty="0"/>
          </a:p>
          <a:p>
            <a:endParaRPr lang="sv-SE" dirty="0"/>
          </a:p>
          <a:p>
            <a:r>
              <a:rPr lang="sv-SE" sz="2800" dirty="0"/>
              <a:t>Uppmuntra ditt barn att våga testa ! </a:t>
            </a:r>
          </a:p>
        </p:txBody>
      </p:sp>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1974160" y="0"/>
              <a:ext cx="16314419" cy="10287000"/>
            </a:xfrm>
            <a:custGeom>
              <a:avLst/>
              <a:gdLst/>
              <a:ahLst/>
              <a:cxnLst/>
              <a:rect l="l" t="t" r="r" b="b"/>
              <a:pathLst>
                <a:path w="16314419" h="10287000">
                  <a:moveTo>
                    <a:pt x="0" y="10286999"/>
                  </a:moveTo>
                  <a:lnTo>
                    <a:pt x="16313838" y="10286999"/>
                  </a:lnTo>
                  <a:lnTo>
                    <a:pt x="16313838" y="0"/>
                  </a:lnTo>
                  <a:lnTo>
                    <a:pt x="0" y="0"/>
                  </a:lnTo>
                  <a:lnTo>
                    <a:pt x="0" y="10286999"/>
                  </a:lnTo>
                  <a:close/>
                </a:path>
              </a:pathLst>
            </a:custGeom>
            <a:solidFill>
              <a:srgbClr val="F1EDEB"/>
            </a:solidFill>
          </p:spPr>
          <p:txBody>
            <a:bodyPr wrap="square" lIns="0" tIns="0" rIns="0" bIns="0" rtlCol="0"/>
            <a:lstStyle/>
            <a:p>
              <a:endParaRPr/>
            </a:p>
          </p:txBody>
        </p:sp>
        <p:pic>
          <p:nvPicPr>
            <p:cNvPr id="4" name="object 4"/>
            <p:cNvPicPr/>
            <p:nvPr/>
          </p:nvPicPr>
          <p:blipFill>
            <a:blip r:embed="rId2" cstate="print"/>
            <a:stretch>
              <a:fillRect/>
            </a:stretch>
          </p:blipFill>
          <p:spPr>
            <a:xfrm>
              <a:off x="1974160" y="0"/>
              <a:ext cx="7353299" cy="10286999"/>
            </a:xfrm>
            <a:prstGeom prst="rect">
              <a:avLst/>
            </a:prstGeom>
          </p:spPr>
        </p:pic>
        <p:sp>
          <p:nvSpPr>
            <p:cNvPr id="5" name="object 5"/>
            <p:cNvSpPr/>
            <p:nvPr/>
          </p:nvSpPr>
          <p:spPr>
            <a:xfrm>
              <a:off x="0" y="0"/>
              <a:ext cx="1974214" cy="10287000"/>
            </a:xfrm>
            <a:custGeom>
              <a:avLst/>
              <a:gdLst/>
              <a:ahLst/>
              <a:cxnLst/>
              <a:rect l="l" t="t" r="r" b="b"/>
              <a:pathLst>
                <a:path w="1974214" h="10287000">
                  <a:moveTo>
                    <a:pt x="0" y="10286999"/>
                  </a:moveTo>
                  <a:lnTo>
                    <a:pt x="0" y="0"/>
                  </a:lnTo>
                  <a:lnTo>
                    <a:pt x="1974160" y="0"/>
                  </a:lnTo>
                  <a:lnTo>
                    <a:pt x="1974160" y="10286999"/>
                  </a:lnTo>
                  <a:lnTo>
                    <a:pt x="0" y="10286999"/>
                  </a:lnTo>
                  <a:close/>
                </a:path>
              </a:pathLst>
            </a:custGeom>
            <a:solidFill>
              <a:srgbClr val="D5CFC7"/>
            </a:solidFill>
          </p:spPr>
          <p:txBody>
            <a:bodyPr wrap="square" lIns="0" tIns="0" rIns="0" bIns="0" rtlCol="0"/>
            <a:lstStyle/>
            <a:p>
              <a:endParaRPr/>
            </a:p>
          </p:txBody>
        </p:sp>
      </p:grpSp>
      <p:sp>
        <p:nvSpPr>
          <p:cNvPr id="6" name="object 6"/>
          <p:cNvSpPr txBox="1"/>
          <p:nvPr/>
        </p:nvSpPr>
        <p:spPr>
          <a:xfrm>
            <a:off x="1036426" y="6818686"/>
            <a:ext cx="276999" cy="2452370"/>
          </a:xfrm>
          <a:prstGeom prst="rect">
            <a:avLst/>
          </a:prstGeom>
        </p:spPr>
        <p:txBody>
          <a:bodyPr vert="vert270" wrap="square" lIns="0" tIns="24130" rIns="0" bIns="0" rtlCol="0">
            <a:spAutoFit/>
          </a:bodyPr>
          <a:lstStyle/>
          <a:p>
            <a:pPr marL="12700">
              <a:lnSpc>
                <a:spcPct val="100000"/>
              </a:lnSpc>
              <a:spcBef>
                <a:spcPts val="190"/>
              </a:spcBef>
            </a:pPr>
            <a:r>
              <a:rPr sz="1800" dirty="0">
                <a:solidFill>
                  <a:srgbClr val="120D0C"/>
                </a:solidFill>
                <a:latin typeface="Lucida Sans Unicode"/>
                <a:cs typeface="Lucida Sans Unicode"/>
              </a:rPr>
              <a:t>IK</a:t>
            </a:r>
            <a:r>
              <a:rPr sz="1800" spc="40" dirty="0">
                <a:solidFill>
                  <a:srgbClr val="120D0C"/>
                </a:solidFill>
                <a:latin typeface="Lucida Sans Unicode"/>
                <a:cs typeface="Lucida Sans Unicode"/>
              </a:rPr>
              <a:t> </a:t>
            </a:r>
            <a:r>
              <a:rPr sz="1800" dirty="0">
                <a:solidFill>
                  <a:srgbClr val="120D0C"/>
                </a:solidFill>
                <a:latin typeface="Lucida Sans Unicode"/>
                <a:cs typeface="Lucida Sans Unicode"/>
              </a:rPr>
              <a:t>Zenith</a:t>
            </a:r>
            <a:r>
              <a:rPr sz="1800" spc="45" dirty="0">
                <a:solidFill>
                  <a:srgbClr val="120D0C"/>
                </a:solidFill>
                <a:latin typeface="Lucida Sans Unicode"/>
                <a:cs typeface="Lucida Sans Unicode"/>
              </a:rPr>
              <a:t> </a:t>
            </a:r>
            <a:r>
              <a:rPr sz="1800" dirty="0">
                <a:solidFill>
                  <a:srgbClr val="120D0C"/>
                </a:solidFill>
                <a:latin typeface="Lucida Sans Unicode"/>
                <a:cs typeface="Lucida Sans Unicode"/>
              </a:rPr>
              <a:t>P-</a:t>
            </a:r>
            <a:r>
              <a:rPr sz="1800" spc="-270" dirty="0">
                <a:solidFill>
                  <a:srgbClr val="120D0C"/>
                </a:solidFill>
                <a:latin typeface="Lucida Sans Unicode"/>
                <a:cs typeface="Lucida Sans Unicode"/>
              </a:rPr>
              <a:t>1</a:t>
            </a:r>
            <a:r>
              <a:rPr lang="sv-SE" sz="1800" spc="-270" dirty="0">
                <a:solidFill>
                  <a:srgbClr val="120D0C"/>
                </a:solidFill>
                <a:latin typeface="Lucida Sans Unicode"/>
                <a:cs typeface="Lucida Sans Unicode"/>
              </a:rPr>
              <a:t>6</a:t>
            </a:r>
            <a:r>
              <a:rPr sz="1800" spc="40" dirty="0">
                <a:solidFill>
                  <a:srgbClr val="120D0C"/>
                </a:solidFill>
                <a:latin typeface="Lucida Sans Unicode"/>
                <a:cs typeface="Lucida Sans Unicode"/>
              </a:rPr>
              <a:t> </a:t>
            </a:r>
            <a:r>
              <a:rPr sz="1800" spc="-10" dirty="0">
                <a:solidFill>
                  <a:srgbClr val="120D0C"/>
                </a:solidFill>
                <a:latin typeface="Lucida Sans Unicode"/>
                <a:cs typeface="Lucida Sans Unicode"/>
              </a:rPr>
              <a:t>Fotboll</a:t>
            </a:r>
            <a:endParaRPr sz="1800" dirty="0">
              <a:latin typeface="Lucida Sans Unicode"/>
              <a:cs typeface="Lucida Sans Unicode"/>
            </a:endParaRPr>
          </a:p>
        </p:txBody>
      </p:sp>
      <p:grpSp>
        <p:nvGrpSpPr>
          <p:cNvPr id="7" name="object 7"/>
          <p:cNvGrpSpPr/>
          <p:nvPr/>
        </p:nvGrpSpPr>
        <p:grpSpPr>
          <a:xfrm>
            <a:off x="840976" y="959704"/>
            <a:ext cx="619125" cy="5626100"/>
            <a:chOff x="840976" y="959704"/>
            <a:chExt cx="619125" cy="5626100"/>
          </a:xfrm>
        </p:grpSpPr>
        <p:sp>
          <p:nvSpPr>
            <p:cNvPr id="8" name="object 8"/>
            <p:cNvSpPr/>
            <p:nvPr/>
          </p:nvSpPr>
          <p:spPr>
            <a:xfrm>
              <a:off x="1208167" y="2904006"/>
              <a:ext cx="5080" cy="3677285"/>
            </a:xfrm>
            <a:custGeom>
              <a:avLst/>
              <a:gdLst/>
              <a:ahLst/>
              <a:cxnLst/>
              <a:rect l="l" t="t" r="r" b="b"/>
              <a:pathLst>
                <a:path w="5080" h="3677284">
                  <a:moveTo>
                    <a:pt x="0" y="3676810"/>
                  </a:moveTo>
                  <a:lnTo>
                    <a:pt x="4762" y="0"/>
                  </a:lnTo>
                </a:path>
              </a:pathLst>
            </a:custGeom>
            <a:ln w="9524">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840976" y="959704"/>
              <a:ext cx="619124" cy="1695449"/>
            </a:xfrm>
            <a:prstGeom prst="rect">
              <a:avLst/>
            </a:prstGeom>
          </p:spPr>
        </p:pic>
      </p:grpSp>
      <p:sp>
        <p:nvSpPr>
          <p:cNvPr id="10" name="object 10"/>
          <p:cNvSpPr txBox="1">
            <a:spLocks noGrp="1"/>
          </p:cNvSpPr>
          <p:nvPr>
            <p:ph type="title"/>
          </p:nvPr>
        </p:nvSpPr>
        <p:spPr>
          <a:xfrm>
            <a:off x="10581042" y="959704"/>
            <a:ext cx="5097145" cy="2254250"/>
          </a:xfrm>
          <a:prstGeom prst="rect">
            <a:avLst/>
          </a:prstGeom>
        </p:spPr>
        <p:txBody>
          <a:bodyPr vert="horz" wrap="square" lIns="0" tIns="220980" rIns="0" bIns="0" rtlCol="0">
            <a:spAutoFit/>
          </a:bodyPr>
          <a:lstStyle/>
          <a:p>
            <a:pPr marL="12700" marR="5080">
              <a:lnSpc>
                <a:spcPts val="7950"/>
              </a:lnSpc>
              <a:spcBef>
                <a:spcPts val="1740"/>
              </a:spcBef>
            </a:pPr>
            <a:r>
              <a:rPr spc="440" dirty="0"/>
              <a:t>SPELFORM </a:t>
            </a:r>
            <a:r>
              <a:rPr spc="690" dirty="0"/>
              <a:t>5</a:t>
            </a:r>
            <a:r>
              <a:rPr spc="-40" dirty="0"/>
              <a:t> </a:t>
            </a:r>
            <a:r>
              <a:rPr spc="1085" dirty="0"/>
              <a:t>MOT</a:t>
            </a:r>
            <a:r>
              <a:rPr spc="-35" dirty="0"/>
              <a:t> </a:t>
            </a:r>
            <a:r>
              <a:rPr spc="640" dirty="0"/>
              <a:t>5</a:t>
            </a:r>
          </a:p>
        </p:txBody>
      </p:sp>
      <p:sp>
        <p:nvSpPr>
          <p:cNvPr id="11" name="object 11"/>
          <p:cNvSpPr txBox="1"/>
          <p:nvPr/>
        </p:nvSpPr>
        <p:spPr>
          <a:xfrm>
            <a:off x="10581042" y="3466454"/>
            <a:ext cx="7240905" cy="552638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120D0C"/>
                </a:solidFill>
                <a:latin typeface="Lucida Sans Unicode"/>
                <a:cs typeface="Lucida Sans Unicode"/>
              </a:rPr>
              <a:t>5</a:t>
            </a:r>
            <a:r>
              <a:rPr sz="1600" spc="70" dirty="0">
                <a:solidFill>
                  <a:srgbClr val="120D0C"/>
                </a:solidFill>
                <a:latin typeface="Lucida Sans Unicode"/>
                <a:cs typeface="Lucida Sans Unicode"/>
              </a:rPr>
              <a:t>mot</a:t>
            </a:r>
            <a:r>
              <a:rPr sz="1600" dirty="0">
                <a:solidFill>
                  <a:srgbClr val="120D0C"/>
                </a:solidFill>
                <a:latin typeface="Lucida Sans Unicode"/>
                <a:cs typeface="Lucida Sans Unicode"/>
              </a:rPr>
              <a:t>5</a:t>
            </a:r>
            <a:r>
              <a:rPr sz="1600" spc="85" dirty="0">
                <a:solidFill>
                  <a:srgbClr val="120D0C"/>
                </a:solidFill>
                <a:latin typeface="Lucida Sans Unicode"/>
                <a:cs typeface="Lucida Sans Unicode"/>
              </a:rPr>
              <a:t> </a:t>
            </a:r>
            <a:r>
              <a:rPr sz="1600" spc="75" dirty="0">
                <a:solidFill>
                  <a:srgbClr val="120D0C"/>
                </a:solidFill>
                <a:latin typeface="Lucida Sans Unicode"/>
                <a:cs typeface="Lucida Sans Unicode"/>
              </a:rPr>
              <a:t>plan</a:t>
            </a:r>
            <a:r>
              <a:rPr lang="sv-SE" sz="1600" spc="75" dirty="0">
                <a:solidFill>
                  <a:srgbClr val="120D0C"/>
                </a:solidFill>
                <a:latin typeface="Lucida Sans Unicode"/>
                <a:cs typeface="Lucida Sans Unicode"/>
              </a:rPr>
              <a:t>yta</a:t>
            </a:r>
            <a:r>
              <a:rPr sz="1600" spc="85" dirty="0">
                <a:solidFill>
                  <a:srgbClr val="120D0C"/>
                </a:solidFill>
                <a:latin typeface="Lucida Sans Unicode"/>
                <a:cs typeface="Lucida Sans Unicode"/>
              </a:rPr>
              <a:t> </a:t>
            </a:r>
            <a:r>
              <a:rPr sz="1600" dirty="0">
                <a:solidFill>
                  <a:srgbClr val="120D0C"/>
                </a:solidFill>
                <a:latin typeface="Lucida Sans Unicode"/>
                <a:cs typeface="Lucida Sans Unicode"/>
              </a:rPr>
              <a:t>(30x20)</a:t>
            </a:r>
            <a:r>
              <a:rPr sz="1600" spc="90" dirty="0">
                <a:solidFill>
                  <a:srgbClr val="120D0C"/>
                </a:solidFill>
                <a:latin typeface="Lucida Sans Unicode"/>
                <a:cs typeface="Lucida Sans Unicode"/>
              </a:rPr>
              <a:t> </a:t>
            </a:r>
            <a:r>
              <a:rPr lang="sv-SE" sz="1600" spc="80" dirty="0">
                <a:solidFill>
                  <a:srgbClr val="120D0C"/>
                </a:solidFill>
                <a:latin typeface="Lucida Sans Unicode"/>
                <a:cs typeface="Lucida Sans Unicode"/>
              </a:rPr>
              <a:t>med</a:t>
            </a:r>
            <a:r>
              <a:rPr sz="1600" spc="85" dirty="0">
                <a:solidFill>
                  <a:srgbClr val="120D0C"/>
                </a:solidFill>
                <a:latin typeface="Lucida Sans Unicode"/>
                <a:cs typeface="Lucida Sans Unicode"/>
              </a:rPr>
              <a:t> </a:t>
            </a:r>
            <a:r>
              <a:rPr sz="1600" dirty="0">
                <a:solidFill>
                  <a:srgbClr val="120D0C"/>
                </a:solidFill>
                <a:latin typeface="Lucida Sans Unicode"/>
                <a:cs typeface="Lucida Sans Unicode"/>
              </a:rPr>
              <a:t>sarg.</a:t>
            </a:r>
            <a:r>
              <a:rPr sz="1600" spc="85" dirty="0">
                <a:solidFill>
                  <a:srgbClr val="120D0C"/>
                </a:solidFill>
                <a:latin typeface="Lucida Sans Unicode"/>
                <a:cs typeface="Lucida Sans Unicode"/>
              </a:rPr>
              <a:t> </a:t>
            </a:r>
            <a:r>
              <a:rPr sz="1600" dirty="0">
                <a:solidFill>
                  <a:srgbClr val="120D0C"/>
                </a:solidFill>
                <a:latin typeface="Lucida Sans Unicode"/>
                <a:cs typeface="Lucida Sans Unicode"/>
              </a:rPr>
              <a:t>Total</a:t>
            </a:r>
            <a:r>
              <a:rPr sz="1600" spc="90" dirty="0">
                <a:solidFill>
                  <a:srgbClr val="120D0C"/>
                </a:solidFill>
                <a:latin typeface="Lucida Sans Unicode"/>
                <a:cs typeface="Lucida Sans Unicode"/>
              </a:rPr>
              <a:t> </a:t>
            </a:r>
            <a:r>
              <a:rPr sz="1600" dirty="0">
                <a:solidFill>
                  <a:srgbClr val="120D0C"/>
                </a:solidFill>
                <a:latin typeface="Lucida Sans Unicode"/>
                <a:cs typeface="Lucida Sans Unicode"/>
              </a:rPr>
              <a:t>speltid</a:t>
            </a:r>
            <a:r>
              <a:rPr sz="1600" spc="85" dirty="0">
                <a:solidFill>
                  <a:srgbClr val="120D0C"/>
                </a:solidFill>
                <a:latin typeface="Lucida Sans Unicode"/>
                <a:cs typeface="Lucida Sans Unicode"/>
              </a:rPr>
              <a:t> </a:t>
            </a:r>
            <a:r>
              <a:rPr sz="1600" spc="-185" dirty="0">
                <a:solidFill>
                  <a:srgbClr val="120D0C"/>
                </a:solidFill>
                <a:latin typeface="Lucida Sans Unicode"/>
                <a:cs typeface="Lucida Sans Unicode"/>
              </a:rPr>
              <a:t>3x15</a:t>
            </a:r>
            <a:r>
              <a:rPr sz="1600" spc="85" dirty="0">
                <a:solidFill>
                  <a:srgbClr val="120D0C"/>
                </a:solidFill>
                <a:latin typeface="Lucida Sans Unicode"/>
                <a:cs typeface="Lucida Sans Unicode"/>
              </a:rPr>
              <a:t> </a:t>
            </a:r>
            <a:r>
              <a:rPr sz="1600" spc="-20" dirty="0">
                <a:solidFill>
                  <a:srgbClr val="120D0C"/>
                </a:solidFill>
                <a:latin typeface="Lucida Sans Unicode"/>
                <a:cs typeface="Lucida Sans Unicode"/>
              </a:rPr>
              <a:t>min.</a:t>
            </a:r>
            <a:endParaRPr lang="sv-SE" sz="1600" spc="-20" dirty="0">
              <a:solidFill>
                <a:srgbClr val="120D0C"/>
              </a:solidFill>
              <a:latin typeface="Lucida Sans Unicode"/>
              <a:cs typeface="Lucida Sans Unicode"/>
            </a:endParaRPr>
          </a:p>
          <a:p>
            <a:pPr marL="12700">
              <a:lnSpc>
                <a:spcPct val="100000"/>
              </a:lnSpc>
              <a:spcBef>
                <a:spcPts val="100"/>
              </a:spcBef>
            </a:pPr>
            <a:endParaRPr lang="sv-SE" sz="1600" spc="-20" dirty="0">
              <a:solidFill>
                <a:srgbClr val="120D0C"/>
              </a:solidFill>
              <a:latin typeface="Lucida Sans Unicode"/>
              <a:cs typeface="Lucida Sans Unicode"/>
            </a:endParaRPr>
          </a:p>
          <a:p>
            <a:pPr marL="12700">
              <a:lnSpc>
                <a:spcPct val="100000"/>
              </a:lnSpc>
              <a:spcBef>
                <a:spcPts val="100"/>
              </a:spcBef>
            </a:pPr>
            <a:r>
              <a:rPr lang="sv-SE" sz="1600" spc="75" dirty="0">
                <a:solidFill>
                  <a:srgbClr val="120D0C"/>
                </a:solidFill>
                <a:latin typeface="Lucida Sans Unicode"/>
                <a:cs typeface="Lucida Sans Unicode"/>
              </a:rPr>
              <a:t>4 utespelare och 1 målvakt per lag på planen</a:t>
            </a:r>
            <a:endParaRPr sz="1600" spc="75" dirty="0">
              <a:solidFill>
                <a:srgbClr val="120D0C"/>
              </a:solidFill>
              <a:latin typeface="Lucida Sans Unicode"/>
              <a:cs typeface="Lucida Sans Unicode"/>
            </a:endParaRPr>
          </a:p>
          <a:p>
            <a:pPr marL="12700" marR="5080">
              <a:lnSpc>
                <a:spcPct val="113300"/>
              </a:lnSpc>
              <a:spcBef>
                <a:spcPts val="2175"/>
              </a:spcBef>
            </a:pPr>
            <a:r>
              <a:rPr lang="sv-SE" sz="1600" spc="65" dirty="0">
                <a:solidFill>
                  <a:srgbClr val="120D0C"/>
                </a:solidFill>
                <a:latin typeface="Lucida Sans Unicode"/>
                <a:cs typeface="Lucida Sans Unicode"/>
              </a:rPr>
              <a:t>Lika speltid för alla med fria antal byten</a:t>
            </a:r>
          </a:p>
          <a:p>
            <a:pPr marL="12700" marR="5080">
              <a:lnSpc>
                <a:spcPct val="113300"/>
              </a:lnSpc>
              <a:spcBef>
                <a:spcPts val="2175"/>
              </a:spcBef>
            </a:pPr>
            <a:r>
              <a:rPr lang="sv-SE" sz="1600" spc="70" dirty="0">
                <a:solidFill>
                  <a:srgbClr val="120D0C"/>
                </a:solidFill>
                <a:latin typeface="Lucida Sans Unicode"/>
                <a:cs typeface="Lucida Sans Unicode"/>
              </a:rPr>
              <a:t>När målvakten har/fångat bollen i spel ska det andra laget backa till sin egen planhalva (retreatlinje) och stanna där tills bollen lämnat målvaktens händer. Spelet sätts igång genom att målvakten rullar ut bollen eller lägger ner bollen och passar efter marken.</a:t>
            </a:r>
          </a:p>
          <a:p>
            <a:pPr marL="12700" marR="5080">
              <a:lnSpc>
                <a:spcPct val="113300"/>
              </a:lnSpc>
              <a:spcBef>
                <a:spcPts val="2175"/>
              </a:spcBef>
            </a:pPr>
            <a:r>
              <a:rPr sz="1600" dirty="0" err="1">
                <a:solidFill>
                  <a:srgbClr val="120D0C"/>
                </a:solidFill>
                <a:latin typeface="Lucida Sans Unicode"/>
                <a:cs typeface="Lucida Sans Unicode"/>
              </a:rPr>
              <a:t>Fokus</a:t>
            </a:r>
            <a:r>
              <a:rPr sz="1600" spc="20" dirty="0">
                <a:solidFill>
                  <a:srgbClr val="120D0C"/>
                </a:solidFill>
                <a:latin typeface="Lucida Sans Unicode"/>
                <a:cs typeface="Lucida Sans Unicode"/>
              </a:rPr>
              <a:t> </a:t>
            </a:r>
            <a:r>
              <a:rPr sz="1600" spc="80" dirty="0">
                <a:solidFill>
                  <a:srgbClr val="120D0C"/>
                </a:solidFill>
                <a:latin typeface="Lucida Sans Unicode"/>
                <a:cs typeface="Lucida Sans Unicode"/>
              </a:rPr>
              <a:t>är</a:t>
            </a:r>
            <a:r>
              <a:rPr sz="1600" spc="20" dirty="0">
                <a:solidFill>
                  <a:srgbClr val="120D0C"/>
                </a:solidFill>
                <a:latin typeface="Lucida Sans Unicode"/>
                <a:cs typeface="Lucida Sans Unicode"/>
              </a:rPr>
              <a:t> </a:t>
            </a:r>
            <a:r>
              <a:rPr sz="1600" spc="70" dirty="0">
                <a:solidFill>
                  <a:srgbClr val="120D0C"/>
                </a:solidFill>
                <a:latin typeface="Lucida Sans Unicode"/>
                <a:cs typeface="Lucida Sans Unicode"/>
              </a:rPr>
              <a:t>spelbarhet</a:t>
            </a:r>
            <a:r>
              <a:rPr sz="1600" spc="20" dirty="0">
                <a:solidFill>
                  <a:srgbClr val="120D0C"/>
                </a:solidFill>
                <a:latin typeface="Lucida Sans Unicode"/>
                <a:cs typeface="Lucida Sans Unicode"/>
              </a:rPr>
              <a:t> </a:t>
            </a:r>
            <a:r>
              <a:rPr sz="1600" spc="85" dirty="0">
                <a:solidFill>
                  <a:srgbClr val="120D0C"/>
                </a:solidFill>
                <a:latin typeface="Lucida Sans Unicode"/>
                <a:cs typeface="Lucida Sans Unicode"/>
              </a:rPr>
              <a:t>och</a:t>
            </a:r>
            <a:r>
              <a:rPr sz="1600" spc="20" dirty="0">
                <a:solidFill>
                  <a:srgbClr val="120D0C"/>
                </a:solidFill>
                <a:latin typeface="Lucida Sans Unicode"/>
                <a:cs typeface="Lucida Sans Unicode"/>
              </a:rPr>
              <a:t> </a:t>
            </a:r>
            <a:r>
              <a:rPr sz="1600" spc="75" dirty="0">
                <a:solidFill>
                  <a:srgbClr val="120D0C"/>
                </a:solidFill>
                <a:latin typeface="Lucida Sans Unicode"/>
                <a:cs typeface="Lucida Sans Unicode"/>
              </a:rPr>
              <a:t>att</a:t>
            </a:r>
            <a:r>
              <a:rPr sz="1600" spc="20" dirty="0">
                <a:solidFill>
                  <a:srgbClr val="120D0C"/>
                </a:solidFill>
                <a:latin typeface="Lucida Sans Unicode"/>
                <a:cs typeface="Lucida Sans Unicode"/>
              </a:rPr>
              <a:t> </a:t>
            </a:r>
            <a:r>
              <a:rPr sz="1600" spc="100" dirty="0">
                <a:solidFill>
                  <a:srgbClr val="120D0C"/>
                </a:solidFill>
                <a:latin typeface="Lucida Sans Unicode"/>
                <a:cs typeface="Lucida Sans Unicode"/>
              </a:rPr>
              <a:t>passera</a:t>
            </a:r>
            <a:r>
              <a:rPr sz="1600" spc="25" dirty="0">
                <a:solidFill>
                  <a:srgbClr val="120D0C"/>
                </a:solidFill>
                <a:latin typeface="Lucida Sans Unicode"/>
                <a:cs typeface="Lucida Sans Unicode"/>
              </a:rPr>
              <a:t> </a:t>
            </a:r>
            <a:r>
              <a:rPr sz="1600" spc="85" dirty="0">
                <a:solidFill>
                  <a:srgbClr val="120D0C"/>
                </a:solidFill>
                <a:latin typeface="Lucida Sans Unicode"/>
                <a:cs typeface="Lucida Sans Unicode"/>
              </a:rPr>
              <a:t>motståndaren</a:t>
            </a:r>
            <a:r>
              <a:rPr sz="1600" spc="20" dirty="0">
                <a:solidFill>
                  <a:srgbClr val="120D0C"/>
                </a:solidFill>
                <a:latin typeface="Lucida Sans Unicode"/>
                <a:cs typeface="Lucida Sans Unicode"/>
              </a:rPr>
              <a:t> </a:t>
            </a:r>
            <a:r>
              <a:rPr sz="1600" spc="100" dirty="0">
                <a:solidFill>
                  <a:srgbClr val="120D0C"/>
                </a:solidFill>
                <a:latin typeface="Lucida Sans Unicode"/>
                <a:cs typeface="Lucida Sans Unicode"/>
              </a:rPr>
              <a:t>genom</a:t>
            </a:r>
            <a:r>
              <a:rPr sz="1600" spc="20" dirty="0">
                <a:solidFill>
                  <a:srgbClr val="120D0C"/>
                </a:solidFill>
                <a:latin typeface="Lucida Sans Unicode"/>
                <a:cs typeface="Lucida Sans Unicode"/>
              </a:rPr>
              <a:t> </a:t>
            </a:r>
            <a:r>
              <a:rPr sz="1600" spc="50" dirty="0">
                <a:solidFill>
                  <a:srgbClr val="120D0C"/>
                </a:solidFill>
                <a:latin typeface="Lucida Sans Unicode"/>
                <a:cs typeface="Lucida Sans Unicode"/>
              </a:rPr>
              <a:t>att </a:t>
            </a:r>
            <a:r>
              <a:rPr sz="1600" spc="120" dirty="0">
                <a:solidFill>
                  <a:srgbClr val="120D0C"/>
                </a:solidFill>
                <a:latin typeface="Lucida Sans Unicode"/>
                <a:cs typeface="Lucida Sans Unicode"/>
              </a:rPr>
              <a:t>passa</a:t>
            </a:r>
            <a:r>
              <a:rPr sz="1600" spc="45" dirty="0">
                <a:solidFill>
                  <a:srgbClr val="120D0C"/>
                </a:solidFill>
                <a:latin typeface="Lucida Sans Unicode"/>
                <a:cs typeface="Lucida Sans Unicode"/>
              </a:rPr>
              <a:t> </a:t>
            </a:r>
            <a:r>
              <a:rPr sz="1600" spc="80" dirty="0">
                <a:solidFill>
                  <a:srgbClr val="120D0C"/>
                </a:solidFill>
                <a:latin typeface="Lucida Sans Unicode"/>
                <a:cs typeface="Lucida Sans Unicode"/>
              </a:rPr>
              <a:t>en</a:t>
            </a:r>
            <a:r>
              <a:rPr sz="1600" spc="45" dirty="0">
                <a:solidFill>
                  <a:srgbClr val="120D0C"/>
                </a:solidFill>
                <a:latin typeface="Lucida Sans Unicode"/>
                <a:cs typeface="Lucida Sans Unicode"/>
              </a:rPr>
              <a:t> </a:t>
            </a:r>
            <a:r>
              <a:rPr sz="1600" spc="50" dirty="0">
                <a:solidFill>
                  <a:srgbClr val="120D0C"/>
                </a:solidFill>
                <a:latin typeface="Lucida Sans Unicode"/>
                <a:cs typeface="Lucida Sans Unicode"/>
              </a:rPr>
              <a:t>kamrat.</a:t>
            </a:r>
            <a:r>
              <a:rPr sz="1600" spc="45" dirty="0">
                <a:solidFill>
                  <a:srgbClr val="120D0C"/>
                </a:solidFill>
                <a:latin typeface="Lucida Sans Unicode"/>
                <a:cs typeface="Lucida Sans Unicode"/>
              </a:rPr>
              <a:t> </a:t>
            </a:r>
            <a:r>
              <a:rPr sz="1600" dirty="0">
                <a:solidFill>
                  <a:srgbClr val="120D0C"/>
                </a:solidFill>
                <a:latin typeface="Lucida Sans Unicode"/>
                <a:cs typeface="Lucida Sans Unicode"/>
              </a:rPr>
              <a:t>Vid</a:t>
            </a:r>
            <a:r>
              <a:rPr sz="1600" spc="45" dirty="0">
                <a:solidFill>
                  <a:srgbClr val="120D0C"/>
                </a:solidFill>
                <a:latin typeface="Lucida Sans Unicode"/>
                <a:cs typeface="Lucida Sans Unicode"/>
              </a:rPr>
              <a:t> </a:t>
            </a:r>
            <a:r>
              <a:rPr sz="1600" spc="50" dirty="0">
                <a:solidFill>
                  <a:srgbClr val="120D0C"/>
                </a:solidFill>
                <a:latin typeface="Lucida Sans Unicode"/>
                <a:cs typeface="Lucida Sans Unicode"/>
              </a:rPr>
              <a:t>försvarsspel</a:t>
            </a:r>
            <a:r>
              <a:rPr sz="1600" spc="45" dirty="0">
                <a:solidFill>
                  <a:srgbClr val="120D0C"/>
                </a:solidFill>
                <a:latin typeface="Lucida Sans Unicode"/>
                <a:cs typeface="Lucida Sans Unicode"/>
              </a:rPr>
              <a:t> </a:t>
            </a:r>
            <a:r>
              <a:rPr sz="1600" spc="55" dirty="0">
                <a:solidFill>
                  <a:srgbClr val="120D0C"/>
                </a:solidFill>
                <a:latin typeface="Lucida Sans Unicode"/>
                <a:cs typeface="Lucida Sans Unicode"/>
              </a:rPr>
              <a:t>gäller</a:t>
            </a:r>
            <a:r>
              <a:rPr sz="1600" spc="45" dirty="0">
                <a:solidFill>
                  <a:srgbClr val="120D0C"/>
                </a:solidFill>
                <a:latin typeface="Lucida Sans Unicode"/>
                <a:cs typeface="Lucida Sans Unicode"/>
              </a:rPr>
              <a:t> </a:t>
            </a:r>
            <a:r>
              <a:rPr sz="1600" spc="90" dirty="0">
                <a:solidFill>
                  <a:srgbClr val="120D0C"/>
                </a:solidFill>
                <a:latin typeface="Lucida Sans Unicode"/>
                <a:cs typeface="Lucida Sans Unicode"/>
              </a:rPr>
              <a:t>endast</a:t>
            </a:r>
            <a:r>
              <a:rPr sz="1600" spc="45" dirty="0">
                <a:solidFill>
                  <a:srgbClr val="120D0C"/>
                </a:solidFill>
                <a:latin typeface="Lucida Sans Unicode"/>
                <a:cs typeface="Lucida Sans Unicode"/>
              </a:rPr>
              <a:t> </a:t>
            </a:r>
            <a:r>
              <a:rPr sz="1600" spc="75" dirty="0">
                <a:solidFill>
                  <a:srgbClr val="120D0C"/>
                </a:solidFill>
                <a:latin typeface="Lucida Sans Unicode"/>
                <a:cs typeface="Lucida Sans Unicode"/>
              </a:rPr>
              <a:t>att</a:t>
            </a:r>
            <a:r>
              <a:rPr sz="1600" spc="50" dirty="0">
                <a:solidFill>
                  <a:srgbClr val="120D0C"/>
                </a:solidFill>
                <a:latin typeface="Lucida Sans Unicode"/>
                <a:cs typeface="Lucida Sans Unicode"/>
              </a:rPr>
              <a:t> </a:t>
            </a:r>
            <a:r>
              <a:rPr sz="1600" dirty="0">
                <a:solidFill>
                  <a:srgbClr val="120D0C"/>
                </a:solidFill>
                <a:latin typeface="Lucida Sans Unicode"/>
                <a:cs typeface="Lucida Sans Unicode"/>
              </a:rPr>
              <a:t>försöka</a:t>
            </a:r>
            <a:r>
              <a:rPr sz="1600" spc="45" dirty="0">
                <a:solidFill>
                  <a:srgbClr val="120D0C"/>
                </a:solidFill>
                <a:latin typeface="Lucida Sans Unicode"/>
                <a:cs typeface="Lucida Sans Unicode"/>
              </a:rPr>
              <a:t> </a:t>
            </a:r>
            <a:r>
              <a:rPr sz="1600" spc="65" dirty="0">
                <a:solidFill>
                  <a:srgbClr val="120D0C"/>
                </a:solidFill>
                <a:latin typeface="Lucida Sans Unicode"/>
                <a:cs typeface="Lucida Sans Unicode"/>
              </a:rPr>
              <a:t>ta </a:t>
            </a:r>
            <a:r>
              <a:rPr sz="1600" spc="-10" dirty="0">
                <a:solidFill>
                  <a:srgbClr val="120D0C"/>
                </a:solidFill>
                <a:latin typeface="Lucida Sans Unicode"/>
                <a:cs typeface="Lucida Sans Unicode"/>
              </a:rPr>
              <a:t>bollen.</a:t>
            </a:r>
            <a:endParaRPr sz="1600" dirty="0">
              <a:latin typeface="Lucida Sans Unicode"/>
              <a:cs typeface="Lucida Sans Unicode"/>
            </a:endParaRPr>
          </a:p>
          <a:p>
            <a:pPr marL="12700" marR="691515" algn="just">
              <a:lnSpc>
                <a:spcPct val="113300"/>
              </a:lnSpc>
              <a:spcBef>
                <a:spcPts val="2170"/>
              </a:spcBef>
            </a:pPr>
            <a:r>
              <a:rPr sz="1600" spc="50" dirty="0">
                <a:solidFill>
                  <a:srgbClr val="120D0C"/>
                </a:solidFill>
                <a:latin typeface="Lucida Sans Unicode"/>
                <a:cs typeface="Lucida Sans Unicode"/>
              </a:rPr>
              <a:t>Föräldrar</a:t>
            </a:r>
            <a:r>
              <a:rPr sz="1600" spc="10" dirty="0">
                <a:solidFill>
                  <a:srgbClr val="120D0C"/>
                </a:solidFill>
                <a:latin typeface="Lucida Sans Unicode"/>
                <a:cs typeface="Lucida Sans Unicode"/>
              </a:rPr>
              <a:t> </a:t>
            </a:r>
            <a:r>
              <a:rPr sz="1600" spc="55" dirty="0">
                <a:solidFill>
                  <a:srgbClr val="120D0C"/>
                </a:solidFill>
                <a:latin typeface="Lucida Sans Unicode"/>
                <a:cs typeface="Lucida Sans Unicode"/>
              </a:rPr>
              <a:t>står</a:t>
            </a:r>
            <a:r>
              <a:rPr sz="1600" spc="10" dirty="0">
                <a:solidFill>
                  <a:srgbClr val="120D0C"/>
                </a:solidFill>
                <a:latin typeface="Lucida Sans Unicode"/>
                <a:cs typeface="Lucida Sans Unicode"/>
              </a:rPr>
              <a:t> </a:t>
            </a:r>
            <a:r>
              <a:rPr sz="1600" spc="140" dirty="0">
                <a:solidFill>
                  <a:srgbClr val="120D0C"/>
                </a:solidFill>
                <a:latin typeface="Lucida Sans Unicode"/>
                <a:cs typeface="Lucida Sans Unicode"/>
              </a:rPr>
              <a:t>på</a:t>
            </a:r>
            <a:r>
              <a:rPr sz="1600" spc="10" dirty="0">
                <a:solidFill>
                  <a:srgbClr val="120D0C"/>
                </a:solidFill>
                <a:latin typeface="Lucida Sans Unicode"/>
                <a:cs typeface="Lucida Sans Unicode"/>
              </a:rPr>
              <a:t> </a:t>
            </a:r>
            <a:r>
              <a:rPr sz="1600" spc="75" dirty="0">
                <a:solidFill>
                  <a:srgbClr val="120D0C"/>
                </a:solidFill>
                <a:latin typeface="Lucida Sans Unicode"/>
                <a:cs typeface="Lucida Sans Unicode"/>
              </a:rPr>
              <a:t>motsatt</a:t>
            </a:r>
            <a:r>
              <a:rPr sz="1600" spc="10" dirty="0">
                <a:solidFill>
                  <a:srgbClr val="120D0C"/>
                </a:solidFill>
                <a:latin typeface="Lucida Sans Unicode"/>
                <a:cs typeface="Lucida Sans Unicode"/>
              </a:rPr>
              <a:t> </a:t>
            </a:r>
            <a:r>
              <a:rPr sz="1600" spc="75" dirty="0">
                <a:solidFill>
                  <a:srgbClr val="120D0C"/>
                </a:solidFill>
                <a:latin typeface="Lucida Sans Unicode"/>
                <a:cs typeface="Lucida Sans Unicode"/>
              </a:rPr>
              <a:t>sida</a:t>
            </a:r>
            <a:r>
              <a:rPr sz="1600" spc="15" dirty="0">
                <a:solidFill>
                  <a:srgbClr val="120D0C"/>
                </a:solidFill>
                <a:latin typeface="Lucida Sans Unicode"/>
                <a:cs typeface="Lucida Sans Unicode"/>
              </a:rPr>
              <a:t> </a:t>
            </a:r>
            <a:r>
              <a:rPr sz="1600" spc="50" dirty="0">
                <a:solidFill>
                  <a:srgbClr val="120D0C"/>
                </a:solidFill>
                <a:latin typeface="Lucida Sans Unicode"/>
                <a:cs typeface="Lucida Sans Unicode"/>
              </a:rPr>
              <a:t>från</a:t>
            </a:r>
            <a:r>
              <a:rPr sz="1600" spc="10" dirty="0">
                <a:solidFill>
                  <a:srgbClr val="120D0C"/>
                </a:solidFill>
                <a:latin typeface="Lucida Sans Unicode"/>
                <a:cs typeface="Lucida Sans Unicode"/>
              </a:rPr>
              <a:t> </a:t>
            </a:r>
            <a:r>
              <a:rPr sz="1600" spc="90" dirty="0">
                <a:solidFill>
                  <a:srgbClr val="120D0C"/>
                </a:solidFill>
                <a:latin typeface="Lucida Sans Unicode"/>
                <a:cs typeface="Lucida Sans Unicode"/>
              </a:rPr>
              <a:t>tränarna</a:t>
            </a:r>
            <a:r>
              <a:rPr sz="1600" spc="10" dirty="0">
                <a:solidFill>
                  <a:srgbClr val="120D0C"/>
                </a:solidFill>
                <a:latin typeface="Lucida Sans Unicode"/>
                <a:cs typeface="Lucida Sans Unicode"/>
              </a:rPr>
              <a:t> </a:t>
            </a:r>
            <a:r>
              <a:rPr sz="1600" spc="55" dirty="0">
                <a:solidFill>
                  <a:srgbClr val="120D0C"/>
                </a:solidFill>
                <a:latin typeface="Lucida Sans Unicode"/>
                <a:cs typeface="Lucida Sans Unicode"/>
              </a:rPr>
              <a:t>under</a:t>
            </a:r>
            <a:r>
              <a:rPr sz="1600" spc="10" dirty="0">
                <a:solidFill>
                  <a:srgbClr val="120D0C"/>
                </a:solidFill>
                <a:latin typeface="Lucida Sans Unicode"/>
                <a:cs typeface="Lucida Sans Unicode"/>
              </a:rPr>
              <a:t> </a:t>
            </a:r>
            <a:r>
              <a:rPr sz="1600" spc="120" dirty="0">
                <a:solidFill>
                  <a:srgbClr val="120D0C"/>
                </a:solidFill>
                <a:latin typeface="Lucida Sans Unicode"/>
                <a:cs typeface="Lucida Sans Unicode"/>
              </a:rPr>
              <a:t>pågående </a:t>
            </a:r>
            <a:r>
              <a:rPr sz="1600" spc="65" dirty="0">
                <a:solidFill>
                  <a:srgbClr val="120D0C"/>
                </a:solidFill>
                <a:latin typeface="Lucida Sans Unicode"/>
                <a:cs typeface="Lucida Sans Unicode"/>
              </a:rPr>
              <a:t>match.</a:t>
            </a:r>
            <a:endParaRPr sz="1600" dirty="0">
              <a:latin typeface="Lucida Sans Unicode"/>
              <a:cs typeface="Lucida Sans Unicode"/>
            </a:endParaRPr>
          </a:p>
          <a:p>
            <a:pPr marL="12700" marR="659765">
              <a:lnSpc>
                <a:spcPct val="113300"/>
              </a:lnSpc>
              <a:spcBef>
                <a:spcPts val="2175"/>
              </a:spcBef>
            </a:pPr>
            <a:r>
              <a:rPr sz="1600" spc="75" dirty="0">
                <a:solidFill>
                  <a:srgbClr val="120D0C"/>
                </a:solidFill>
                <a:latin typeface="Lucida Sans Unicode"/>
                <a:cs typeface="Lucida Sans Unicode"/>
              </a:rPr>
              <a:t>Svenska</a:t>
            </a:r>
            <a:r>
              <a:rPr sz="1600" spc="105" dirty="0">
                <a:solidFill>
                  <a:srgbClr val="120D0C"/>
                </a:solidFill>
                <a:latin typeface="Lucida Sans Unicode"/>
                <a:cs typeface="Lucida Sans Unicode"/>
              </a:rPr>
              <a:t> </a:t>
            </a:r>
            <a:r>
              <a:rPr sz="1600" spc="10" dirty="0">
                <a:solidFill>
                  <a:srgbClr val="120D0C"/>
                </a:solidFill>
                <a:latin typeface="Lucida Sans Unicode"/>
                <a:cs typeface="Lucida Sans Unicode"/>
              </a:rPr>
              <a:t>Fotbollförbundets</a:t>
            </a:r>
            <a:r>
              <a:rPr sz="1600" spc="110" dirty="0">
                <a:solidFill>
                  <a:srgbClr val="120D0C"/>
                </a:solidFill>
                <a:latin typeface="Lucida Sans Unicode"/>
                <a:cs typeface="Lucida Sans Unicode"/>
              </a:rPr>
              <a:t> </a:t>
            </a:r>
            <a:r>
              <a:rPr sz="1600" spc="10" dirty="0">
                <a:solidFill>
                  <a:srgbClr val="120D0C"/>
                </a:solidFill>
                <a:latin typeface="Lucida Sans Unicode"/>
                <a:cs typeface="Lucida Sans Unicode"/>
              </a:rPr>
              <a:t>regler</a:t>
            </a:r>
            <a:r>
              <a:rPr sz="1600" spc="110" dirty="0">
                <a:solidFill>
                  <a:srgbClr val="120D0C"/>
                </a:solidFill>
                <a:latin typeface="Lucida Sans Unicode"/>
                <a:cs typeface="Lucida Sans Unicode"/>
              </a:rPr>
              <a:t> </a:t>
            </a:r>
            <a:r>
              <a:rPr sz="1600" spc="10" dirty="0">
                <a:solidFill>
                  <a:srgbClr val="120D0C"/>
                </a:solidFill>
                <a:latin typeface="Lucida Sans Unicode"/>
                <a:cs typeface="Lucida Sans Unicode"/>
              </a:rPr>
              <a:t>för</a:t>
            </a:r>
            <a:r>
              <a:rPr sz="1600" spc="105" dirty="0">
                <a:solidFill>
                  <a:srgbClr val="120D0C"/>
                </a:solidFill>
                <a:latin typeface="Lucida Sans Unicode"/>
                <a:cs typeface="Lucida Sans Unicode"/>
              </a:rPr>
              <a:t> </a:t>
            </a:r>
            <a:r>
              <a:rPr sz="1600" spc="-50" dirty="0">
                <a:solidFill>
                  <a:srgbClr val="120D0C"/>
                </a:solidFill>
                <a:latin typeface="Lucida Sans Unicode"/>
                <a:cs typeface="Lucida Sans Unicode"/>
              </a:rPr>
              <a:t>5</a:t>
            </a:r>
            <a:r>
              <a:rPr sz="1600" spc="70" dirty="0">
                <a:solidFill>
                  <a:srgbClr val="120D0C"/>
                </a:solidFill>
                <a:latin typeface="Lucida Sans Unicode"/>
                <a:cs typeface="Lucida Sans Unicode"/>
              </a:rPr>
              <a:t>mot</a:t>
            </a:r>
            <a:r>
              <a:rPr sz="1600" dirty="0">
                <a:solidFill>
                  <a:srgbClr val="120D0C"/>
                </a:solidFill>
                <a:latin typeface="Lucida Sans Unicode"/>
                <a:cs typeface="Lucida Sans Unicode"/>
              </a:rPr>
              <a:t>5-</a:t>
            </a:r>
            <a:r>
              <a:rPr lang="sv-SE" sz="1600" dirty="0">
                <a:solidFill>
                  <a:srgbClr val="120D0C"/>
                </a:solidFill>
                <a:latin typeface="Lucida Sans Unicode"/>
                <a:cs typeface="Lucida Sans Unicode"/>
              </a:rPr>
              <a:t> </a:t>
            </a:r>
            <a:r>
              <a:rPr sz="1600" spc="75" dirty="0" err="1">
                <a:solidFill>
                  <a:srgbClr val="120D0C"/>
                </a:solidFill>
                <a:latin typeface="Lucida Sans Unicode"/>
                <a:cs typeface="Lucida Sans Unicode"/>
              </a:rPr>
              <a:t>här</a:t>
            </a:r>
            <a:r>
              <a:rPr sz="1600" spc="25" dirty="0">
                <a:solidFill>
                  <a:srgbClr val="120D0C"/>
                </a:solidFill>
                <a:latin typeface="Lucida Sans Unicode"/>
                <a:cs typeface="Lucida Sans Unicode"/>
              </a:rPr>
              <a:t> </a:t>
            </a:r>
            <a:r>
              <a:rPr sz="1600" spc="50" dirty="0">
                <a:solidFill>
                  <a:srgbClr val="120D0C"/>
                </a:solidFill>
                <a:latin typeface="Lucida Sans Unicode"/>
                <a:cs typeface="Lucida Sans Unicode"/>
              </a:rPr>
              <a:t>kan</a:t>
            </a:r>
            <a:r>
              <a:rPr sz="1600" spc="20" dirty="0">
                <a:solidFill>
                  <a:srgbClr val="120D0C"/>
                </a:solidFill>
                <a:latin typeface="Lucida Sans Unicode"/>
                <a:cs typeface="Lucida Sans Unicode"/>
              </a:rPr>
              <a:t> </a:t>
            </a:r>
            <a:r>
              <a:rPr sz="1600" dirty="0">
                <a:solidFill>
                  <a:srgbClr val="120D0C"/>
                </a:solidFill>
                <a:latin typeface="Lucida Sans Unicode"/>
                <a:cs typeface="Lucida Sans Unicode"/>
              </a:rPr>
              <a:t>ni</a:t>
            </a:r>
            <a:r>
              <a:rPr sz="1600" spc="20" dirty="0">
                <a:solidFill>
                  <a:srgbClr val="120D0C"/>
                </a:solidFill>
                <a:latin typeface="Lucida Sans Unicode"/>
                <a:cs typeface="Lucida Sans Unicode"/>
              </a:rPr>
              <a:t> </a:t>
            </a:r>
            <a:r>
              <a:rPr sz="1600" spc="105" dirty="0">
                <a:solidFill>
                  <a:srgbClr val="120D0C"/>
                </a:solidFill>
                <a:latin typeface="Lucida Sans Unicode"/>
                <a:cs typeface="Lucida Sans Unicode"/>
              </a:rPr>
              <a:t>läsa</a:t>
            </a:r>
            <a:r>
              <a:rPr sz="1600" spc="25" dirty="0">
                <a:solidFill>
                  <a:srgbClr val="120D0C"/>
                </a:solidFill>
                <a:latin typeface="Lucida Sans Unicode"/>
                <a:cs typeface="Lucida Sans Unicode"/>
              </a:rPr>
              <a:t> </a:t>
            </a:r>
            <a:r>
              <a:rPr sz="1600" spc="80" dirty="0">
                <a:solidFill>
                  <a:srgbClr val="120D0C"/>
                </a:solidFill>
                <a:latin typeface="Lucida Sans Unicode"/>
                <a:cs typeface="Lucida Sans Unicode"/>
              </a:rPr>
              <a:t>mer</a:t>
            </a:r>
            <a:r>
              <a:rPr sz="1600" spc="20" dirty="0">
                <a:solidFill>
                  <a:srgbClr val="120D0C"/>
                </a:solidFill>
                <a:latin typeface="Lucida Sans Unicode"/>
                <a:cs typeface="Lucida Sans Unicode"/>
              </a:rPr>
              <a:t> </a:t>
            </a:r>
            <a:r>
              <a:rPr sz="1600" spc="95" dirty="0">
                <a:solidFill>
                  <a:srgbClr val="120D0C"/>
                </a:solidFill>
                <a:latin typeface="Lucida Sans Unicode"/>
                <a:cs typeface="Lucida Sans Unicode"/>
              </a:rPr>
              <a:t>om</a:t>
            </a:r>
            <a:r>
              <a:rPr sz="1600" spc="20" dirty="0">
                <a:solidFill>
                  <a:srgbClr val="120D0C"/>
                </a:solidFill>
                <a:latin typeface="Lucida Sans Unicode"/>
                <a:cs typeface="Lucida Sans Unicode"/>
              </a:rPr>
              <a:t> </a:t>
            </a:r>
            <a:r>
              <a:rPr sz="1600" spc="100" dirty="0">
                <a:solidFill>
                  <a:srgbClr val="120D0C"/>
                </a:solidFill>
                <a:latin typeface="Lucida Sans Unicode"/>
                <a:cs typeface="Lucida Sans Unicode"/>
              </a:rPr>
              <a:t>dessa</a:t>
            </a:r>
            <a:r>
              <a:rPr sz="1600" spc="25" dirty="0">
                <a:solidFill>
                  <a:srgbClr val="120D0C"/>
                </a:solidFill>
                <a:latin typeface="Lucida Sans Unicode"/>
                <a:cs typeface="Lucida Sans Unicode"/>
              </a:rPr>
              <a:t> </a:t>
            </a:r>
            <a:r>
              <a:rPr sz="1600" u="heavy" spc="55" dirty="0">
                <a:solidFill>
                  <a:srgbClr val="120D0C"/>
                </a:solidFill>
                <a:uFill>
                  <a:solidFill>
                    <a:srgbClr val="120D0C"/>
                  </a:solidFill>
                </a:uFill>
                <a:latin typeface="Lucida Sans Unicode"/>
                <a:cs typeface="Lucida Sans Unicode"/>
                <a:hlinkClick r:id="rId4"/>
              </a:rPr>
              <a:t>Spelregler</a:t>
            </a:r>
            <a:r>
              <a:rPr sz="1600" u="heavy" spc="20" dirty="0">
                <a:solidFill>
                  <a:srgbClr val="120D0C"/>
                </a:solidFill>
                <a:uFill>
                  <a:solidFill>
                    <a:srgbClr val="120D0C"/>
                  </a:solidFill>
                </a:uFill>
                <a:latin typeface="Lucida Sans Unicode"/>
                <a:cs typeface="Lucida Sans Unicode"/>
                <a:hlinkClick r:id="rId4"/>
              </a:rPr>
              <a:t> </a:t>
            </a:r>
            <a:r>
              <a:rPr sz="1600" u="heavy" spc="-25" dirty="0">
                <a:solidFill>
                  <a:srgbClr val="120D0C"/>
                </a:solidFill>
                <a:uFill>
                  <a:solidFill>
                    <a:srgbClr val="120D0C"/>
                  </a:solidFill>
                </a:uFill>
                <a:latin typeface="Lucida Sans Unicode"/>
                <a:cs typeface="Lucida Sans Unicode"/>
                <a:hlinkClick r:id="rId4"/>
              </a:rPr>
              <a:t>för</a:t>
            </a:r>
            <a:r>
              <a:rPr sz="1600" spc="-25" dirty="0">
                <a:solidFill>
                  <a:srgbClr val="120D0C"/>
                </a:solidFill>
                <a:latin typeface="Lucida Sans Unicode"/>
                <a:cs typeface="Lucida Sans Unicode"/>
              </a:rPr>
              <a:t> </a:t>
            </a:r>
            <a:r>
              <a:rPr sz="1600" u="heavy" spc="60" dirty="0">
                <a:solidFill>
                  <a:srgbClr val="120D0C"/>
                </a:solidFill>
                <a:uFill>
                  <a:solidFill>
                    <a:srgbClr val="120D0C"/>
                  </a:solidFill>
                </a:uFill>
                <a:latin typeface="Lucida Sans Unicode"/>
                <a:cs typeface="Lucida Sans Unicode"/>
                <a:hlinkClick r:id="rId4"/>
              </a:rPr>
              <a:t>barn-</a:t>
            </a:r>
            <a:r>
              <a:rPr sz="1600" u="heavy" spc="15" dirty="0">
                <a:solidFill>
                  <a:srgbClr val="120D0C"/>
                </a:solidFill>
                <a:uFill>
                  <a:solidFill>
                    <a:srgbClr val="120D0C"/>
                  </a:solidFill>
                </a:uFill>
                <a:latin typeface="Lucida Sans Unicode"/>
                <a:cs typeface="Lucida Sans Unicode"/>
                <a:hlinkClick r:id="rId4"/>
              </a:rPr>
              <a:t> </a:t>
            </a:r>
            <a:r>
              <a:rPr sz="1600" u="heavy" spc="85" dirty="0">
                <a:solidFill>
                  <a:srgbClr val="120D0C"/>
                </a:solidFill>
                <a:uFill>
                  <a:solidFill>
                    <a:srgbClr val="120D0C"/>
                  </a:solidFill>
                </a:uFill>
                <a:latin typeface="Lucida Sans Unicode"/>
                <a:cs typeface="Lucida Sans Unicode"/>
                <a:hlinkClick r:id="rId4"/>
              </a:rPr>
              <a:t>och</a:t>
            </a:r>
            <a:r>
              <a:rPr sz="1600" u="heavy" spc="15" dirty="0">
                <a:solidFill>
                  <a:srgbClr val="120D0C"/>
                </a:solidFill>
                <a:uFill>
                  <a:solidFill>
                    <a:srgbClr val="120D0C"/>
                  </a:solidFill>
                </a:uFill>
                <a:latin typeface="Lucida Sans Unicode"/>
                <a:cs typeface="Lucida Sans Unicode"/>
                <a:hlinkClick r:id="rId4"/>
              </a:rPr>
              <a:t> </a:t>
            </a:r>
            <a:r>
              <a:rPr sz="1600" u="heavy" spc="40" dirty="0">
                <a:solidFill>
                  <a:srgbClr val="120D0C"/>
                </a:solidFill>
                <a:uFill>
                  <a:solidFill>
                    <a:srgbClr val="120D0C"/>
                  </a:solidFill>
                </a:uFill>
                <a:latin typeface="Lucida Sans Unicode"/>
                <a:cs typeface="Lucida Sans Unicode"/>
                <a:hlinkClick r:id="rId4"/>
              </a:rPr>
              <a:t>ungdomsfotboll</a:t>
            </a:r>
            <a:endParaRPr sz="1600" dirty="0">
              <a:latin typeface="Lucida Sans Unicode"/>
              <a:cs typeface="Lucida Sans Unicod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8288000" cy="10287570"/>
            <a:chOff x="0" y="-1"/>
            <a:chExt cx="18288000" cy="10287570"/>
          </a:xfrm>
        </p:grpSpPr>
        <p:sp>
          <p:nvSpPr>
            <p:cNvPr id="3" name="object 3"/>
            <p:cNvSpPr/>
            <p:nvPr/>
          </p:nvSpPr>
          <p:spPr>
            <a:xfrm>
              <a:off x="0" y="3467101"/>
              <a:ext cx="18288000" cy="6820468"/>
            </a:xfrm>
            <a:custGeom>
              <a:avLst/>
              <a:gdLst/>
              <a:ahLst/>
              <a:cxnLst/>
              <a:rect l="l" t="t" r="r" b="b"/>
              <a:pathLst>
                <a:path w="18288000" h="5434965">
                  <a:moveTo>
                    <a:pt x="0" y="5434395"/>
                  </a:moveTo>
                  <a:lnTo>
                    <a:pt x="18287998" y="5434395"/>
                  </a:lnTo>
                  <a:lnTo>
                    <a:pt x="18287998" y="0"/>
                  </a:lnTo>
                  <a:lnTo>
                    <a:pt x="0" y="0"/>
                  </a:lnTo>
                  <a:lnTo>
                    <a:pt x="0" y="5434395"/>
                  </a:lnTo>
                  <a:close/>
                </a:path>
              </a:pathLst>
            </a:custGeom>
            <a:solidFill>
              <a:srgbClr val="F1EDEB"/>
            </a:solidFill>
          </p:spPr>
          <p:txBody>
            <a:bodyPr wrap="square" lIns="0" tIns="0" rIns="0" bIns="0" rtlCol="0"/>
            <a:lstStyle/>
            <a:p>
              <a:endParaRPr/>
            </a:p>
          </p:txBody>
        </p:sp>
        <p:sp>
          <p:nvSpPr>
            <p:cNvPr id="4" name="object 4"/>
            <p:cNvSpPr/>
            <p:nvPr/>
          </p:nvSpPr>
          <p:spPr>
            <a:xfrm>
              <a:off x="0" y="-1"/>
              <a:ext cx="18288000" cy="3467101"/>
            </a:xfrm>
            <a:custGeom>
              <a:avLst/>
              <a:gdLst/>
              <a:ahLst/>
              <a:cxnLst/>
              <a:rect l="l" t="t" r="r" b="b"/>
              <a:pathLst>
                <a:path w="18288000" h="4852670">
                  <a:moveTo>
                    <a:pt x="0" y="0"/>
                  </a:moveTo>
                  <a:lnTo>
                    <a:pt x="18287999" y="0"/>
                  </a:lnTo>
                  <a:lnTo>
                    <a:pt x="18287999" y="4852603"/>
                  </a:lnTo>
                  <a:lnTo>
                    <a:pt x="0" y="4852603"/>
                  </a:lnTo>
                  <a:lnTo>
                    <a:pt x="0" y="0"/>
                  </a:lnTo>
                  <a:close/>
                </a:path>
              </a:pathLst>
            </a:custGeom>
            <a:solidFill>
              <a:srgbClr val="D5CFC7"/>
            </a:solidFill>
          </p:spPr>
          <p:txBody>
            <a:bodyPr wrap="square" lIns="0" tIns="0" rIns="0" bIns="0" rtlCol="0"/>
            <a:lstStyle/>
            <a:p>
              <a:endParaRPr/>
            </a:p>
          </p:txBody>
        </p:sp>
      </p:grpSp>
      <p:sp>
        <p:nvSpPr>
          <p:cNvPr id="5" name="object 5"/>
          <p:cNvSpPr txBox="1">
            <a:spLocks noGrp="1"/>
          </p:cNvSpPr>
          <p:nvPr>
            <p:ph type="title"/>
          </p:nvPr>
        </p:nvSpPr>
        <p:spPr>
          <a:xfrm>
            <a:off x="990600" y="1353662"/>
            <a:ext cx="16028989" cy="2113438"/>
          </a:xfrm>
          <a:prstGeom prst="rect">
            <a:avLst/>
          </a:prstGeom>
        </p:spPr>
        <p:txBody>
          <a:bodyPr vert="horz" wrap="square" lIns="0" tIns="264199" rIns="0" bIns="0" rtlCol="0">
            <a:spAutoFit/>
          </a:bodyPr>
          <a:lstStyle/>
          <a:p>
            <a:pPr marL="407670" algn="ctr">
              <a:lnSpc>
                <a:spcPct val="100000"/>
              </a:lnSpc>
              <a:spcBef>
                <a:spcPts val="100"/>
              </a:spcBef>
            </a:pPr>
            <a:r>
              <a:rPr sz="12000" spc="885" dirty="0"/>
              <a:t>MATCHER</a:t>
            </a:r>
            <a:endParaRPr sz="12000" dirty="0"/>
          </a:p>
        </p:txBody>
      </p:sp>
      <p:grpSp>
        <p:nvGrpSpPr>
          <p:cNvPr id="6" name="object 6"/>
          <p:cNvGrpSpPr/>
          <p:nvPr/>
        </p:nvGrpSpPr>
        <p:grpSpPr>
          <a:xfrm>
            <a:off x="1164609" y="5265165"/>
            <a:ext cx="7979391" cy="3657601"/>
            <a:chOff x="1659236" y="5481765"/>
            <a:chExt cx="7922895" cy="3771900"/>
          </a:xfrm>
        </p:grpSpPr>
        <p:pic>
          <p:nvPicPr>
            <p:cNvPr id="7" name="object 7"/>
            <p:cNvPicPr/>
            <p:nvPr/>
          </p:nvPicPr>
          <p:blipFill>
            <a:blip r:embed="rId2" cstate="print"/>
            <a:stretch>
              <a:fillRect/>
            </a:stretch>
          </p:blipFill>
          <p:spPr>
            <a:xfrm>
              <a:off x="1659236" y="5481765"/>
              <a:ext cx="3771899" cy="3771899"/>
            </a:xfrm>
            <a:prstGeom prst="rect">
              <a:avLst/>
            </a:prstGeom>
          </p:spPr>
        </p:pic>
        <p:pic>
          <p:nvPicPr>
            <p:cNvPr id="8" name="object 8"/>
            <p:cNvPicPr/>
            <p:nvPr/>
          </p:nvPicPr>
          <p:blipFill>
            <a:blip r:embed="rId3" cstate="print"/>
            <a:stretch>
              <a:fillRect/>
            </a:stretch>
          </p:blipFill>
          <p:spPr>
            <a:xfrm>
              <a:off x="5810006" y="5481765"/>
              <a:ext cx="3771899" cy="3771899"/>
            </a:xfrm>
            <a:prstGeom prst="rect">
              <a:avLst/>
            </a:prstGeom>
          </p:spPr>
        </p:pic>
      </p:grpSp>
      <p:sp>
        <p:nvSpPr>
          <p:cNvPr id="9" name="object 9"/>
          <p:cNvSpPr txBox="1"/>
          <p:nvPr/>
        </p:nvSpPr>
        <p:spPr>
          <a:xfrm>
            <a:off x="9906000" y="4991100"/>
            <a:ext cx="7217391" cy="4414029"/>
          </a:xfrm>
          <a:prstGeom prst="rect">
            <a:avLst/>
          </a:prstGeom>
        </p:spPr>
        <p:txBody>
          <a:bodyPr vert="horz" wrap="square" lIns="0" tIns="12700" rIns="0" bIns="0" rtlCol="0">
            <a:spAutoFit/>
          </a:bodyPr>
          <a:lstStyle/>
          <a:p>
            <a:pPr>
              <a:lnSpc>
                <a:spcPct val="100000"/>
              </a:lnSpc>
              <a:spcBef>
                <a:spcPts val="955"/>
              </a:spcBef>
            </a:pPr>
            <a:r>
              <a:rPr lang="sv-SE" sz="2200" dirty="0">
                <a:latin typeface="Trebuchet MS"/>
                <a:cs typeface="Trebuchet MS"/>
              </a:rPr>
              <a:t>Cup</a:t>
            </a:r>
            <a:endParaRPr sz="2200" dirty="0">
              <a:latin typeface="Trebuchet MS"/>
              <a:cs typeface="Trebuchet MS"/>
            </a:endParaRPr>
          </a:p>
          <a:p>
            <a:pPr marL="12700"/>
            <a:r>
              <a:rPr lang="sv-SE" sz="2200" b="1" dirty="0">
                <a:latin typeface="Trebuchet MS"/>
              </a:rPr>
              <a:t>6</a:t>
            </a:r>
            <a:r>
              <a:rPr sz="2200" b="1" dirty="0">
                <a:latin typeface="Trebuchet MS"/>
              </a:rPr>
              <a:t> </a:t>
            </a:r>
            <a:r>
              <a:rPr lang="sv-SE" sz="2200" b="1" dirty="0">
                <a:latin typeface="Trebuchet MS"/>
              </a:rPr>
              <a:t>April</a:t>
            </a:r>
            <a:r>
              <a:rPr sz="2200" b="1" dirty="0">
                <a:latin typeface="Trebuchet MS"/>
              </a:rPr>
              <a:t>  </a:t>
            </a:r>
            <a:r>
              <a:rPr lang="sv-SE" sz="2200" b="1" dirty="0" err="1">
                <a:latin typeface="Trebuchet MS"/>
              </a:rPr>
              <a:t>Warm</a:t>
            </a:r>
            <a:r>
              <a:rPr lang="sv-SE" sz="2200" b="1" dirty="0">
                <a:latin typeface="Trebuchet MS"/>
              </a:rPr>
              <a:t> </a:t>
            </a:r>
            <a:r>
              <a:rPr lang="sv-SE" sz="2200" b="1" dirty="0" err="1">
                <a:latin typeface="Trebuchet MS"/>
              </a:rPr>
              <a:t>up</a:t>
            </a:r>
            <a:r>
              <a:rPr lang="sv-SE" sz="2200" b="1" dirty="0">
                <a:latin typeface="Trebuchet MS"/>
              </a:rPr>
              <a:t> Cup </a:t>
            </a:r>
          </a:p>
          <a:p>
            <a:pPr marL="12700"/>
            <a:r>
              <a:rPr lang="sv-SE" sz="2200" b="1" dirty="0">
                <a:latin typeface="Trebuchet MS"/>
              </a:rPr>
              <a:t>2 Juni  Tölöcupen</a:t>
            </a:r>
          </a:p>
          <a:p>
            <a:pPr marL="12700">
              <a:lnSpc>
                <a:spcPct val="100000"/>
              </a:lnSpc>
            </a:pPr>
            <a:endParaRPr lang="sv-SE" sz="2200" dirty="0">
              <a:latin typeface="Trebuchet MS"/>
              <a:cs typeface="Trebuchet MS"/>
            </a:endParaRPr>
          </a:p>
          <a:p>
            <a:pPr marL="12700">
              <a:lnSpc>
                <a:spcPct val="100000"/>
              </a:lnSpc>
            </a:pPr>
            <a:r>
              <a:rPr lang="sv-SE" sz="2200" dirty="0">
                <a:latin typeface="Trebuchet MS"/>
                <a:cs typeface="Trebuchet MS"/>
              </a:rPr>
              <a:t>Sammandrag</a:t>
            </a:r>
          </a:p>
          <a:p>
            <a:pPr marL="12700">
              <a:lnSpc>
                <a:spcPct val="100000"/>
              </a:lnSpc>
            </a:pPr>
            <a:r>
              <a:rPr lang="sv-SE" sz="2200" b="1" dirty="0">
                <a:latin typeface="Trebuchet MS"/>
                <a:cs typeface="Trebuchet MS"/>
              </a:rPr>
              <a:t>5 Maj  Backatorp ?</a:t>
            </a:r>
          </a:p>
          <a:p>
            <a:pPr marL="12700">
              <a:lnSpc>
                <a:spcPct val="100000"/>
              </a:lnSpc>
            </a:pPr>
            <a:r>
              <a:rPr lang="sv-SE" sz="2200" b="1" dirty="0">
                <a:latin typeface="Trebuchet MS"/>
                <a:cs typeface="Trebuchet MS"/>
              </a:rPr>
              <a:t>26 Maj HBFC ?</a:t>
            </a:r>
          </a:p>
          <a:p>
            <a:pPr marL="12700">
              <a:lnSpc>
                <a:spcPct val="100000"/>
              </a:lnSpc>
            </a:pPr>
            <a:r>
              <a:rPr lang="sv-SE" sz="2200" b="1" dirty="0">
                <a:latin typeface="Trebuchet MS"/>
                <a:cs typeface="Trebuchet MS"/>
              </a:rPr>
              <a:t>8 September Torslanda IK ?</a:t>
            </a:r>
          </a:p>
          <a:p>
            <a:pPr marL="12700">
              <a:lnSpc>
                <a:spcPct val="100000"/>
              </a:lnSpc>
            </a:pPr>
            <a:r>
              <a:rPr lang="sv-SE" sz="2200" b="1" dirty="0">
                <a:latin typeface="Trebuchet MS"/>
                <a:cs typeface="Trebuchet MS"/>
              </a:rPr>
              <a:t>5 Oktober  HBFC?</a:t>
            </a:r>
          </a:p>
          <a:p>
            <a:pPr marL="12700">
              <a:lnSpc>
                <a:spcPct val="100000"/>
              </a:lnSpc>
            </a:pPr>
            <a:endParaRPr lang="sv-SE" sz="2200" dirty="0">
              <a:latin typeface="Trebuchet MS"/>
              <a:cs typeface="Trebuchet MS"/>
            </a:endParaRPr>
          </a:p>
          <a:p>
            <a:pPr marL="12700">
              <a:lnSpc>
                <a:spcPct val="100000"/>
              </a:lnSpc>
            </a:pPr>
            <a:r>
              <a:rPr lang="sv-SE" sz="2200" dirty="0">
                <a:latin typeface="Trebuchet MS"/>
                <a:cs typeface="Trebuchet MS"/>
              </a:rPr>
              <a:t>Träningsmatcher</a:t>
            </a:r>
          </a:p>
          <a:p>
            <a:pPr marL="12700">
              <a:lnSpc>
                <a:spcPct val="100000"/>
              </a:lnSpc>
            </a:pPr>
            <a:r>
              <a:rPr lang="sv-SE" sz="2200" b="1" dirty="0">
                <a:latin typeface="Trebuchet MS"/>
                <a:cs typeface="Trebuchet MS"/>
              </a:rPr>
              <a:t>Hjuviks AIK</a:t>
            </a:r>
          </a:p>
          <a:p>
            <a:pPr marL="12700">
              <a:lnSpc>
                <a:spcPct val="100000"/>
              </a:lnSpc>
            </a:pPr>
            <a:r>
              <a:rPr lang="sv-SE" sz="2200" b="1" dirty="0" err="1">
                <a:latin typeface="Trebuchet MS"/>
                <a:cs typeface="Trebuchet MS"/>
              </a:rPr>
              <a:t>Tolslanda</a:t>
            </a:r>
            <a:r>
              <a:rPr lang="sv-SE" sz="2200" b="1" dirty="0">
                <a:latin typeface="Trebuchet MS"/>
                <a:cs typeface="Trebuchet MS"/>
              </a:rPr>
              <a:t> IK</a:t>
            </a:r>
            <a:endParaRPr sz="2200" b="1" dirty="0">
              <a:latin typeface="Trebuchet MS"/>
              <a:cs typeface="Trebuchet MS"/>
            </a:endParaRPr>
          </a:p>
        </p:txBody>
      </p:sp>
      <p:sp>
        <p:nvSpPr>
          <p:cNvPr id="10" name="textruta 9">
            <a:extLst>
              <a:ext uri="{FF2B5EF4-FFF2-40B4-BE49-F238E27FC236}">
                <a16:creationId xmlns:a16="http://schemas.microsoft.com/office/drawing/2014/main" id="{EB607F0B-8608-4645-94CE-536EAAA34092}"/>
              </a:ext>
            </a:extLst>
          </p:cNvPr>
          <p:cNvSpPr txBox="1"/>
          <p:nvPr/>
        </p:nvSpPr>
        <p:spPr>
          <a:xfrm>
            <a:off x="1164609" y="4089679"/>
            <a:ext cx="14684991" cy="552908"/>
          </a:xfrm>
          <a:prstGeom prst="rect">
            <a:avLst/>
          </a:prstGeom>
          <a:noFill/>
        </p:spPr>
        <p:txBody>
          <a:bodyPr wrap="square" rtlCol="0">
            <a:spAutoFit/>
          </a:bodyPr>
          <a:lstStyle/>
          <a:p>
            <a:pPr marL="12700" marR="5080" algn="ctr">
              <a:lnSpc>
                <a:spcPct val="116500"/>
              </a:lnSpc>
              <a:spcBef>
                <a:spcPts val="100"/>
              </a:spcBef>
            </a:pPr>
            <a:r>
              <a:rPr lang="sv-SE" sz="2800" dirty="0">
                <a:latin typeface="Trebuchet MS"/>
              </a:rPr>
              <a:t>Syftar till att få mer speltid och träna i matchasammanhang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EDEB"/>
          </a:solidFill>
        </p:spPr>
        <p:txBody>
          <a:bodyPr wrap="square" lIns="0" tIns="0" rIns="0" bIns="0" rtlCol="0"/>
          <a:lstStyle/>
          <a:p>
            <a:endParaRPr/>
          </a:p>
        </p:txBody>
      </p:sp>
      <p:sp>
        <p:nvSpPr>
          <p:cNvPr id="3" name="object 3"/>
          <p:cNvSpPr/>
          <p:nvPr/>
        </p:nvSpPr>
        <p:spPr>
          <a:xfrm>
            <a:off x="-22822" y="1314546"/>
            <a:ext cx="13894993" cy="8994457"/>
          </a:xfrm>
          <a:custGeom>
            <a:avLst/>
            <a:gdLst/>
            <a:ahLst/>
            <a:cxnLst/>
            <a:rect l="l" t="t" r="r" b="b"/>
            <a:pathLst>
              <a:path w="13925550" h="8676640">
                <a:moveTo>
                  <a:pt x="13925531" y="8676012"/>
                </a:moveTo>
                <a:lnTo>
                  <a:pt x="0" y="8676012"/>
                </a:lnTo>
                <a:lnTo>
                  <a:pt x="0" y="0"/>
                </a:lnTo>
                <a:lnTo>
                  <a:pt x="13925531" y="0"/>
                </a:lnTo>
                <a:lnTo>
                  <a:pt x="13925531" y="8676012"/>
                </a:lnTo>
                <a:close/>
              </a:path>
            </a:pathLst>
          </a:custGeom>
          <a:solidFill>
            <a:srgbClr val="D5CFC7"/>
          </a:solidFill>
        </p:spPr>
        <p:txBody>
          <a:bodyPr wrap="square" lIns="0" tIns="0" rIns="0" bIns="0" rtlCol="0"/>
          <a:lstStyle/>
          <a:p>
            <a:endParaRPr dirty="0"/>
          </a:p>
        </p:txBody>
      </p:sp>
      <p:sp>
        <p:nvSpPr>
          <p:cNvPr id="4" name="object 4"/>
          <p:cNvSpPr/>
          <p:nvPr/>
        </p:nvSpPr>
        <p:spPr>
          <a:xfrm>
            <a:off x="16138441" y="0"/>
            <a:ext cx="2150110" cy="4756785"/>
          </a:xfrm>
          <a:custGeom>
            <a:avLst/>
            <a:gdLst/>
            <a:ahLst/>
            <a:cxnLst/>
            <a:rect l="l" t="t" r="r" b="b"/>
            <a:pathLst>
              <a:path w="2150109" h="4756785">
                <a:moveTo>
                  <a:pt x="0" y="0"/>
                </a:moveTo>
                <a:lnTo>
                  <a:pt x="2149557" y="0"/>
                </a:lnTo>
                <a:lnTo>
                  <a:pt x="2149557" y="4756519"/>
                </a:lnTo>
                <a:lnTo>
                  <a:pt x="0" y="4756519"/>
                </a:lnTo>
                <a:lnTo>
                  <a:pt x="0" y="0"/>
                </a:lnTo>
                <a:close/>
              </a:path>
            </a:pathLst>
          </a:custGeom>
          <a:solidFill>
            <a:srgbClr val="D5CFC7"/>
          </a:solidFill>
        </p:spPr>
        <p:txBody>
          <a:bodyPr wrap="square" lIns="0" tIns="0" rIns="0" bIns="0" rtlCol="0"/>
          <a:lstStyle/>
          <a:p>
            <a:endParaRPr/>
          </a:p>
        </p:txBody>
      </p:sp>
      <p:pic>
        <p:nvPicPr>
          <p:cNvPr id="5" name="object 5"/>
          <p:cNvPicPr/>
          <p:nvPr/>
        </p:nvPicPr>
        <p:blipFill>
          <a:blip r:embed="rId2" cstate="print"/>
          <a:stretch>
            <a:fillRect/>
          </a:stretch>
        </p:blipFill>
        <p:spPr>
          <a:xfrm>
            <a:off x="9460295" y="43432"/>
            <a:ext cx="6666735" cy="4756784"/>
          </a:xfrm>
          <a:prstGeom prst="rect">
            <a:avLst/>
          </a:prstGeom>
        </p:spPr>
      </p:pic>
      <p:pic>
        <p:nvPicPr>
          <p:cNvPr id="6" name="object 6"/>
          <p:cNvPicPr/>
          <p:nvPr/>
        </p:nvPicPr>
        <p:blipFill>
          <a:blip r:embed="rId3" cstate="print"/>
          <a:stretch>
            <a:fillRect/>
          </a:stretch>
        </p:blipFill>
        <p:spPr>
          <a:xfrm>
            <a:off x="1" y="5143500"/>
            <a:ext cx="5791199" cy="5143500"/>
          </a:xfrm>
          <a:prstGeom prst="rect">
            <a:avLst/>
          </a:prstGeom>
        </p:spPr>
      </p:pic>
      <p:sp>
        <p:nvSpPr>
          <p:cNvPr id="7" name="object 7"/>
          <p:cNvSpPr txBox="1">
            <a:spLocks noGrp="1"/>
          </p:cNvSpPr>
          <p:nvPr>
            <p:ph type="title"/>
          </p:nvPr>
        </p:nvSpPr>
        <p:spPr>
          <a:xfrm>
            <a:off x="4495800" y="2260734"/>
            <a:ext cx="6047105" cy="1518920"/>
          </a:xfrm>
          <a:prstGeom prst="rect">
            <a:avLst/>
          </a:prstGeom>
        </p:spPr>
        <p:txBody>
          <a:bodyPr vert="horz" wrap="square" lIns="0" tIns="12065" rIns="0" bIns="0" rtlCol="0">
            <a:spAutoFit/>
          </a:bodyPr>
          <a:lstStyle/>
          <a:p>
            <a:pPr marL="12700">
              <a:lnSpc>
                <a:spcPct val="100000"/>
              </a:lnSpc>
              <a:spcBef>
                <a:spcPts val="95"/>
              </a:spcBef>
            </a:pPr>
            <a:r>
              <a:rPr sz="9800" spc="525" dirty="0"/>
              <a:t>LAGKASSA</a:t>
            </a:r>
            <a:endParaRPr sz="9800" dirty="0"/>
          </a:p>
        </p:txBody>
      </p:sp>
      <p:pic>
        <p:nvPicPr>
          <p:cNvPr id="8" name="object 8"/>
          <p:cNvPicPr/>
          <p:nvPr/>
        </p:nvPicPr>
        <p:blipFill>
          <a:blip r:embed="rId4" cstate="print"/>
          <a:stretch>
            <a:fillRect/>
          </a:stretch>
        </p:blipFill>
        <p:spPr>
          <a:xfrm>
            <a:off x="1" y="1"/>
            <a:ext cx="3648192" cy="4305295"/>
          </a:xfrm>
          <a:prstGeom prst="rect">
            <a:avLst/>
          </a:prstGeom>
        </p:spPr>
      </p:pic>
      <p:pic>
        <p:nvPicPr>
          <p:cNvPr id="9" name="object 9"/>
          <p:cNvPicPr/>
          <p:nvPr/>
        </p:nvPicPr>
        <p:blipFill>
          <a:blip r:embed="rId5" cstate="print"/>
          <a:stretch>
            <a:fillRect/>
          </a:stretch>
        </p:blipFill>
        <p:spPr>
          <a:xfrm>
            <a:off x="14513131" y="6692657"/>
            <a:ext cx="3774869" cy="2828924"/>
          </a:xfrm>
          <a:prstGeom prst="rect">
            <a:avLst/>
          </a:prstGeom>
        </p:spPr>
      </p:pic>
      <p:sp>
        <p:nvSpPr>
          <p:cNvPr id="13" name="object 13"/>
          <p:cNvSpPr txBox="1"/>
          <p:nvPr/>
        </p:nvSpPr>
        <p:spPr>
          <a:xfrm>
            <a:off x="6781801" y="5143499"/>
            <a:ext cx="6934199" cy="4070217"/>
          </a:xfrm>
          <a:prstGeom prst="rect">
            <a:avLst/>
          </a:prstGeom>
        </p:spPr>
        <p:txBody>
          <a:bodyPr vert="horz" wrap="square" lIns="0" tIns="12700" rIns="0" bIns="0" rtlCol="0">
            <a:spAutoFit/>
          </a:bodyPr>
          <a:lstStyle/>
          <a:p>
            <a:pPr marL="12700">
              <a:lnSpc>
                <a:spcPct val="100000"/>
              </a:lnSpc>
            </a:pPr>
            <a:r>
              <a:rPr sz="2000" dirty="0" err="1">
                <a:solidFill>
                  <a:srgbClr val="120D0C"/>
                </a:solidFill>
                <a:latin typeface="Lucida Sans Unicode"/>
                <a:cs typeface="Lucida Sans Unicode"/>
              </a:rPr>
              <a:t>Totalt</a:t>
            </a:r>
            <a:r>
              <a:rPr sz="2000" spc="20" dirty="0">
                <a:solidFill>
                  <a:srgbClr val="120D0C"/>
                </a:solidFill>
                <a:latin typeface="Lucida Sans Unicode"/>
                <a:cs typeface="Lucida Sans Unicode"/>
              </a:rPr>
              <a:t> </a:t>
            </a:r>
            <a:r>
              <a:rPr sz="2000" dirty="0" err="1">
                <a:solidFill>
                  <a:srgbClr val="120D0C"/>
                </a:solidFill>
                <a:latin typeface="Lucida Sans Unicode"/>
                <a:cs typeface="Lucida Sans Unicode"/>
              </a:rPr>
              <a:t>finns</a:t>
            </a:r>
            <a:r>
              <a:rPr sz="2000" spc="20" dirty="0">
                <a:solidFill>
                  <a:srgbClr val="120D0C"/>
                </a:solidFill>
                <a:latin typeface="Lucida Sans Unicode"/>
                <a:cs typeface="Lucida Sans Unicode"/>
              </a:rPr>
              <a:t> </a:t>
            </a:r>
            <a:r>
              <a:rPr lang="sv-SE" sz="2000" spc="-10" dirty="0">
                <a:solidFill>
                  <a:srgbClr val="120D0C"/>
                </a:solidFill>
                <a:latin typeface="Lucida Sans Unicode"/>
                <a:cs typeface="Lucida Sans Unicode"/>
              </a:rPr>
              <a:t>1794:</a:t>
            </a:r>
            <a:r>
              <a:rPr sz="2000" spc="-10" dirty="0">
                <a:solidFill>
                  <a:srgbClr val="120D0C"/>
                </a:solidFill>
                <a:latin typeface="Lucida Sans Unicode"/>
                <a:cs typeface="Lucida Sans Unicode"/>
              </a:rPr>
              <a:t>-</a:t>
            </a:r>
            <a:r>
              <a:rPr sz="2000" spc="20" dirty="0">
                <a:solidFill>
                  <a:srgbClr val="120D0C"/>
                </a:solidFill>
                <a:latin typeface="Lucida Sans Unicode"/>
                <a:cs typeface="Lucida Sans Unicode"/>
              </a:rPr>
              <a:t> </a:t>
            </a:r>
            <a:r>
              <a:rPr sz="2000" dirty="0">
                <a:solidFill>
                  <a:srgbClr val="120D0C"/>
                </a:solidFill>
                <a:latin typeface="Lucida Sans Unicode"/>
                <a:cs typeface="Lucida Sans Unicode"/>
              </a:rPr>
              <a:t>i</a:t>
            </a:r>
            <a:r>
              <a:rPr sz="2000" spc="25" dirty="0">
                <a:solidFill>
                  <a:srgbClr val="120D0C"/>
                </a:solidFill>
                <a:latin typeface="Lucida Sans Unicode"/>
                <a:cs typeface="Lucida Sans Unicode"/>
              </a:rPr>
              <a:t> </a:t>
            </a:r>
            <a:r>
              <a:rPr sz="2000" spc="110" dirty="0">
                <a:solidFill>
                  <a:srgbClr val="120D0C"/>
                </a:solidFill>
                <a:latin typeface="Lucida Sans Unicode"/>
                <a:cs typeface="Lucida Sans Unicode"/>
              </a:rPr>
              <a:t>lagkassan</a:t>
            </a:r>
            <a:r>
              <a:rPr sz="2000" spc="20" dirty="0">
                <a:solidFill>
                  <a:srgbClr val="120D0C"/>
                </a:solidFill>
                <a:latin typeface="Lucida Sans Unicode"/>
                <a:cs typeface="Lucida Sans Unicode"/>
              </a:rPr>
              <a:t> </a:t>
            </a:r>
            <a:r>
              <a:rPr sz="2000" dirty="0">
                <a:solidFill>
                  <a:srgbClr val="120D0C"/>
                </a:solidFill>
                <a:latin typeface="Lucida Sans Unicode"/>
                <a:cs typeface="Lucida Sans Unicode"/>
              </a:rPr>
              <a:t>för</a:t>
            </a:r>
            <a:r>
              <a:rPr sz="2000" spc="20" dirty="0">
                <a:solidFill>
                  <a:srgbClr val="120D0C"/>
                </a:solidFill>
                <a:latin typeface="Lucida Sans Unicode"/>
                <a:cs typeface="Lucida Sans Unicode"/>
              </a:rPr>
              <a:t> </a:t>
            </a:r>
            <a:r>
              <a:rPr sz="2000" spc="-125" dirty="0">
                <a:solidFill>
                  <a:srgbClr val="120D0C"/>
                </a:solidFill>
                <a:latin typeface="Lucida Sans Unicode"/>
                <a:cs typeface="Lucida Sans Unicode"/>
              </a:rPr>
              <a:t>P1</a:t>
            </a:r>
            <a:r>
              <a:rPr lang="sv-SE" sz="2000" spc="-125" dirty="0">
                <a:solidFill>
                  <a:srgbClr val="120D0C"/>
                </a:solidFill>
                <a:latin typeface="Lucida Sans Unicode"/>
                <a:cs typeface="Lucida Sans Unicode"/>
              </a:rPr>
              <a:t>6</a:t>
            </a:r>
            <a:r>
              <a:rPr sz="2000" spc="-10" dirty="0">
                <a:solidFill>
                  <a:srgbClr val="120D0C"/>
                </a:solidFill>
                <a:latin typeface="Lucida Sans Unicode"/>
                <a:cs typeface="Lucida Sans Unicode"/>
              </a:rPr>
              <a:t>.</a:t>
            </a:r>
            <a:endParaRPr lang="sv-SE" sz="2000" spc="-10" dirty="0">
              <a:solidFill>
                <a:srgbClr val="120D0C"/>
              </a:solidFill>
              <a:latin typeface="Lucida Sans Unicode"/>
              <a:cs typeface="Lucida Sans Unicode"/>
            </a:endParaRPr>
          </a:p>
          <a:p>
            <a:pPr marL="12700">
              <a:lnSpc>
                <a:spcPct val="100000"/>
              </a:lnSpc>
            </a:pPr>
            <a:endParaRPr lang="sv-SE" spc="-10" dirty="0">
              <a:solidFill>
                <a:srgbClr val="120D0C"/>
              </a:solidFill>
              <a:latin typeface="Lucida Sans Unicode"/>
              <a:cs typeface="Lucida Sans Unicode"/>
            </a:endParaRPr>
          </a:p>
          <a:p>
            <a:pPr marL="12700">
              <a:lnSpc>
                <a:spcPct val="100000"/>
              </a:lnSpc>
            </a:pPr>
            <a:r>
              <a:rPr lang="sv-SE" sz="2000" spc="-10" dirty="0">
                <a:solidFill>
                  <a:srgbClr val="120D0C"/>
                </a:solidFill>
                <a:latin typeface="Lucida Sans Unicode"/>
                <a:cs typeface="Lucida Sans Unicode"/>
              </a:rPr>
              <a:t>Inkommande betalningar om 3360:-</a:t>
            </a:r>
          </a:p>
          <a:p>
            <a:pPr marL="12700">
              <a:lnSpc>
                <a:spcPct val="100000"/>
              </a:lnSpc>
            </a:pPr>
            <a:endParaRPr lang="sv-SE" sz="2000" spc="-10" dirty="0">
              <a:solidFill>
                <a:srgbClr val="120D0C"/>
              </a:solidFill>
              <a:latin typeface="Lucida Sans Unicode"/>
              <a:cs typeface="Lucida Sans Unicode"/>
            </a:endParaRPr>
          </a:p>
          <a:p>
            <a:pPr marL="12700"/>
            <a:r>
              <a:rPr lang="sv-SE" sz="2000" b="1" dirty="0">
                <a:latin typeface="Lucida Sans Unicode"/>
                <a:cs typeface="Lucida Sans Unicode"/>
              </a:rPr>
              <a:t>Omgående betalning vid anmälan till matcher (cup/seriespel)</a:t>
            </a:r>
          </a:p>
          <a:p>
            <a:pPr>
              <a:lnSpc>
                <a:spcPct val="100000"/>
              </a:lnSpc>
              <a:spcBef>
                <a:spcPts val="75"/>
              </a:spcBef>
            </a:pPr>
            <a:endParaRPr sz="2000" dirty="0">
              <a:latin typeface="Lucida Sans Unicode"/>
              <a:cs typeface="Lucida Sans Unicode"/>
            </a:endParaRPr>
          </a:p>
          <a:p>
            <a:pPr marL="12700">
              <a:lnSpc>
                <a:spcPct val="100000"/>
              </a:lnSpc>
              <a:spcBef>
                <a:spcPts val="5"/>
              </a:spcBef>
            </a:pPr>
            <a:r>
              <a:rPr sz="2000" b="1" spc="280" dirty="0">
                <a:solidFill>
                  <a:srgbClr val="120D0C"/>
                </a:solidFill>
                <a:latin typeface="Trebuchet MS"/>
                <a:cs typeface="Trebuchet MS"/>
              </a:rPr>
              <a:t>Kassa</a:t>
            </a:r>
            <a:r>
              <a:rPr sz="2000" b="1" spc="-70" dirty="0">
                <a:solidFill>
                  <a:srgbClr val="120D0C"/>
                </a:solidFill>
                <a:latin typeface="Trebuchet MS"/>
                <a:cs typeface="Trebuchet MS"/>
              </a:rPr>
              <a:t> </a:t>
            </a:r>
            <a:r>
              <a:rPr sz="2000" b="1" spc="204" dirty="0">
                <a:solidFill>
                  <a:srgbClr val="120D0C"/>
                </a:solidFill>
                <a:latin typeface="Trebuchet MS"/>
                <a:cs typeface="Trebuchet MS"/>
              </a:rPr>
              <a:t>krävs</a:t>
            </a:r>
            <a:r>
              <a:rPr sz="2000" b="1" spc="-65" dirty="0">
                <a:solidFill>
                  <a:srgbClr val="120D0C"/>
                </a:solidFill>
                <a:latin typeface="Trebuchet MS"/>
                <a:cs typeface="Trebuchet MS"/>
              </a:rPr>
              <a:t> </a:t>
            </a:r>
            <a:r>
              <a:rPr sz="2000" b="1" spc="-20" dirty="0">
                <a:solidFill>
                  <a:srgbClr val="120D0C"/>
                </a:solidFill>
                <a:latin typeface="Trebuchet MS"/>
                <a:cs typeface="Trebuchet MS"/>
              </a:rPr>
              <a:t>till:</a:t>
            </a:r>
            <a:endParaRPr sz="2000" dirty="0">
              <a:latin typeface="Trebuchet MS"/>
              <a:cs typeface="Trebuchet MS"/>
            </a:endParaRPr>
          </a:p>
          <a:p>
            <a:pPr marL="400685" marR="182880">
              <a:lnSpc>
                <a:spcPct val="114599"/>
              </a:lnSpc>
              <a:spcBef>
                <a:spcPts val="30"/>
              </a:spcBef>
            </a:pPr>
            <a:r>
              <a:rPr sz="1800" dirty="0" err="1">
                <a:solidFill>
                  <a:srgbClr val="120D0C"/>
                </a:solidFill>
                <a:latin typeface="Lucida Sans Unicode"/>
                <a:cs typeface="Lucida Sans Unicode"/>
              </a:rPr>
              <a:t>Avgift</a:t>
            </a:r>
            <a:r>
              <a:rPr sz="1800" spc="85" dirty="0">
                <a:solidFill>
                  <a:srgbClr val="120D0C"/>
                </a:solidFill>
                <a:latin typeface="Lucida Sans Unicode"/>
                <a:cs typeface="Lucida Sans Unicode"/>
              </a:rPr>
              <a:t> </a:t>
            </a:r>
            <a:r>
              <a:rPr sz="1800" spc="95" dirty="0">
                <a:solidFill>
                  <a:srgbClr val="120D0C"/>
                </a:solidFill>
                <a:latin typeface="Lucida Sans Unicode"/>
                <a:cs typeface="Lucida Sans Unicode"/>
              </a:rPr>
              <a:t>cup</a:t>
            </a:r>
            <a:r>
              <a:rPr lang="sv-SE" sz="1800" spc="95" dirty="0">
                <a:solidFill>
                  <a:srgbClr val="120D0C"/>
                </a:solidFill>
                <a:latin typeface="Lucida Sans Unicode"/>
                <a:cs typeface="Lucida Sans Unicode"/>
              </a:rPr>
              <a:t>/serie</a:t>
            </a:r>
            <a:r>
              <a:rPr sz="1800" spc="60" dirty="0" err="1">
                <a:solidFill>
                  <a:srgbClr val="120D0C"/>
                </a:solidFill>
                <a:latin typeface="Lucida Sans Unicode"/>
                <a:cs typeface="Lucida Sans Unicode"/>
              </a:rPr>
              <a:t>spel</a:t>
            </a:r>
            <a:endParaRPr lang="sv-SE" spc="85" dirty="0">
              <a:solidFill>
                <a:srgbClr val="120D0C"/>
              </a:solidFill>
              <a:latin typeface="Lucida Sans Unicode"/>
              <a:cs typeface="Lucida Sans Unicode"/>
            </a:endParaRPr>
          </a:p>
          <a:p>
            <a:pPr marL="400685" marR="182880">
              <a:lnSpc>
                <a:spcPct val="114599"/>
              </a:lnSpc>
              <a:spcBef>
                <a:spcPts val="30"/>
              </a:spcBef>
            </a:pPr>
            <a:r>
              <a:rPr sz="1800" dirty="0" err="1">
                <a:solidFill>
                  <a:srgbClr val="120D0C"/>
                </a:solidFill>
                <a:latin typeface="Lucida Sans Unicode"/>
                <a:cs typeface="Lucida Sans Unicode"/>
              </a:rPr>
              <a:t>Pizzakvällar</a:t>
            </a:r>
            <a:r>
              <a:rPr sz="1800" spc="130" dirty="0">
                <a:solidFill>
                  <a:srgbClr val="120D0C"/>
                </a:solidFill>
                <a:latin typeface="Lucida Sans Unicode"/>
                <a:cs typeface="Lucida Sans Unicode"/>
              </a:rPr>
              <a:t> </a:t>
            </a:r>
            <a:r>
              <a:rPr sz="1800" spc="110" dirty="0">
                <a:solidFill>
                  <a:srgbClr val="120D0C"/>
                </a:solidFill>
                <a:latin typeface="Lucida Sans Unicode"/>
                <a:cs typeface="Lucida Sans Unicode"/>
              </a:rPr>
              <a:t>och</a:t>
            </a:r>
            <a:r>
              <a:rPr sz="1800" spc="130" dirty="0">
                <a:solidFill>
                  <a:srgbClr val="120D0C"/>
                </a:solidFill>
                <a:latin typeface="Lucida Sans Unicode"/>
                <a:cs typeface="Lucida Sans Unicode"/>
              </a:rPr>
              <a:t> </a:t>
            </a:r>
            <a:r>
              <a:rPr sz="1800" spc="125" dirty="0">
                <a:solidFill>
                  <a:srgbClr val="120D0C"/>
                </a:solidFill>
                <a:latin typeface="Lucida Sans Unicode"/>
                <a:cs typeface="Lucida Sans Unicode"/>
              </a:rPr>
              <a:t>annat</a:t>
            </a:r>
            <a:r>
              <a:rPr sz="1800" spc="130" dirty="0">
                <a:solidFill>
                  <a:srgbClr val="120D0C"/>
                </a:solidFill>
                <a:latin typeface="Lucida Sans Unicode"/>
                <a:cs typeface="Lucida Sans Unicode"/>
              </a:rPr>
              <a:t> </a:t>
            </a:r>
            <a:r>
              <a:rPr sz="1800" dirty="0">
                <a:solidFill>
                  <a:srgbClr val="120D0C"/>
                </a:solidFill>
                <a:latin typeface="Lucida Sans Unicode"/>
                <a:cs typeface="Lucida Sans Unicode"/>
              </a:rPr>
              <a:t>trevligt</a:t>
            </a:r>
            <a:r>
              <a:rPr sz="1800" spc="130" dirty="0">
                <a:solidFill>
                  <a:srgbClr val="120D0C"/>
                </a:solidFill>
                <a:latin typeface="Lucida Sans Unicode"/>
                <a:cs typeface="Lucida Sans Unicode"/>
              </a:rPr>
              <a:t> </a:t>
            </a:r>
            <a:r>
              <a:rPr sz="1800" dirty="0">
                <a:solidFill>
                  <a:srgbClr val="120D0C"/>
                </a:solidFill>
                <a:latin typeface="Lucida Sans Unicode"/>
                <a:cs typeface="Lucida Sans Unicode"/>
              </a:rPr>
              <a:t>för</a:t>
            </a:r>
            <a:r>
              <a:rPr sz="1800" spc="135" dirty="0">
                <a:solidFill>
                  <a:srgbClr val="120D0C"/>
                </a:solidFill>
                <a:latin typeface="Lucida Sans Unicode"/>
                <a:cs typeface="Lucida Sans Unicode"/>
              </a:rPr>
              <a:t> </a:t>
            </a:r>
            <a:r>
              <a:rPr sz="1800" spc="80" dirty="0" err="1">
                <a:solidFill>
                  <a:srgbClr val="120D0C"/>
                </a:solidFill>
                <a:latin typeface="Lucida Sans Unicode"/>
                <a:cs typeface="Lucida Sans Unicode"/>
              </a:rPr>
              <a:t>barnen</a:t>
            </a:r>
            <a:endParaRPr lang="sv-SE" sz="1800" spc="80" dirty="0">
              <a:solidFill>
                <a:srgbClr val="120D0C"/>
              </a:solidFill>
              <a:latin typeface="Lucida Sans Unicode"/>
              <a:cs typeface="Lucida Sans Unicode"/>
            </a:endParaRPr>
          </a:p>
          <a:p>
            <a:pPr marL="400685" marR="182880">
              <a:lnSpc>
                <a:spcPct val="114599"/>
              </a:lnSpc>
              <a:spcBef>
                <a:spcPts val="30"/>
              </a:spcBef>
            </a:pPr>
            <a:r>
              <a:rPr lang="sv-SE" sz="1800" spc="85" dirty="0">
                <a:solidFill>
                  <a:srgbClr val="120D0C"/>
                </a:solidFill>
                <a:latin typeface="Lucida Sans Unicode"/>
                <a:cs typeface="Lucida Sans Unicode"/>
              </a:rPr>
              <a:t>Föreningsdomare</a:t>
            </a:r>
            <a:r>
              <a:rPr lang="sv-SE" sz="1800" spc="25" dirty="0">
                <a:solidFill>
                  <a:srgbClr val="120D0C"/>
                </a:solidFill>
                <a:latin typeface="Lucida Sans Unicode"/>
                <a:cs typeface="Lucida Sans Unicode"/>
              </a:rPr>
              <a:t> </a:t>
            </a:r>
            <a:r>
              <a:rPr lang="sv-SE" sz="1800" dirty="0">
                <a:solidFill>
                  <a:srgbClr val="120D0C"/>
                </a:solidFill>
                <a:latin typeface="Lucida Sans Unicode"/>
                <a:cs typeface="Lucida Sans Unicode"/>
              </a:rPr>
              <a:t>vid</a:t>
            </a:r>
            <a:r>
              <a:rPr lang="sv-SE" sz="1800" spc="25" dirty="0">
                <a:solidFill>
                  <a:srgbClr val="120D0C"/>
                </a:solidFill>
                <a:latin typeface="Lucida Sans Unicode"/>
                <a:cs typeface="Lucida Sans Unicode"/>
              </a:rPr>
              <a:t> </a:t>
            </a:r>
            <a:r>
              <a:rPr lang="sv-SE" sz="1800" dirty="0">
                <a:solidFill>
                  <a:srgbClr val="120D0C"/>
                </a:solidFill>
                <a:latin typeface="Lucida Sans Unicode"/>
                <a:cs typeface="Lucida Sans Unicode"/>
              </a:rPr>
              <a:t>5</a:t>
            </a:r>
            <a:r>
              <a:rPr lang="sv-SE" sz="1800" spc="25" dirty="0">
                <a:solidFill>
                  <a:srgbClr val="120D0C"/>
                </a:solidFill>
                <a:latin typeface="Lucida Sans Unicode"/>
                <a:cs typeface="Lucida Sans Unicode"/>
              </a:rPr>
              <a:t> </a:t>
            </a:r>
            <a:r>
              <a:rPr lang="sv-SE" sz="1800" spc="90" dirty="0">
                <a:solidFill>
                  <a:srgbClr val="120D0C"/>
                </a:solidFill>
                <a:latin typeface="Lucida Sans Unicode"/>
                <a:cs typeface="Lucida Sans Unicode"/>
              </a:rPr>
              <a:t>mot</a:t>
            </a:r>
            <a:r>
              <a:rPr lang="sv-SE" sz="1800" spc="25" dirty="0">
                <a:solidFill>
                  <a:srgbClr val="120D0C"/>
                </a:solidFill>
                <a:latin typeface="Lucida Sans Unicode"/>
                <a:cs typeface="Lucida Sans Unicode"/>
              </a:rPr>
              <a:t> </a:t>
            </a:r>
            <a:r>
              <a:rPr lang="sv-SE" sz="1800" dirty="0">
                <a:solidFill>
                  <a:srgbClr val="120D0C"/>
                </a:solidFill>
                <a:latin typeface="Lucida Sans Unicode"/>
                <a:cs typeface="Lucida Sans Unicode"/>
              </a:rPr>
              <a:t>5</a:t>
            </a:r>
            <a:r>
              <a:rPr lang="sv-SE" sz="1800" spc="25" dirty="0">
                <a:solidFill>
                  <a:srgbClr val="120D0C"/>
                </a:solidFill>
                <a:latin typeface="Lucida Sans Unicode"/>
                <a:cs typeface="Lucida Sans Unicode"/>
              </a:rPr>
              <a:t> </a:t>
            </a:r>
            <a:r>
              <a:rPr lang="sv-SE" sz="1800" spc="175" dirty="0">
                <a:solidFill>
                  <a:srgbClr val="120D0C"/>
                </a:solidFill>
                <a:latin typeface="Lucida Sans Unicode"/>
                <a:cs typeface="Lucida Sans Unicode"/>
              </a:rPr>
              <a:t>(om</a:t>
            </a:r>
            <a:r>
              <a:rPr lang="sv-SE" sz="1800" spc="30" dirty="0">
                <a:solidFill>
                  <a:srgbClr val="120D0C"/>
                </a:solidFill>
                <a:latin typeface="Lucida Sans Unicode"/>
                <a:cs typeface="Lucida Sans Unicode"/>
              </a:rPr>
              <a:t> </a:t>
            </a:r>
            <a:r>
              <a:rPr lang="sv-SE" sz="1800" dirty="0">
                <a:solidFill>
                  <a:srgbClr val="120D0C"/>
                </a:solidFill>
                <a:latin typeface="Lucida Sans Unicode"/>
                <a:cs typeface="Lucida Sans Unicode"/>
              </a:rPr>
              <a:t>vi</a:t>
            </a:r>
            <a:r>
              <a:rPr lang="sv-SE" sz="1800" spc="25" dirty="0">
                <a:solidFill>
                  <a:srgbClr val="120D0C"/>
                </a:solidFill>
                <a:latin typeface="Lucida Sans Unicode"/>
                <a:cs typeface="Lucida Sans Unicode"/>
              </a:rPr>
              <a:t> </a:t>
            </a:r>
            <a:r>
              <a:rPr lang="sv-SE" sz="1800" dirty="0">
                <a:solidFill>
                  <a:srgbClr val="120D0C"/>
                </a:solidFill>
                <a:latin typeface="Lucida Sans Unicode"/>
                <a:cs typeface="Lucida Sans Unicode"/>
              </a:rPr>
              <a:t>ej</a:t>
            </a:r>
            <a:r>
              <a:rPr lang="sv-SE" sz="1800" spc="25" dirty="0">
                <a:solidFill>
                  <a:srgbClr val="120D0C"/>
                </a:solidFill>
                <a:latin typeface="Lucida Sans Unicode"/>
                <a:cs typeface="Lucida Sans Unicode"/>
              </a:rPr>
              <a:t> </a:t>
            </a:r>
            <a:r>
              <a:rPr lang="sv-SE" sz="1800" spc="65" dirty="0">
                <a:solidFill>
                  <a:srgbClr val="120D0C"/>
                </a:solidFill>
                <a:latin typeface="Lucida Sans Unicode"/>
                <a:cs typeface="Lucida Sans Unicode"/>
              </a:rPr>
              <a:t>kan</a:t>
            </a:r>
            <a:r>
              <a:rPr lang="sv-SE" sz="1800" spc="25" dirty="0">
                <a:solidFill>
                  <a:srgbClr val="120D0C"/>
                </a:solidFill>
                <a:latin typeface="Lucida Sans Unicode"/>
                <a:cs typeface="Lucida Sans Unicode"/>
              </a:rPr>
              <a:t> </a:t>
            </a:r>
            <a:r>
              <a:rPr lang="sv-SE" sz="1800" spc="114" dirty="0">
                <a:solidFill>
                  <a:srgbClr val="120D0C"/>
                </a:solidFill>
                <a:latin typeface="Lucida Sans Unicode"/>
                <a:cs typeface="Lucida Sans Unicode"/>
              </a:rPr>
              <a:t>döma </a:t>
            </a:r>
            <a:r>
              <a:rPr lang="sv-SE" sz="1800" spc="70" dirty="0">
                <a:solidFill>
                  <a:srgbClr val="120D0C"/>
                </a:solidFill>
                <a:latin typeface="Lucida Sans Unicode"/>
                <a:cs typeface="Lucida Sans Unicode"/>
              </a:rPr>
              <a:t>själva).</a:t>
            </a:r>
            <a:endParaRPr lang="sv-SE" spc="70" dirty="0">
              <a:latin typeface="Lucida Sans Unicode"/>
              <a:cs typeface="Lucida Sans Unicode"/>
            </a:endParaRPr>
          </a:p>
          <a:p>
            <a:pPr marL="400685" marR="182880">
              <a:lnSpc>
                <a:spcPct val="114599"/>
              </a:lnSpc>
              <a:spcBef>
                <a:spcPts val="30"/>
              </a:spcBef>
            </a:pPr>
            <a:endParaRPr lang="sv-SE" spc="80" dirty="0">
              <a:solidFill>
                <a:srgbClr val="120D0C"/>
              </a:solidFill>
              <a:latin typeface="Lucida Sans Unicode"/>
              <a:cs typeface="Lucida Sans Unicode"/>
            </a:endParaRPr>
          </a:p>
        </p:txBody>
      </p:sp>
      <p:sp>
        <p:nvSpPr>
          <p:cNvPr id="14" name="object 14"/>
          <p:cNvSpPr txBox="1"/>
          <p:nvPr/>
        </p:nvSpPr>
        <p:spPr>
          <a:xfrm>
            <a:off x="16697876" y="1031694"/>
            <a:ext cx="524510" cy="2439035"/>
          </a:xfrm>
          <a:prstGeom prst="rect">
            <a:avLst/>
          </a:prstGeom>
        </p:spPr>
        <p:txBody>
          <a:bodyPr vert="vert" wrap="square" lIns="0" tIns="0" rIns="0" bIns="0" rtlCol="0">
            <a:spAutoFit/>
          </a:bodyPr>
          <a:lstStyle/>
          <a:p>
            <a:pPr marL="12700">
              <a:lnSpc>
                <a:spcPts val="3825"/>
              </a:lnSpc>
            </a:pPr>
            <a:r>
              <a:rPr sz="3900" spc="220" dirty="0">
                <a:solidFill>
                  <a:srgbClr val="120D0C"/>
                </a:solidFill>
                <a:latin typeface="Arial Narrow"/>
                <a:cs typeface="Arial Narrow"/>
              </a:rPr>
              <a:t>LAGKASSA</a:t>
            </a:r>
            <a:endParaRPr sz="3900">
              <a:latin typeface="Arial Narrow"/>
              <a:cs typeface="Arial Narrow"/>
            </a:endParaRPr>
          </a:p>
        </p:txBody>
      </p:sp>
      <p:sp>
        <p:nvSpPr>
          <p:cNvPr id="15" name="object 15"/>
          <p:cNvSpPr/>
          <p:nvPr/>
        </p:nvSpPr>
        <p:spPr>
          <a:xfrm>
            <a:off x="4191000" y="4000500"/>
            <a:ext cx="6492240" cy="0"/>
          </a:xfrm>
          <a:custGeom>
            <a:avLst/>
            <a:gdLst/>
            <a:ahLst/>
            <a:cxnLst/>
            <a:rect l="l" t="t" r="r" b="b"/>
            <a:pathLst>
              <a:path w="6492240">
                <a:moveTo>
                  <a:pt x="0" y="0"/>
                </a:moveTo>
                <a:lnTo>
                  <a:pt x="6492239" y="0"/>
                </a:lnTo>
              </a:path>
            </a:pathLst>
          </a:custGeom>
          <a:ln w="9524">
            <a:solidFill>
              <a:srgbClr val="000000"/>
            </a:solidFill>
          </a:ln>
        </p:spPr>
        <p:txBody>
          <a:bodyPr wrap="square" lIns="0" tIns="0" rIns="0" bIns="0" rtlCol="0"/>
          <a:lstStyle/>
          <a:p>
            <a:endParaRPr/>
          </a:p>
        </p:txBody>
      </p:sp>
      <p:pic>
        <p:nvPicPr>
          <p:cNvPr id="19" name="object 7">
            <a:extLst>
              <a:ext uri="{FF2B5EF4-FFF2-40B4-BE49-F238E27FC236}">
                <a16:creationId xmlns:a16="http://schemas.microsoft.com/office/drawing/2014/main" id="{A58B725E-5586-A9AE-8985-5431007D812A}"/>
              </a:ext>
            </a:extLst>
          </p:cNvPr>
          <p:cNvPicPr/>
          <p:nvPr/>
        </p:nvPicPr>
        <p:blipFill>
          <a:blip r:embed="rId6" cstate="print"/>
          <a:stretch>
            <a:fillRect/>
          </a:stretch>
        </p:blipFill>
        <p:spPr>
          <a:xfrm>
            <a:off x="6924675" y="8069019"/>
            <a:ext cx="76200" cy="76199"/>
          </a:xfrm>
          <a:prstGeom prst="rect">
            <a:avLst/>
          </a:prstGeom>
        </p:spPr>
      </p:pic>
      <p:pic>
        <p:nvPicPr>
          <p:cNvPr id="21" name="object 7">
            <a:extLst>
              <a:ext uri="{FF2B5EF4-FFF2-40B4-BE49-F238E27FC236}">
                <a16:creationId xmlns:a16="http://schemas.microsoft.com/office/drawing/2014/main" id="{83D725DE-9581-930D-ACAE-59C956408A31}"/>
              </a:ext>
            </a:extLst>
          </p:cNvPr>
          <p:cNvPicPr/>
          <p:nvPr/>
        </p:nvPicPr>
        <p:blipFill>
          <a:blip r:embed="rId6" cstate="print"/>
          <a:stretch>
            <a:fillRect/>
          </a:stretch>
        </p:blipFill>
        <p:spPr>
          <a:xfrm>
            <a:off x="6924675" y="7736290"/>
            <a:ext cx="76200" cy="76199"/>
          </a:xfrm>
          <a:prstGeom prst="rect">
            <a:avLst/>
          </a:prstGeom>
        </p:spPr>
      </p:pic>
      <p:pic>
        <p:nvPicPr>
          <p:cNvPr id="23" name="object 7">
            <a:extLst>
              <a:ext uri="{FF2B5EF4-FFF2-40B4-BE49-F238E27FC236}">
                <a16:creationId xmlns:a16="http://schemas.microsoft.com/office/drawing/2014/main" id="{5A69A8F2-7949-DB87-FADD-26F07978C4C7}"/>
              </a:ext>
            </a:extLst>
          </p:cNvPr>
          <p:cNvPicPr/>
          <p:nvPr/>
        </p:nvPicPr>
        <p:blipFill>
          <a:blip r:embed="rId6" cstate="print"/>
          <a:stretch>
            <a:fillRect/>
          </a:stretch>
        </p:blipFill>
        <p:spPr>
          <a:xfrm>
            <a:off x="6924675" y="8357596"/>
            <a:ext cx="76200" cy="76199"/>
          </a:xfrm>
          <a:prstGeom prst="rect">
            <a:avLst/>
          </a:prstGeom>
        </p:spPr>
      </p:pic>
      <p:sp>
        <p:nvSpPr>
          <p:cNvPr id="24" name="textruta 23">
            <a:extLst>
              <a:ext uri="{FF2B5EF4-FFF2-40B4-BE49-F238E27FC236}">
                <a16:creationId xmlns:a16="http://schemas.microsoft.com/office/drawing/2014/main" id="{6BD87883-50BC-3D3A-9A92-F353D2FEDC82}"/>
              </a:ext>
            </a:extLst>
          </p:cNvPr>
          <p:cNvSpPr txBox="1"/>
          <p:nvPr/>
        </p:nvSpPr>
        <p:spPr>
          <a:xfrm>
            <a:off x="6781250" y="9213716"/>
            <a:ext cx="6706149" cy="923330"/>
          </a:xfrm>
          <a:prstGeom prst="rect">
            <a:avLst/>
          </a:prstGeom>
          <a:noFill/>
        </p:spPr>
        <p:txBody>
          <a:bodyPr wrap="square" rtlCol="0">
            <a:spAutoFit/>
          </a:bodyPr>
          <a:lstStyle/>
          <a:p>
            <a:r>
              <a:rPr lang="sv-SE" sz="1800" b="1" spc="80" dirty="0">
                <a:solidFill>
                  <a:srgbClr val="120D0C"/>
                </a:solidFill>
                <a:latin typeface="Lucida Sans Unicode"/>
                <a:cs typeface="Lucida Sans Unicode"/>
              </a:rPr>
              <a:t>Vi behöver stärka lagkassan, föräldrarepresentanter planerar aktiviteter för säsongen</a:t>
            </a:r>
          </a:p>
          <a:p>
            <a:endParaRPr lang="sv-S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20D0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ed3ce6e-068b-4a56-90d4-7ce0213eb4e8}" enabled="1" method="Standard" siteId="{ccb47768-ec09-46e2-830d-534bb6128185}" removed="0"/>
</clbl:labelList>
</file>

<file path=docProps/app.xml><?xml version="1.0" encoding="utf-8"?>
<Properties xmlns="http://schemas.openxmlformats.org/officeDocument/2006/extended-properties" xmlns:vt="http://schemas.openxmlformats.org/officeDocument/2006/docPropsVTypes">
  <Template/>
  <TotalTime>1908</TotalTime>
  <Words>1157</Words>
  <Application>Microsoft Office PowerPoint</Application>
  <PresentationFormat>Anpassad</PresentationFormat>
  <Paragraphs>148</Paragraphs>
  <Slides>12</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12</vt:i4>
      </vt:variant>
    </vt:vector>
  </HeadingPairs>
  <TitlesOfParts>
    <vt:vector size="21" baseType="lpstr">
      <vt:lpstr>Arial</vt:lpstr>
      <vt:lpstr>Arial Narrow</vt:lpstr>
      <vt:lpstr>Calibri</vt:lpstr>
      <vt:lpstr>Century Gothic</vt:lpstr>
      <vt:lpstr>Lucida Sans Unicode</vt:lpstr>
      <vt:lpstr>StagSans</vt:lpstr>
      <vt:lpstr>Times New Roman</vt:lpstr>
      <vt:lpstr>Trebuchet MS</vt:lpstr>
      <vt:lpstr>Office Theme</vt:lpstr>
      <vt:lpstr>IK ZENITH POJKAR 16</vt:lpstr>
      <vt:lpstr>VILKA ÄR ZENITH P16?</vt:lpstr>
      <vt:lpstr>PowerPoint-presentation</vt:lpstr>
      <vt:lpstr>PowerPoint-presentation</vt:lpstr>
      <vt:lpstr>TRÄNING</vt:lpstr>
      <vt:lpstr>Träningsupplägg</vt:lpstr>
      <vt:lpstr>SPELFORM 5 MOT 5</vt:lpstr>
      <vt:lpstr>MATCHER</vt:lpstr>
      <vt:lpstr>LAGKASSA</vt:lpstr>
      <vt:lpstr>FÖRÄLDRAPROFIL</vt:lpstr>
      <vt:lpstr>IK ZENITHS VÄRDEGRUND</vt:lpstr>
      <vt:lpstr>FOTBOLLENS TIO BUDORD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240310</dc:title>
  <dc:creator>Sara Olsson</dc:creator>
  <cp:keywords>DAF_AgCv4TE,BAEphY_aXLc</cp:keywords>
  <cp:lastModifiedBy>Melisa Hogander</cp:lastModifiedBy>
  <cp:revision>1</cp:revision>
  <dcterms:created xsi:type="dcterms:W3CDTF">2024-03-16T14:47:31Z</dcterms:created>
  <dcterms:modified xsi:type="dcterms:W3CDTF">2024-03-25T15:15:45Z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2024-03-10T00:00:00Z</vt:filetime>
  </property>
  <property fmtid="{D5CDD505-2E9C-101B-9397-08002B2CF9AE}" pid="3" name="Creator">
    <vt:lpwstr>Canva</vt:lpwstr>
  </property>
  <property fmtid="{D5CDD505-2E9C-101B-9397-08002B2CF9AE}" pid="4" name="LastSaved">
    <vt:filetime>2024-03-16T00:00:00Z</vt:filetime>
  </property>
  <property fmtid="{D5CDD505-2E9C-101B-9397-08002B2CF9AE}" pid="5" name="Producer">
    <vt:lpwstr>Canva</vt:lpwstr>
  </property>
  <property fmtid="{D5CDD505-2E9C-101B-9397-08002B2CF9AE}" pid="6" name="MSIP_Label_19540963-e559-4020-8a90-fe8a502c2801_Enabled">
    <vt:lpwstr>true</vt:lpwstr>
  </property>
  <property fmtid="{D5CDD505-2E9C-101B-9397-08002B2CF9AE}" pid="7" name="MSIP_Label_19540963-e559-4020-8a90-fe8a502c2801_SetDate">
    <vt:lpwstr>2024-03-16T14:48:04Z</vt:lpwstr>
  </property>
  <property fmtid="{D5CDD505-2E9C-101B-9397-08002B2CF9AE}" pid="8" name="MSIP_Label_19540963-e559-4020-8a90-fe8a502c2801_Method">
    <vt:lpwstr>Standard</vt:lpwstr>
  </property>
  <property fmtid="{D5CDD505-2E9C-101B-9397-08002B2CF9AE}" pid="9" name="MSIP_Label_19540963-e559-4020-8a90-fe8a502c2801_Name">
    <vt:lpwstr>19540963-e559-4020-8a90-fe8a502c2801</vt:lpwstr>
  </property>
  <property fmtid="{D5CDD505-2E9C-101B-9397-08002B2CF9AE}" pid="10" name="MSIP_Label_19540963-e559-4020-8a90-fe8a502c2801_SiteId">
    <vt:lpwstr>f25493ae-1c98-41d7-8a33-0be75f5fe603</vt:lpwstr>
  </property>
  <property fmtid="{D5CDD505-2E9C-101B-9397-08002B2CF9AE}" pid="11" name="MSIP_Label_19540963-e559-4020-8a90-fe8a502c2801_ActionId">
    <vt:lpwstr>4f3fae51-5ae2-48cf-b2dd-75b7b0c99a93</vt:lpwstr>
  </property>
  <property fmtid="{D5CDD505-2E9C-101B-9397-08002B2CF9AE}" pid="12" name="MSIP_Label_19540963-e559-4020-8a90-fe8a502c2801_ContentBits">
    <vt:lpwstr>0</vt:lpwstr>
  </property>
</Properties>
</file>