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256" r:id="rId3"/>
    <p:sldId id="262" r:id="rId4"/>
    <p:sldId id="258" r:id="rId5"/>
    <p:sldId id="259" r:id="rId6"/>
    <p:sldId id="260" r:id="rId7"/>
    <p:sldId id="261" r:id="rId8"/>
    <p:sldId id="277" r:id="rId9"/>
    <p:sldId id="264" r:id="rId10"/>
    <p:sldId id="278" r:id="rId11"/>
    <p:sldId id="271" r:id="rId12"/>
    <p:sldId id="279" r:id="rId13"/>
    <p:sldId id="280" r:id="rId14"/>
    <p:sldId id="268" r:id="rId15"/>
    <p:sldId id="266" r:id="rId16"/>
    <p:sldId id="270" r:id="rId17"/>
    <p:sldId id="281" r:id="rId18"/>
    <p:sldId id="274" r:id="rId19"/>
    <p:sldId id="27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445EC2-0555-43D7-B6E0-4C24A5C06D91}">
          <p14:sldIdLst>
            <p14:sldId id="257"/>
            <p14:sldId id="256"/>
          </p14:sldIdLst>
        </p14:section>
        <p14:section name="Laget" id="{740931CF-94AD-473C-8B3C-1118A9F1D9B8}">
          <p14:sldIdLst>
            <p14:sldId id="262"/>
          </p14:sldIdLst>
        </p14:section>
        <p14:section name="Summering säsongen 2022/23" id="{42C5A87B-F4BD-444D-90AF-8BE28E3FFD74}">
          <p14:sldIdLst>
            <p14:sldId id="258"/>
          </p14:sldIdLst>
        </p14:section>
        <p14:section name="Utvärdering &amp; plan 2023/24" id="{40C948D3-9B2E-4069-8518-37838046E216}">
          <p14:sldIdLst>
            <p14:sldId id="259"/>
            <p14:sldId id="260"/>
            <p14:sldId id="261"/>
            <p14:sldId id="277"/>
          </p14:sldIdLst>
        </p14:section>
        <p14:section name="Träningar + upplägg" id="{725D4EA6-BEDA-4344-9FBC-ED0A077EF8BA}">
          <p14:sldIdLst>
            <p14:sldId id="264"/>
          </p14:sldIdLst>
        </p14:section>
        <p14:section name="Fysträning" id="{1A70243C-0004-4F8B-A267-E057225B9706}">
          <p14:sldIdLst>
            <p14:sldId id="278"/>
          </p14:sldIdLst>
        </p14:section>
        <p14:section name="Serier + kallelser" id="{09596A00-5CB6-4AAD-83BC-9D803F679C9F}">
          <p14:sldIdLst>
            <p14:sldId id="271"/>
            <p14:sldId id="279"/>
          </p14:sldIdLst>
        </p14:section>
        <p14:section name="Spelregler" id="{ADB01699-46CE-4D19-9BBE-C17165A5B30B}">
          <p14:sldIdLst>
            <p14:sldId id="280"/>
          </p14:sldIdLst>
        </p14:section>
        <p14:section name="Mål för säsongen" id="{3C39A0BD-D440-4F9F-B9E8-9B58A99D0452}">
          <p14:sldIdLst>
            <p14:sldId id="268"/>
          </p14:sldIdLst>
        </p14:section>
        <p14:section name="Cuper" id="{C21515F2-D8CA-4DEA-B413-31EB8CE93D83}">
          <p14:sldIdLst>
            <p14:sldId id="266"/>
          </p14:sldIdLst>
        </p14:section>
        <p14:section name="Ekonomi &amp; försäljning" id="{FC60E083-2319-4828-B228-4EFE5A8B5704}">
          <p14:sldIdLst>
            <p14:sldId id="270"/>
          </p14:sldIdLst>
        </p14:section>
        <p14:section name="Övrigt" id="{13DE03E7-E562-4F83-97D7-F3232EA4BFFE}">
          <p14:sldIdLst>
            <p14:sldId id="281"/>
          </p14:sldIdLst>
        </p14:section>
        <p14:section name="Q&amp;A" id="{91EAFE60-6968-4EC9-BC31-279E8FA30F82}">
          <p14:sldIdLst>
            <p14:sldId id="274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735BF-AEEB-432B-83AB-925034CC8234}" v="3552" dt="2023-09-25T10:53:44.482"/>
    <p1510:client id="{D3FEA0CC-2855-0B16-80D4-3F2F9C4386D1}" v="15" dt="2023-09-26T11:58:09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26" autoAdjust="0"/>
  </p:normalViewPr>
  <p:slideViewPr>
    <p:cSldViewPr snapToGrid="0">
      <p:cViewPr varScale="1">
        <p:scale>
          <a:sx n="75" d="100"/>
          <a:sy n="75" d="100"/>
        </p:scale>
        <p:origin x="93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A1E0-CDDB-4206-8083-BB7416B1FA36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95620-BC3C-49EB-9530-C133B84EA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9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413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Andreas</a:t>
            </a:r>
            <a:endParaRPr lang="sv-SE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2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Andreas </a:t>
            </a:r>
          </a:p>
          <a:p>
            <a:r>
              <a:rPr lang="sv-SE" dirty="0"/>
              <a:t>-På förhand två jämna serier</a:t>
            </a:r>
          </a:p>
          <a:p>
            <a:r>
              <a:rPr lang="sv-SE" dirty="0"/>
              <a:t>-Vi kommer försöka ändra så vi får matcher lördag och söndag så gott det går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23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789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13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Lagledare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32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Lagledare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196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41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Daniel</a:t>
            </a:r>
            <a:endParaRPr lang="sv-SE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59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Andreas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31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41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Daniel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21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55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15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Andreas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90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Daniel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95620-BC3C-49EB-9530-C133B84EA67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14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50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7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99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592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37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69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78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91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4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01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7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71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13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8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65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54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ECD10-6B27-4175-9575-1EBC76E310BA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5E40-61D9-485E-914F-03CF9E60ED65}" type="slidenum">
              <a:rPr lang="sv-SE" smtClean="0"/>
              <a:t>‹#›</a:t>
            </a:fld>
            <a:endParaRPr lang="sv-SE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F85D0C5-B15B-41B9-819E-1869233B97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42135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1" imgW="344" imgH="344" progId="TCLayout.ActiveDocument.1">
                  <p:embed/>
                </p:oleObj>
              </mc:Choice>
              <mc:Fallback>
                <p:oleObj name="think-cell Slide" r:id="rId21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F85D0C5-B15B-41B9-819E-1869233B9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177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43296A-53C3-4024-9739-AD11018A41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8155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43296A-53C3-4024-9739-AD11018A4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3205"/>
            <a:ext cx="9144000" cy="1755849"/>
          </a:xfrm>
        </p:spPr>
        <p:txBody>
          <a:bodyPr vert="horz"/>
          <a:lstStyle/>
          <a:p>
            <a:r>
              <a:rPr lang="sv-SE" dirty="0"/>
              <a:t>Föräldramöte Sirius P12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sv-SE" sz="3600" dirty="0"/>
              <a:t>Säsongen 2023/24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2887B-1023-4B54-BB23-CD7236F31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61" y="4107976"/>
            <a:ext cx="1582003" cy="20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5BF396E-D655-4224-8AB2-FCDEB2D239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1540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5" imgW="499" imgH="499" progId="TCLayout.ActiveDocument.1">
                  <p:embed/>
                </p:oleObj>
              </mc:Choice>
              <mc:Fallback>
                <p:oleObj name="think-cell Slide" r:id="rId5" imgW="499" imgH="49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BF396E-D655-4224-8AB2-FCDEB2D239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238637"/>
            <a:ext cx="9001462" cy="957832"/>
          </a:xfrm>
        </p:spPr>
        <p:txBody>
          <a:bodyPr vert="horz">
            <a:normAutofit/>
          </a:bodyPr>
          <a:lstStyle/>
          <a:p>
            <a:pPr algn="l"/>
            <a:r>
              <a:rPr lang="sv-SE" sz="4900" dirty="0"/>
              <a:t>Fysträning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2421506"/>
            <a:ext cx="900146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Under ordinarie träningstid (måndagar)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err="1"/>
              <a:t>Fys</a:t>
            </a:r>
            <a:r>
              <a:rPr lang="sv-SE" dirty="0"/>
              <a:t> utomhus</a:t>
            </a:r>
          </a:p>
        </p:txBody>
      </p:sp>
    </p:spTree>
    <p:extLst>
      <p:ext uri="{BB962C8B-B14F-4D97-AF65-F5344CB8AC3E}">
        <p14:creationId xmlns:p14="http://schemas.microsoft.com/office/powerpoint/2010/main" val="199454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E914C4-D038-48C1-8682-ADC78C3BD2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9755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E914C4-D038-48C1-8682-ADC78C3BD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639"/>
            <a:ext cx="9144000" cy="1001894"/>
          </a:xfrm>
        </p:spPr>
        <p:txBody>
          <a:bodyPr vert="horz">
            <a:normAutofit/>
          </a:bodyPr>
          <a:lstStyle/>
          <a:p>
            <a:pPr algn="l"/>
            <a:r>
              <a:rPr lang="sv-SE" sz="4900" dirty="0"/>
              <a:t>Serier + kallelser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0546"/>
            <a:ext cx="9144000" cy="42335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Rekomendation för P12 säsongen 2023/24 är 4-mot-4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Vi försöker att sprida ut matcherna på lördagar och söndagar</a:t>
            </a:r>
            <a:endParaRPr lang="sv-SE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Totalt 44 matcher exkl. cuper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Ca fyra veckors framförhållning gällande kallelser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Svara gärna så fort ni kan för enklare planering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Önskemål vid speciella tillfällen / planerad frånvaro</a:t>
            </a:r>
          </a:p>
        </p:txBody>
      </p:sp>
    </p:spTree>
    <p:extLst>
      <p:ext uri="{BB962C8B-B14F-4D97-AF65-F5344CB8AC3E}">
        <p14:creationId xmlns:p14="http://schemas.microsoft.com/office/powerpoint/2010/main" val="313901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FD166A8-557C-42F6-A236-EFFA883C05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4692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5" imgW="499" imgH="499" progId="TCLayout.ActiveDocument.1">
                  <p:embed/>
                </p:oleObj>
              </mc:Choice>
              <mc:Fallback>
                <p:oleObj name="think-cell Slide" r:id="rId5" imgW="499" imgH="49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D166A8-557C-42F6-A236-EFFA883C05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881" y="228600"/>
            <a:ext cx="9144000" cy="964847"/>
          </a:xfrm>
        </p:spPr>
        <p:txBody>
          <a:bodyPr>
            <a:noAutofit/>
          </a:bodyPr>
          <a:lstStyle/>
          <a:p>
            <a:pPr algn="l"/>
            <a:r>
              <a:rPr lang="sv-SE" sz="4900" b="1" dirty="0">
                <a:latin typeface="+mj-lt"/>
              </a:rPr>
              <a:t>Spelschema just 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5FE9A-FD76-41D3-9E50-6AE5EB528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6" y="1409699"/>
            <a:ext cx="10582274" cy="5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6895D5D-64D4-4569-806D-22F1D34865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4508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5" imgW="499" imgH="499" progId="TCLayout.ActiveDocument.1">
                  <p:embed/>
                </p:oleObj>
              </mc:Choice>
              <mc:Fallback>
                <p:oleObj name="think-cell Slide" r:id="rId5" imgW="499" imgH="49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895D5D-64D4-4569-806D-22F1D3486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B04B38-7165-4DF0-AB3D-2DDD4FF4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69" y="559212"/>
            <a:ext cx="8717439" cy="701147"/>
          </a:xfrm>
        </p:spPr>
        <p:txBody>
          <a:bodyPr vert="horz">
            <a:noAutofit/>
          </a:bodyPr>
          <a:lstStyle/>
          <a:p>
            <a:pPr algn="l"/>
            <a:r>
              <a:rPr lang="sv-SE" sz="4900" dirty="0"/>
              <a:t>Spelregler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0AAA-02C6-4F72-A206-E3A28B158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538" y="1949225"/>
            <a:ext cx="5092608" cy="449162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2400" u="sng" dirty="0"/>
              <a:t>Vi gör </a:t>
            </a:r>
          </a:p>
          <a:p>
            <a:pPr marL="0" indent="0">
              <a:spcBef>
                <a:spcPts val="0"/>
              </a:spcBef>
              <a:buNone/>
            </a:pPr>
            <a:endParaRPr lang="sv-SE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Alla hjälper till att bygga/riva sarg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Vi lägger västarna och målvaktsutrustningen i väskan efter träningen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Vi ansvarar för vår egen utrustning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Vi räcker upp handen om man vill prata under genomgången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Vi är positiva mot varandra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/>
              <a:t>Vi respekterar laguttagningar och positioner -&gt; match </a:t>
            </a:r>
            <a:r>
              <a:rPr lang="sv-SE" sz="1400"/>
              <a:t>&amp; träningar</a:t>
            </a:r>
            <a:endParaRPr lang="sv-SE" sz="14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441E29-3AED-4176-87A7-15F09548A0B8}"/>
              </a:ext>
            </a:extLst>
          </p:cNvPr>
          <p:cNvSpPr txBox="1">
            <a:spLocks/>
          </p:cNvSpPr>
          <p:nvPr/>
        </p:nvSpPr>
        <p:spPr>
          <a:xfrm>
            <a:off x="5752265" y="2096064"/>
            <a:ext cx="3637577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4D1A5-4599-4347-9E18-1088C8A99C09}"/>
              </a:ext>
            </a:extLst>
          </p:cNvPr>
          <p:cNvSpPr txBox="1"/>
          <p:nvPr/>
        </p:nvSpPr>
        <p:spPr>
          <a:xfrm>
            <a:off x="6438623" y="1949225"/>
            <a:ext cx="5092607" cy="4462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400" u="sng" dirty="0"/>
              <a:t>Vi gör inte </a:t>
            </a:r>
          </a:p>
          <a:p>
            <a:pPr marL="0" indent="0">
              <a:buNone/>
            </a:pPr>
            <a:endParaRPr lang="sv-SE" sz="1100" dirty="0"/>
          </a:p>
          <a:p>
            <a:pPr marL="0" indent="0">
              <a:buNone/>
            </a:pPr>
            <a:endParaRPr lang="sv-SE" sz="11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Ingen får vara på planen utan glasögon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Inga bollar innan sargen är uppbyggd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Ingen skjuter under vattenpausen eller när tränarna blåst i visselpipan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Vi kastar inte klubbor eller slår med klubbor i sargen/golvet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Vi klagar inte på varandra  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Vi slåss inte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Vi klagar inte på domslut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08424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794DDC-BA75-4321-8E22-B4D3ABDC61B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182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794DDC-BA75-4321-8E22-B4D3ABDC6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7102"/>
            <a:ext cx="9144000" cy="909376"/>
          </a:xfrm>
        </p:spPr>
        <p:txBody>
          <a:bodyPr vert="horz">
            <a:normAutofit/>
          </a:bodyPr>
          <a:lstStyle/>
          <a:p>
            <a:pPr algn="l"/>
            <a:r>
              <a:rPr lang="sv-SE" sz="4900" dirty="0"/>
              <a:t>Mål för säsongen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4811"/>
            <a:ext cx="9144000" cy="4533406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-Fortsätta bygga sammanhållning i laget</a:t>
            </a:r>
          </a:p>
          <a:p>
            <a:pPr algn="l"/>
            <a:r>
              <a:rPr lang="sv-SE" dirty="0"/>
              <a:t>-Samma förutsättningar gällande kallelser</a:t>
            </a:r>
          </a:p>
          <a:p>
            <a:pPr algn="l"/>
            <a:r>
              <a:rPr lang="sv-SE" dirty="0"/>
              <a:t>-Individuell utveckling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		</a:t>
            </a:r>
            <a:r>
              <a:rPr lang="sv-SE" sz="6600" dirty="0"/>
              <a:t>=</a:t>
            </a:r>
            <a:r>
              <a:rPr lang="sv-SE" dirty="0"/>
              <a:t>	</a:t>
            </a:r>
          </a:p>
          <a:p>
            <a:pPr algn="l"/>
            <a:r>
              <a:rPr lang="sv-SE" dirty="0"/>
              <a:t>-Inget placeringsmål i tabellerna men endast vinst som räknas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226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7FD222-2A21-438A-8E97-EDE8B2A0D4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366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87FD222-2A21-438A-8E97-EDE8B2A0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722"/>
            <a:ext cx="9144000" cy="958974"/>
          </a:xfrm>
        </p:spPr>
        <p:txBody>
          <a:bodyPr vert="horz">
            <a:normAutofit/>
          </a:bodyPr>
          <a:lstStyle/>
          <a:p>
            <a:pPr algn="l"/>
            <a:r>
              <a:rPr lang="sv-SE" sz="4900" dirty="0"/>
              <a:t>Cuper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040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v-SE" dirty="0"/>
              <a:t>-Storvreta cupen i januari (kostnad ca 10000 kr)</a:t>
            </a:r>
          </a:p>
          <a:p>
            <a:pPr algn="l"/>
            <a:r>
              <a:rPr lang="sv-SE" dirty="0"/>
              <a:t>-Cup (övernattning) slutet av säsongen (kostnad ca 30 000-35000 kr</a:t>
            </a:r>
          </a:p>
        </p:txBody>
      </p:sp>
    </p:spTree>
    <p:extLst>
      <p:ext uri="{BB962C8B-B14F-4D97-AF65-F5344CB8AC3E}">
        <p14:creationId xmlns:p14="http://schemas.microsoft.com/office/powerpoint/2010/main" val="6775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F2A94D8-E43B-415C-B5E9-825CB81831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824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F2A94D8-E43B-415C-B5E9-825CB8183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" y="380444"/>
            <a:ext cx="11673840" cy="914152"/>
          </a:xfrm>
        </p:spPr>
        <p:txBody>
          <a:bodyPr vert="horz">
            <a:normAutofit fontScale="90000"/>
          </a:bodyPr>
          <a:lstStyle/>
          <a:p>
            <a:pPr algn="l"/>
            <a:r>
              <a:rPr lang="sv-SE" sz="5400" dirty="0"/>
              <a:t>Ekonomi – och  försäljning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733550"/>
            <a:ext cx="9144000" cy="41814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1" dirty="0"/>
              <a:t>Lagkassan</a:t>
            </a:r>
            <a:r>
              <a:rPr lang="sv-SE" dirty="0"/>
              <a:t> – Vi har ca 25000kr i kassan.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1" dirty="0"/>
              <a:t>Försäljningar genom Sirius</a:t>
            </a:r>
            <a:r>
              <a:rPr lang="sv-SE" dirty="0"/>
              <a:t> – Vi måste utföra 3 försäljningar/säsong genom Sirius som förening. Det är Klubbrabatten * 2st och Bingolotter till Uppesittarkvällen vid jul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1" dirty="0"/>
              <a:t>Egna försäljningar</a:t>
            </a:r>
            <a:r>
              <a:rPr lang="sv-SE" dirty="0"/>
              <a:t> – Vi önskar att vi kan hålla i minst 2st "egna" försäljningar, då dessa ger mycket mer till vår Lagkassa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b="1" dirty="0"/>
              <a:t>Stipendiumansökningar </a:t>
            </a:r>
            <a:r>
              <a:rPr lang="sv-SE" dirty="0"/>
              <a:t>- Vi har under de senaste 3 åren lyckats få stipendium på 10 000kr*2 (2 av 3 år), och vi fortsätter att söka det vi hittar. Om ni har några förslag på vart vi kan söka, så är det bara att säga till :)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823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CC819B-192A-412F-9606-0C4E17341D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9765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5" imgW="499" imgH="499" progId="TCLayout.ActiveDocument.1">
                  <p:embed/>
                </p:oleObj>
              </mc:Choice>
              <mc:Fallback>
                <p:oleObj name="think-cell Slide" r:id="rId5" imgW="499" imgH="49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CC819B-192A-412F-9606-0C4E17341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ADA209-6873-4884-9FF8-99F277C3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800" dirty="0"/>
              <a:t>ÖVRIGT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DBB2-2F28-4135-8265-05C6EE37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v-SE" sz="2400" dirty="0"/>
              <a:t>Innebandyfesten</a:t>
            </a:r>
            <a:endParaRPr lang="en-US" sz="2400" dirty="0"/>
          </a:p>
          <a:p>
            <a:pPr marL="0" indent="0">
              <a:buNone/>
            </a:pPr>
            <a:r>
              <a:rPr lang="sv-SE" sz="2400" dirty="0"/>
              <a:t>Matchvärdar</a:t>
            </a:r>
          </a:p>
          <a:p>
            <a:pPr marL="0" indent="0">
              <a:buNone/>
            </a:pPr>
            <a:r>
              <a:rPr lang="sv-SE" sz="2400" dirty="0"/>
              <a:t>Målvaktsträning</a:t>
            </a:r>
          </a:p>
          <a:p>
            <a:pPr marL="0" indent="0">
              <a:buNone/>
            </a:pPr>
            <a:r>
              <a:rPr lang="sv-SE" sz="2400" dirty="0"/>
              <a:t>Sekretariatet </a:t>
            </a:r>
          </a:p>
          <a:p>
            <a:pPr marL="0" indent="0">
              <a:buNone/>
            </a:pPr>
            <a:r>
              <a:rPr lang="sv-SE" sz="2400" dirty="0"/>
              <a:t>Avanmälning inför matcher</a:t>
            </a:r>
          </a:p>
          <a:p>
            <a:pPr marL="0" indent="0">
              <a:buNone/>
            </a:pPr>
            <a:r>
              <a:rPr lang="sv-SE" sz="2400" dirty="0"/>
              <a:t>Bälingematchen 8:e oktober! Byta till 7:e?</a:t>
            </a:r>
          </a:p>
          <a:p>
            <a:pPr marL="0" indent="0">
              <a:buNone/>
            </a:pPr>
            <a:r>
              <a:rPr lang="sv-SE" sz="2400" dirty="0"/>
              <a:t>Bidrag från RF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57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9AC833-C38B-4C4F-A5CA-A64F8CC5246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4698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9AC833-C38B-4C4F-A5CA-A64F8CC52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3141"/>
            <a:ext cx="9144000" cy="1362382"/>
          </a:xfrm>
        </p:spPr>
        <p:txBody>
          <a:bodyPr vert="horz">
            <a:noAutofit/>
          </a:bodyPr>
          <a:lstStyle/>
          <a:p>
            <a:r>
              <a:rPr lang="sv-SE" sz="9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02784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EA2D847-CA74-435F-A5F4-2795F9872A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8448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EA2D847-CA74-435F-A5F4-2795F9872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7562"/>
            <a:ext cx="9144000" cy="1051989"/>
          </a:xfrm>
        </p:spPr>
        <p:txBody>
          <a:bodyPr vert="horz">
            <a:normAutofit/>
          </a:bodyPr>
          <a:lstStyle/>
          <a:p>
            <a:pPr algn="l"/>
            <a:endParaRPr lang="sv-SE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7521"/>
            <a:ext cx="9144000" cy="1655762"/>
          </a:xfrm>
        </p:spPr>
        <p:txBody>
          <a:bodyPr/>
          <a:lstStyle/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033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4B6B756-12C2-442A-BF86-5DD92FEEC7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5293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4B6B756-12C2-442A-BF86-5DD92FEEC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934" y="356564"/>
            <a:ext cx="9144000" cy="904846"/>
          </a:xfrm>
        </p:spPr>
        <p:txBody>
          <a:bodyPr vert="horz">
            <a:normAutofit/>
          </a:bodyPr>
          <a:lstStyle/>
          <a:p>
            <a:pPr algn="l"/>
            <a:r>
              <a:rPr lang="sv-SE" sz="4900" dirty="0"/>
              <a:t>Agenda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934" y="1571625"/>
            <a:ext cx="9144000" cy="478705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/>
            <a:r>
              <a:rPr lang="sv-SE" dirty="0"/>
              <a:t>Presentationsrunda</a:t>
            </a:r>
          </a:p>
          <a:p>
            <a:pPr algn="l"/>
            <a:r>
              <a:rPr lang="sv-SE" dirty="0"/>
              <a:t>Laget</a:t>
            </a:r>
          </a:p>
          <a:p>
            <a:pPr algn="l"/>
            <a:r>
              <a:rPr lang="sv-SE" dirty="0"/>
              <a:t>Summering säsongen 2022/23</a:t>
            </a:r>
          </a:p>
          <a:p>
            <a:pPr algn="l"/>
            <a:r>
              <a:rPr lang="sv-SE" dirty="0"/>
              <a:t>Utvärdering &amp; plan 2023/24</a:t>
            </a:r>
          </a:p>
          <a:p>
            <a:pPr algn="l"/>
            <a:r>
              <a:rPr lang="sv-SE" dirty="0"/>
              <a:t>Träningstider</a:t>
            </a:r>
          </a:p>
          <a:p>
            <a:pPr algn="l"/>
            <a:r>
              <a:rPr lang="sv-SE" dirty="0">
                <a:cs typeface="Calibri"/>
              </a:rPr>
              <a:t>Fysträning</a:t>
            </a:r>
            <a:endParaRPr lang="sv-SE" dirty="0"/>
          </a:p>
          <a:p>
            <a:pPr algn="l"/>
            <a:r>
              <a:rPr lang="sv-SE" dirty="0"/>
              <a:t>Serier + kallelser</a:t>
            </a:r>
          </a:p>
          <a:p>
            <a:pPr algn="l"/>
            <a:r>
              <a:rPr lang="sv-SE" dirty="0"/>
              <a:t>Spelregler</a:t>
            </a:r>
          </a:p>
          <a:p>
            <a:pPr algn="l"/>
            <a:r>
              <a:rPr lang="sv-SE" dirty="0"/>
              <a:t>Mål för säsongen</a:t>
            </a:r>
          </a:p>
          <a:p>
            <a:pPr algn="l"/>
            <a:r>
              <a:rPr lang="sv-SE" dirty="0"/>
              <a:t>Cuper</a:t>
            </a:r>
          </a:p>
          <a:p>
            <a:pPr algn="l"/>
            <a:r>
              <a:rPr lang="sv-SE" dirty="0"/>
              <a:t>Övrigt</a:t>
            </a:r>
          </a:p>
          <a:p>
            <a:pPr algn="l"/>
            <a:r>
              <a:rPr lang="sv-SE" dirty="0"/>
              <a:t>Ekonomi + försäljning</a:t>
            </a:r>
          </a:p>
          <a:p>
            <a:pPr algn="l"/>
            <a:r>
              <a:rPr lang="sv-SE" dirty="0"/>
              <a:t>Q&amp;A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55DF1-7870-4B0A-B9FF-003B5867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440" y="2147582"/>
            <a:ext cx="4945917" cy="34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E91FD0B-2D96-4D02-92B7-83B56D84E9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0856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E91FD0B-2D96-4D02-92B7-83B56D84E9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8409"/>
            <a:ext cx="9144000" cy="867431"/>
          </a:xfrm>
        </p:spPr>
        <p:txBody>
          <a:bodyPr vert="horz">
            <a:normAutofit/>
          </a:bodyPr>
          <a:lstStyle/>
          <a:p>
            <a:pPr algn="l"/>
            <a:r>
              <a:rPr lang="sv-SE" sz="4900" dirty="0"/>
              <a:t>Laget 2023/24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59131"/>
            <a:ext cx="9144000" cy="43003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Två spelare har slutat från föregående säsong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Tim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Taym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Två nya spelare har börjat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Elliot Törnros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Moltas Sjöström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Målvakt provtränar (Lennox)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Totalt 23/24 spelare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Positioner </a:t>
            </a:r>
          </a:p>
        </p:txBody>
      </p:sp>
    </p:spTree>
    <p:extLst>
      <p:ext uri="{BB962C8B-B14F-4D97-AF65-F5344CB8AC3E}">
        <p14:creationId xmlns:p14="http://schemas.microsoft.com/office/powerpoint/2010/main" val="181398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DCBB135-F1BF-42C9-A776-A961780EE3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1460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DCBB135-F1BF-42C9-A776-A961780EE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514"/>
            <a:ext cx="9144000" cy="1354242"/>
          </a:xfrm>
        </p:spPr>
        <p:txBody>
          <a:bodyPr vert="horz">
            <a:normAutofit fontScale="90000"/>
          </a:bodyPr>
          <a:lstStyle/>
          <a:p>
            <a:pPr algn="l"/>
            <a:r>
              <a:rPr lang="sv-SE" sz="5400" dirty="0"/>
              <a:t>Summering säsongen 2022/23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8190"/>
            <a:ext cx="9144000" cy="46309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Otroligt rolig säsong där samtliga spelare utvecklats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algn="l"/>
            <a:r>
              <a:rPr lang="sv-SE" sz="3200" u="sng" dirty="0"/>
              <a:t>Utvärdering: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Endast 5-mot-5 säsongen 2023/24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Cuper avsedda för P12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Behovet ändras då barnen blir äldre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Mer planering, mindre omhändertagande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Behov av strukturändring säsongen 2023/24</a:t>
            </a:r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4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9F1D0D4-BD42-476A-9F07-36B7789590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909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9F1D0D4-BD42-476A-9F07-36B7789590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7328"/>
            <a:ext cx="9482919" cy="1374137"/>
          </a:xfrm>
        </p:spPr>
        <p:txBody>
          <a:bodyPr vert="horz">
            <a:noAutofit/>
          </a:bodyPr>
          <a:lstStyle/>
          <a:p>
            <a:pPr algn="l"/>
            <a:r>
              <a:rPr lang="sv-SE" sz="4900" dirty="0"/>
              <a:t>Utvärdering &amp; plan 2023/24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980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2. Skapat struktur kring </a:t>
            </a:r>
            <a:r>
              <a:rPr lang="sv-SE" u="sng" dirty="0"/>
              <a:t>HUR</a:t>
            </a:r>
            <a:r>
              <a:rPr lang="sv-SE" dirty="0"/>
              <a:t> vi ska bedriva träningar och matcher </a:t>
            </a:r>
          </a:p>
          <a:p>
            <a:pPr lvl="1" algn="l"/>
            <a:r>
              <a:rPr lang="sv-SE" dirty="0"/>
              <a:t>	 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01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12649B-2DD3-4CBA-B33E-0BDEE4BB19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377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12649B-2DD3-4CBA-B33E-0BDEE4BB19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0307"/>
            <a:ext cx="9144000" cy="1432676"/>
          </a:xfrm>
        </p:spPr>
        <p:txBody>
          <a:bodyPr vert="horz">
            <a:normAutofit fontScale="90000"/>
          </a:bodyPr>
          <a:lstStyle/>
          <a:p>
            <a:pPr algn="l"/>
            <a:r>
              <a:rPr lang="sv-SE" sz="5400" dirty="0"/>
              <a:t>Utvärdering &amp; plan 2023/24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7855"/>
            <a:ext cx="9144000" cy="4233280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1. Definierat tränarroller efter behov och möjligheter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Daniel &amp; Andreas huvudansvariga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dirty="0"/>
              <a:t>Träningsupplägg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dirty="0"/>
              <a:t>Kalla till matcher / IBIS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dirty="0"/>
              <a:t>Genomföra träningar / matcher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dirty="0"/>
              <a:t>Kontakt andra föreningar (Inkl. P13 &amp; P10/11)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SE" dirty="0"/>
              <a:t>Theo, Henrik &amp; Fredrik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dirty="0"/>
              <a:t>Genomför träningar / matcher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dirty="0"/>
              <a:t>Specialfokus vissa områden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241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D33E0CD-2BC6-4DD0-9CE7-453643B4854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3352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D33E0CD-2BC6-4DD0-9CE7-453643B48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81893B-8215-442B-8057-EA25FA855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081" y="630270"/>
            <a:ext cx="6456028" cy="5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0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51BDA71-8411-4C9D-91E8-679FC1CE47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8679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5" imgW="499" imgH="499" progId="TCLayout.ActiveDocument.1">
                  <p:embed/>
                </p:oleObj>
              </mc:Choice>
              <mc:Fallback>
                <p:oleObj name="think-cell Slide" r:id="rId5" imgW="499" imgH="49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1BDA71-8411-4C9D-91E8-679FC1CE4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D7777-0493-40F7-B3E3-543211EB0C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650" y="1137396"/>
            <a:ext cx="9689911" cy="45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EDD81DD-872E-47C8-9D44-13522588E1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2395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EDD81DD-872E-47C8-9D44-13522588E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5CB3CE-D5D3-4261-B192-9854C8F87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955"/>
            <a:ext cx="9144000" cy="970798"/>
          </a:xfrm>
        </p:spPr>
        <p:txBody>
          <a:bodyPr vert="horz">
            <a:normAutofit/>
          </a:bodyPr>
          <a:lstStyle/>
          <a:p>
            <a:pPr algn="l"/>
            <a:r>
              <a:rPr lang="sv-SE" sz="4900" dirty="0"/>
              <a:t>Träningstider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1671-4DD4-449D-9FB8-CFDEA35B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2354"/>
            <a:ext cx="9144000" cy="415777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dirty="0"/>
              <a:t>I maj lämnade vi in våra önskningar för säsongen 2023/24, vilket var: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Tisdagar &amp; torsdagar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Tidigast 17:30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90 min/träning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IFU alt Gamlisskolan/Thunabergsskolan</a:t>
            </a:r>
          </a:p>
          <a:p>
            <a:pPr algn="l"/>
            <a:endParaRPr lang="sv-SE" dirty="0"/>
          </a:p>
          <a:p>
            <a:pPr algn="l">
              <a:spcBef>
                <a:spcPts val="0"/>
              </a:spcBef>
            </a:pPr>
            <a:r>
              <a:rPr lang="sv-SE" u="sng" dirty="0"/>
              <a:t>Resultat: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Måndagar 19:15-20:30 (efter Jul 18:00-19:15)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Onsdagar 17:30-18:30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Samtliga i Tunabergsskolan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Kallelser endast vid specifika tillfällen -&gt; runt jul, lov osv</a:t>
            </a:r>
          </a:p>
        </p:txBody>
      </p:sp>
      <p:pic>
        <p:nvPicPr>
          <p:cNvPr id="8" name="Graphic 7" descr="Confused face with solid fill with solid fill">
            <a:extLst>
              <a:ext uri="{FF2B5EF4-FFF2-40B4-BE49-F238E27FC236}">
                <a16:creationId xmlns:a16="http://schemas.microsoft.com/office/drawing/2014/main" id="{004D0E75-618C-4092-85D2-F4A47EBEA7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8067" y="26191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1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4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632</Words>
  <Application>Microsoft Office PowerPoint</Application>
  <PresentationFormat>Widescreen</PresentationFormat>
  <Paragraphs>164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Damask</vt:lpstr>
      <vt:lpstr>think-cell Slide</vt:lpstr>
      <vt:lpstr>Föräldramöte Sirius P12</vt:lpstr>
      <vt:lpstr>Agenda </vt:lpstr>
      <vt:lpstr>Laget 2023/24</vt:lpstr>
      <vt:lpstr>Summering säsongen 2022/23</vt:lpstr>
      <vt:lpstr>Utvärdering &amp; plan 2023/24</vt:lpstr>
      <vt:lpstr>Utvärdering &amp; plan 2023/24</vt:lpstr>
      <vt:lpstr>PowerPoint Presentation</vt:lpstr>
      <vt:lpstr>PowerPoint Presentation</vt:lpstr>
      <vt:lpstr>Träningstider</vt:lpstr>
      <vt:lpstr>Fysträning</vt:lpstr>
      <vt:lpstr>Serier + kallelser</vt:lpstr>
      <vt:lpstr>PowerPoint Presentation</vt:lpstr>
      <vt:lpstr>Spelregler </vt:lpstr>
      <vt:lpstr>Mål för säsongen</vt:lpstr>
      <vt:lpstr>Cuper</vt:lpstr>
      <vt:lpstr>Ekonomi – och  försäljning</vt:lpstr>
      <vt:lpstr>ÖVRIGT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Ahlstrom</dc:creator>
  <cp:lastModifiedBy>Andreas Ahlstrom</cp:lastModifiedBy>
  <cp:revision>190</cp:revision>
  <dcterms:created xsi:type="dcterms:W3CDTF">2023-08-29T11:27:14Z</dcterms:created>
  <dcterms:modified xsi:type="dcterms:W3CDTF">2023-09-26T19:19:47Z</dcterms:modified>
</cp:coreProperties>
</file>