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3" r:id="rId2"/>
    <p:sldId id="257" r:id="rId3"/>
    <p:sldId id="297" r:id="rId4"/>
    <p:sldId id="291" r:id="rId5"/>
    <p:sldId id="262" r:id="rId6"/>
    <p:sldId id="292" r:id="rId7"/>
    <p:sldId id="307" r:id="rId8"/>
    <p:sldId id="274" r:id="rId9"/>
    <p:sldId id="280" r:id="rId10"/>
    <p:sldId id="276" r:id="rId11"/>
    <p:sldId id="302" r:id="rId12"/>
    <p:sldId id="308" r:id="rId13"/>
    <p:sldId id="264" r:id="rId14"/>
    <p:sldId id="304" r:id="rId15"/>
    <p:sldId id="306" r:id="rId16"/>
    <p:sldId id="299" r:id="rId17"/>
    <p:sldId id="296" r:id="rId18"/>
    <p:sldId id="295" r:id="rId19"/>
    <p:sldId id="268" r:id="rId20"/>
    <p:sldId id="272" r:id="rId21"/>
    <p:sldId id="309" r:id="rId2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ra Svensson" initials="SS" lastIdx="1" clrIdx="0">
    <p:extLst>
      <p:ext uri="{19B8F6BF-5375-455C-9EA6-DF929625EA0E}">
        <p15:presenceInfo xmlns:p15="http://schemas.microsoft.com/office/powerpoint/2012/main" userId="S::sandra.svensson@atea.se::1f5db21f-7639-48a6-89c0-425c5b2dc87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387503-08A1-4925-994F-244183FD4109}" v="4832" dt="2024-11-18T07:35:12.907"/>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ael Skoglund" userId="bdc94239-9a56-4fd0-9d67-8fbf4e77d920" providerId="ADAL" clId="{10387503-08A1-4925-994F-244183FD4109}"/>
    <pc:docChg chg="undo redo custSel addSld delSld modSld sldOrd">
      <pc:chgData name="Mikael Skoglund" userId="bdc94239-9a56-4fd0-9d67-8fbf4e77d920" providerId="ADAL" clId="{10387503-08A1-4925-994F-244183FD4109}" dt="2024-11-18T07:35:12.907" v="9020"/>
      <pc:docMkLst>
        <pc:docMk/>
      </pc:docMkLst>
      <pc:sldChg chg="modSp mod">
        <pc:chgData name="Mikael Skoglund" userId="bdc94239-9a56-4fd0-9d67-8fbf4e77d920" providerId="ADAL" clId="{10387503-08A1-4925-994F-244183FD4109}" dt="2024-10-25T06:29:42.784" v="4681" actId="20577"/>
        <pc:sldMkLst>
          <pc:docMk/>
          <pc:sldMk cId="0" sldId="257"/>
        </pc:sldMkLst>
        <pc:spChg chg="mod">
          <ac:chgData name="Mikael Skoglund" userId="bdc94239-9a56-4fd0-9d67-8fbf4e77d920" providerId="ADAL" clId="{10387503-08A1-4925-994F-244183FD4109}" dt="2024-10-24T13:36:29.584" v="3076" actId="1037"/>
          <ac:spMkLst>
            <pc:docMk/>
            <pc:sldMk cId="0" sldId="257"/>
            <ac:spMk id="125" creationId="{00000000-0000-0000-0000-000000000000}"/>
          </ac:spMkLst>
        </pc:spChg>
        <pc:spChg chg="mod">
          <ac:chgData name="Mikael Skoglund" userId="bdc94239-9a56-4fd0-9d67-8fbf4e77d920" providerId="ADAL" clId="{10387503-08A1-4925-994F-244183FD4109}" dt="2024-10-25T06:29:42.784" v="4681" actId="20577"/>
          <ac:spMkLst>
            <pc:docMk/>
            <pc:sldMk cId="0" sldId="257"/>
            <ac:spMk id="126" creationId="{00000000-0000-0000-0000-000000000000}"/>
          </ac:spMkLst>
        </pc:spChg>
      </pc:sldChg>
      <pc:sldChg chg="modSp mod">
        <pc:chgData name="Mikael Skoglund" userId="bdc94239-9a56-4fd0-9d67-8fbf4e77d920" providerId="ADAL" clId="{10387503-08A1-4925-994F-244183FD4109}" dt="2024-11-12T17:35:41.210" v="8241" actId="255"/>
        <pc:sldMkLst>
          <pc:docMk/>
          <pc:sldMk cId="0" sldId="262"/>
        </pc:sldMkLst>
        <pc:spChg chg="mod">
          <ac:chgData name="Mikael Skoglund" userId="bdc94239-9a56-4fd0-9d67-8fbf4e77d920" providerId="ADAL" clId="{10387503-08A1-4925-994F-244183FD4109}" dt="2024-11-12T17:35:41.210" v="8241" actId="255"/>
          <ac:spMkLst>
            <pc:docMk/>
            <pc:sldMk cId="0" sldId="262"/>
            <ac:spMk id="180" creationId="{00000000-0000-0000-0000-000000000000}"/>
          </ac:spMkLst>
        </pc:spChg>
      </pc:sldChg>
      <pc:sldChg chg="modSp mod ord modAnim">
        <pc:chgData name="Mikael Skoglund" userId="bdc94239-9a56-4fd0-9d67-8fbf4e77d920" providerId="ADAL" clId="{10387503-08A1-4925-994F-244183FD4109}" dt="2024-11-12T17:17:12.385" v="8111"/>
        <pc:sldMkLst>
          <pc:docMk/>
          <pc:sldMk cId="0" sldId="264"/>
        </pc:sldMkLst>
        <pc:spChg chg="mod">
          <ac:chgData name="Mikael Skoglund" userId="bdc94239-9a56-4fd0-9d67-8fbf4e77d920" providerId="ADAL" clId="{10387503-08A1-4925-994F-244183FD4109}" dt="2024-11-12T07:36:27.908" v="7794" actId="122"/>
          <ac:spMkLst>
            <pc:docMk/>
            <pc:sldMk cId="0" sldId="264"/>
            <ac:spMk id="192" creationId="{00000000-0000-0000-0000-000000000000}"/>
          </ac:spMkLst>
        </pc:spChg>
        <pc:spChg chg="mod">
          <ac:chgData name="Mikael Skoglund" userId="bdc94239-9a56-4fd0-9d67-8fbf4e77d920" providerId="ADAL" clId="{10387503-08A1-4925-994F-244183FD4109}" dt="2024-11-12T07:36:41.017" v="7798" actId="5793"/>
          <ac:spMkLst>
            <pc:docMk/>
            <pc:sldMk cId="0" sldId="264"/>
            <ac:spMk id="193" creationId="{00000000-0000-0000-0000-000000000000}"/>
          </ac:spMkLst>
        </pc:spChg>
      </pc:sldChg>
      <pc:sldChg chg="addSp delSp modSp del mod setBg modAnim">
        <pc:chgData name="Mikael Skoglund" userId="bdc94239-9a56-4fd0-9d67-8fbf4e77d920" providerId="ADAL" clId="{10387503-08A1-4925-994F-244183FD4109}" dt="2024-11-12T17:11:55.062" v="8044" actId="2696"/>
        <pc:sldMkLst>
          <pc:docMk/>
          <pc:sldMk cId="0" sldId="265"/>
        </pc:sldMkLst>
        <pc:spChg chg="add del">
          <ac:chgData name="Mikael Skoglund" userId="bdc94239-9a56-4fd0-9d67-8fbf4e77d920" providerId="ADAL" clId="{10387503-08A1-4925-994F-244183FD4109}" dt="2024-11-12T17:06:49.878" v="7995" actId="478"/>
          <ac:spMkLst>
            <pc:docMk/>
            <pc:sldMk cId="0" sldId="265"/>
            <ac:spMk id="197" creationId="{00000000-0000-0000-0000-000000000000}"/>
          </ac:spMkLst>
        </pc:spChg>
        <pc:spChg chg="mod">
          <ac:chgData name="Mikael Skoglund" userId="bdc94239-9a56-4fd0-9d67-8fbf4e77d920" providerId="ADAL" clId="{10387503-08A1-4925-994F-244183FD4109}" dt="2024-10-25T05:19:45.930" v="3122" actId="207"/>
          <ac:spMkLst>
            <pc:docMk/>
            <pc:sldMk cId="0" sldId="265"/>
            <ac:spMk id="198" creationId="{00000000-0000-0000-0000-000000000000}"/>
          </ac:spMkLst>
        </pc:spChg>
        <pc:spChg chg="mod">
          <ac:chgData name="Mikael Skoglund" userId="bdc94239-9a56-4fd0-9d67-8fbf4e77d920" providerId="ADAL" clId="{10387503-08A1-4925-994F-244183FD4109}" dt="2024-11-12T17:05:11.578" v="7988" actId="27636"/>
          <ac:spMkLst>
            <pc:docMk/>
            <pc:sldMk cId="0" sldId="265"/>
            <ac:spMk id="199" creationId="{00000000-0000-0000-0000-000000000000}"/>
          </ac:spMkLst>
        </pc:spChg>
        <pc:picChg chg="add del">
          <ac:chgData name="Mikael Skoglund" userId="bdc94239-9a56-4fd0-9d67-8fbf4e77d920" providerId="ADAL" clId="{10387503-08A1-4925-994F-244183FD4109}" dt="2024-11-12T17:06:49.459" v="7994" actId="478"/>
          <ac:picMkLst>
            <pc:docMk/>
            <pc:sldMk cId="0" sldId="265"/>
            <ac:picMk id="196" creationId="{00000000-0000-0000-0000-000000000000}"/>
          </ac:picMkLst>
        </pc:picChg>
      </pc:sldChg>
      <pc:sldChg chg="modSp mod modAnim">
        <pc:chgData name="Mikael Skoglund" userId="bdc94239-9a56-4fd0-9d67-8fbf4e77d920" providerId="ADAL" clId="{10387503-08A1-4925-994F-244183FD4109}" dt="2024-11-12T18:02:24.346" v="8584" actId="255"/>
        <pc:sldMkLst>
          <pc:docMk/>
          <pc:sldMk cId="0" sldId="268"/>
        </pc:sldMkLst>
        <pc:spChg chg="mod">
          <ac:chgData name="Mikael Skoglund" userId="bdc94239-9a56-4fd0-9d67-8fbf4e77d920" providerId="ADAL" clId="{10387503-08A1-4925-994F-244183FD4109}" dt="2024-11-12T18:02:24.346" v="8584" actId="255"/>
          <ac:spMkLst>
            <pc:docMk/>
            <pc:sldMk cId="0" sldId="268"/>
            <ac:spMk id="222" creationId="{00000000-0000-0000-0000-000000000000}"/>
          </ac:spMkLst>
        </pc:spChg>
        <pc:spChg chg="mod">
          <ac:chgData name="Mikael Skoglund" userId="bdc94239-9a56-4fd0-9d67-8fbf4e77d920" providerId="ADAL" clId="{10387503-08A1-4925-994F-244183FD4109}" dt="2024-11-12T17:28:52.680" v="8149" actId="20577"/>
          <ac:spMkLst>
            <pc:docMk/>
            <pc:sldMk cId="0" sldId="268"/>
            <ac:spMk id="223" creationId="{00000000-0000-0000-0000-000000000000}"/>
          </ac:spMkLst>
        </pc:spChg>
        <pc:picChg chg="mod">
          <ac:chgData name="Mikael Skoglund" userId="bdc94239-9a56-4fd0-9d67-8fbf4e77d920" providerId="ADAL" clId="{10387503-08A1-4925-994F-244183FD4109}" dt="2024-11-12T17:29:10.161" v="8150" actId="1076"/>
          <ac:picMkLst>
            <pc:docMk/>
            <pc:sldMk cId="0" sldId="268"/>
            <ac:picMk id="3" creationId="{B55EBEA5-4D2A-4D8C-8D37-0F245F6DA9C6}"/>
          </ac:picMkLst>
        </pc:picChg>
      </pc:sldChg>
      <pc:sldChg chg="delSp modSp mod modAnim">
        <pc:chgData name="Mikael Skoglund" userId="bdc94239-9a56-4fd0-9d67-8fbf4e77d920" providerId="ADAL" clId="{10387503-08A1-4925-994F-244183FD4109}" dt="2024-11-12T17:51:08.741" v="8400"/>
        <pc:sldMkLst>
          <pc:docMk/>
          <pc:sldMk cId="0" sldId="272"/>
        </pc:sldMkLst>
        <pc:spChg chg="del">
          <ac:chgData name="Mikael Skoglund" userId="bdc94239-9a56-4fd0-9d67-8fbf4e77d920" providerId="ADAL" clId="{10387503-08A1-4925-994F-244183FD4109}" dt="2024-10-24T13:32:41.462" v="3044" actId="478"/>
          <ac:spMkLst>
            <pc:docMk/>
            <pc:sldMk cId="0" sldId="272"/>
            <ac:spMk id="2" creationId="{E7A9C63B-4EAB-446F-8643-E3196EC24AE4}"/>
          </ac:spMkLst>
        </pc:spChg>
        <pc:spChg chg="mod">
          <ac:chgData name="Mikael Skoglund" userId="bdc94239-9a56-4fd0-9d67-8fbf4e77d920" providerId="ADAL" clId="{10387503-08A1-4925-994F-244183FD4109}" dt="2024-11-12T17:50:42.071" v="8398" actId="255"/>
          <ac:spMkLst>
            <pc:docMk/>
            <pc:sldMk cId="0" sldId="272"/>
            <ac:spMk id="246" creationId="{00000000-0000-0000-0000-000000000000}"/>
          </ac:spMkLst>
        </pc:spChg>
      </pc:sldChg>
      <pc:sldChg chg="addSp delSp modSp mod setBg">
        <pc:chgData name="Mikael Skoglund" userId="bdc94239-9a56-4fd0-9d67-8fbf4e77d920" providerId="ADAL" clId="{10387503-08A1-4925-994F-244183FD4109}" dt="2024-11-12T17:58:21.100" v="8533" actId="1076"/>
        <pc:sldMkLst>
          <pc:docMk/>
          <pc:sldMk cId="1364146740" sldId="273"/>
        </pc:sldMkLst>
        <pc:spChg chg="mod">
          <ac:chgData name="Mikael Skoglund" userId="bdc94239-9a56-4fd0-9d67-8fbf4e77d920" providerId="ADAL" clId="{10387503-08A1-4925-994F-244183FD4109}" dt="2024-10-25T06:28:39.827" v="4652" actId="26606"/>
          <ac:spMkLst>
            <pc:docMk/>
            <pc:sldMk cId="1364146740" sldId="273"/>
            <ac:spMk id="8" creationId="{23D23224-B2A9-45EE-81A0-10B9FA1127F3}"/>
          </ac:spMkLst>
        </pc:spChg>
        <pc:spChg chg="mod">
          <ac:chgData name="Mikael Skoglund" userId="bdc94239-9a56-4fd0-9d67-8fbf4e77d920" providerId="ADAL" clId="{10387503-08A1-4925-994F-244183FD4109}" dt="2024-10-25T06:28:39.827" v="4652" actId="26606"/>
          <ac:spMkLst>
            <pc:docMk/>
            <pc:sldMk cId="1364146740" sldId="273"/>
            <ac:spMk id="13" creationId="{6F32E556-14B5-4172-8D59-250BE759FBF2}"/>
          </ac:spMkLst>
        </pc:spChg>
        <pc:spChg chg="add del">
          <ac:chgData name="Mikael Skoglund" userId="bdc94239-9a56-4fd0-9d67-8fbf4e77d920" providerId="ADAL" clId="{10387503-08A1-4925-994F-244183FD4109}" dt="2024-10-25T06:28:39.827" v="4652" actId="26606"/>
          <ac:spMkLst>
            <pc:docMk/>
            <pc:sldMk cId="1364146740" sldId="273"/>
            <ac:spMk id="1118" creationId="{C4C9F2B0-1044-46EB-8AEB-C3BFFDE6C2CC}"/>
          </ac:spMkLst>
        </pc:spChg>
        <pc:spChg chg="add del">
          <ac:chgData name="Mikael Skoglund" userId="bdc94239-9a56-4fd0-9d67-8fbf4e77d920" providerId="ADAL" clId="{10387503-08A1-4925-994F-244183FD4109}" dt="2024-10-25T06:28:39.827" v="4652" actId="26606"/>
          <ac:spMkLst>
            <pc:docMk/>
            <pc:sldMk cId="1364146740" sldId="273"/>
            <ac:spMk id="1119" creationId="{8C790BE2-4E4F-4AAF-81A2-4A6F4885EBE6}"/>
          </ac:spMkLst>
        </pc:spChg>
        <pc:spChg chg="add del">
          <ac:chgData name="Mikael Skoglund" userId="bdc94239-9a56-4fd0-9d67-8fbf4e77d920" providerId="ADAL" clId="{10387503-08A1-4925-994F-244183FD4109}" dt="2024-10-25T06:28:39.827" v="4652" actId="26606"/>
          <ac:spMkLst>
            <pc:docMk/>
            <pc:sldMk cId="1364146740" sldId="273"/>
            <ac:spMk id="1120" creationId="{32B3ACB3-D689-442E-8A40-8680B0FEB8A2}"/>
          </ac:spMkLst>
        </pc:spChg>
        <pc:spChg chg="add del">
          <ac:chgData name="Mikael Skoglund" userId="bdc94239-9a56-4fd0-9d67-8fbf4e77d920" providerId="ADAL" clId="{10387503-08A1-4925-994F-244183FD4109}" dt="2024-10-25T06:28:39.827" v="4652" actId="26606"/>
          <ac:spMkLst>
            <pc:docMk/>
            <pc:sldMk cId="1364146740" sldId="273"/>
            <ac:spMk id="1121" creationId="{D28B54C3-B57B-472A-B96E-1FCB67093DC2}"/>
          </ac:spMkLst>
        </pc:spChg>
        <pc:spChg chg="add del">
          <ac:chgData name="Mikael Skoglund" userId="bdc94239-9a56-4fd0-9d67-8fbf4e77d920" providerId="ADAL" clId="{10387503-08A1-4925-994F-244183FD4109}" dt="2024-10-25T06:28:39.827" v="4652" actId="26606"/>
          <ac:spMkLst>
            <pc:docMk/>
            <pc:sldMk cId="1364146740" sldId="273"/>
            <ac:spMk id="1122" creationId="{7DB3C429-F8DA-49B9-AF84-21996FCF78B5}"/>
          </ac:spMkLst>
        </pc:spChg>
        <pc:spChg chg="add del">
          <ac:chgData name="Mikael Skoglund" userId="bdc94239-9a56-4fd0-9d67-8fbf4e77d920" providerId="ADAL" clId="{10387503-08A1-4925-994F-244183FD4109}" dt="2024-10-25T06:28:39.827" v="4652" actId="26606"/>
          <ac:spMkLst>
            <pc:docMk/>
            <pc:sldMk cId="1364146740" sldId="273"/>
            <ac:spMk id="1124" creationId="{5BF4DF2C-F028-4921-9C23-41303F650A62}"/>
          </ac:spMkLst>
        </pc:spChg>
        <pc:spChg chg="add del">
          <ac:chgData name="Mikael Skoglund" userId="bdc94239-9a56-4fd0-9d67-8fbf4e77d920" providerId="ADAL" clId="{10387503-08A1-4925-994F-244183FD4109}" dt="2024-10-25T06:28:39.827" v="4652" actId="26606"/>
          <ac:spMkLst>
            <pc:docMk/>
            <pc:sldMk cId="1364146740" sldId="273"/>
            <ac:spMk id="1125" creationId="{158B3569-73B2-4D05-8E95-886A6EE17F1F}"/>
          </ac:spMkLst>
        </pc:spChg>
        <pc:spChg chg="add del">
          <ac:chgData name="Mikael Skoglund" userId="bdc94239-9a56-4fd0-9d67-8fbf4e77d920" providerId="ADAL" clId="{10387503-08A1-4925-994F-244183FD4109}" dt="2024-10-25T06:25:51.637" v="4641" actId="26606"/>
          <ac:spMkLst>
            <pc:docMk/>
            <pc:sldMk cId="1364146740" sldId="273"/>
            <ac:spMk id="1127" creationId="{5BF4DF2C-F028-4921-9C23-41303F650A62}"/>
          </ac:spMkLst>
        </pc:spChg>
        <pc:spChg chg="add del">
          <ac:chgData name="Mikael Skoglund" userId="bdc94239-9a56-4fd0-9d67-8fbf4e77d920" providerId="ADAL" clId="{10387503-08A1-4925-994F-244183FD4109}" dt="2024-10-25T06:25:51.637" v="4641" actId="26606"/>
          <ac:spMkLst>
            <pc:docMk/>
            <pc:sldMk cId="1364146740" sldId="273"/>
            <ac:spMk id="1129" creationId="{158B3569-73B2-4D05-8E95-886A6EE17F1F}"/>
          </ac:spMkLst>
        </pc:spChg>
        <pc:spChg chg="add del">
          <ac:chgData name="Mikael Skoglund" userId="bdc94239-9a56-4fd0-9d67-8fbf4e77d920" providerId="ADAL" clId="{10387503-08A1-4925-994F-244183FD4109}" dt="2024-10-25T06:26:21.130" v="4645" actId="26606"/>
          <ac:spMkLst>
            <pc:docMk/>
            <pc:sldMk cId="1364146740" sldId="273"/>
            <ac:spMk id="1135" creationId="{A20AF199-99C2-4569-9CAF-24514AE5E82A}"/>
          </ac:spMkLst>
        </pc:spChg>
        <pc:spChg chg="add del">
          <ac:chgData name="Mikael Skoglund" userId="bdc94239-9a56-4fd0-9d67-8fbf4e77d920" providerId="ADAL" clId="{10387503-08A1-4925-994F-244183FD4109}" dt="2024-10-25T06:26:10.341" v="4643" actId="26606"/>
          <ac:spMkLst>
            <pc:docMk/>
            <pc:sldMk cId="1364146740" sldId="273"/>
            <ac:spMk id="1137" creationId="{C3896A03-3945-419A-B66B-4EE266EDD152}"/>
          </ac:spMkLst>
        </pc:spChg>
        <pc:spChg chg="add del">
          <ac:chgData name="Mikael Skoglund" userId="bdc94239-9a56-4fd0-9d67-8fbf4e77d920" providerId="ADAL" clId="{10387503-08A1-4925-994F-244183FD4109}" dt="2024-10-25T06:26:10.341" v="4643" actId="26606"/>
          <ac:spMkLst>
            <pc:docMk/>
            <pc:sldMk cId="1364146740" sldId="273"/>
            <ac:spMk id="1138" creationId="{B34F5AD2-EDBD-4BBD-A55C-EAFFD0C7097A}"/>
          </ac:spMkLst>
        </pc:spChg>
        <pc:spChg chg="add del">
          <ac:chgData name="Mikael Skoglund" userId="bdc94239-9a56-4fd0-9d67-8fbf4e77d920" providerId="ADAL" clId="{10387503-08A1-4925-994F-244183FD4109}" dt="2024-10-25T06:26:10.341" v="4643" actId="26606"/>
          <ac:spMkLst>
            <pc:docMk/>
            <pc:sldMk cId="1364146740" sldId="273"/>
            <ac:spMk id="1139" creationId="{6832F003-FCA6-4CFB-A2EA-308F3AA257D1}"/>
          </ac:spMkLst>
        </pc:spChg>
        <pc:spChg chg="add del">
          <ac:chgData name="Mikael Skoglund" userId="bdc94239-9a56-4fd0-9d67-8fbf4e77d920" providerId="ADAL" clId="{10387503-08A1-4925-994F-244183FD4109}" dt="2024-10-25T06:26:21.130" v="4645" actId="26606"/>
          <ac:spMkLst>
            <pc:docMk/>
            <pc:sldMk cId="1364146740" sldId="273"/>
            <ac:spMk id="1141" creationId="{27427488-068E-4B55-AC8D-CD070B8CD46D}"/>
          </ac:spMkLst>
        </pc:spChg>
        <pc:spChg chg="add del">
          <ac:chgData name="Mikael Skoglund" userId="bdc94239-9a56-4fd0-9d67-8fbf4e77d920" providerId="ADAL" clId="{10387503-08A1-4925-994F-244183FD4109}" dt="2024-10-25T06:26:21.130" v="4645" actId="26606"/>
          <ac:spMkLst>
            <pc:docMk/>
            <pc:sldMk cId="1364146740" sldId="273"/>
            <ac:spMk id="1144" creationId="{7E13C525-8EE3-4288-848F-C9B2A174F22B}"/>
          </ac:spMkLst>
        </pc:spChg>
        <pc:spChg chg="add del">
          <ac:chgData name="Mikael Skoglund" userId="bdc94239-9a56-4fd0-9d67-8fbf4e77d920" providerId="ADAL" clId="{10387503-08A1-4925-994F-244183FD4109}" dt="2024-10-25T06:27:26.852" v="4650" actId="26606"/>
          <ac:spMkLst>
            <pc:docMk/>
            <pc:sldMk cId="1364146740" sldId="273"/>
            <ac:spMk id="1146" creationId="{8D0D6D3E-D7F9-4591-9CA9-DDF4DB1F73DA}"/>
          </ac:spMkLst>
        </pc:spChg>
        <pc:spChg chg="add del">
          <ac:chgData name="Mikael Skoglund" userId="bdc94239-9a56-4fd0-9d67-8fbf4e77d920" providerId="ADAL" clId="{10387503-08A1-4925-994F-244183FD4109}" dt="2024-10-25T06:27:26.852" v="4650" actId="26606"/>
          <ac:spMkLst>
            <pc:docMk/>
            <pc:sldMk cId="1364146740" sldId="273"/>
            <ac:spMk id="1147" creationId="{C4C9F2B0-1044-46EB-8AEB-C3BFFDE6C2CC}"/>
          </ac:spMkLst>
        </pc:spChg>
        <pc:spChg chg="add del">
          <ac:chgData name="Mikael Skoglund" userId="bdc94239-9a56-4fd0-9d67-8fbf4e77d920" providerId="ADAL" clId="{10387503-08A1-4925-994F-244183FD4109}" dt="2024-10-25T06:27:26.852" v="4650" actId="26606"/>
          <ac:spMkLst>
            <pc:docMk/>
            <pc:sldMk cId="1364146740" sldId="273"/>
            <ac:spMk id="1148" creationId="{D28B54C3-B57B-472A-B96E-1FCB67093DC2}"/>
          </ac:spMkLst>
        </pc:spChg>
        <pc:spChg chg="add del">
          <ac:chgData name="Mikael Skoglund" userId="bdc94239-9a56-4fd0-9d67-8fbf4e77d920" providerId="ADAL" clId="{10387503-08A1-4925-994F-244183FD4109}" dt="2024-10-25T06:27:26.852" v="4650" actId="26606"/>
          <ac:spMkLst>
            <pc:docMk/>
            <pc:sldMk cId="1364146740" sldId="273"/>
            <ac:spMk id="1149" creationId="{7DB3C429-F8DA-49B9-AF84-21996FCF78B5}"/>
          </ac:spMkLst>
        </pc:spChg>
        <pc:grpChg chg="add del">
          <ac:chgData name="Mikael Skoglund" userId="bdc94239-9a56-4fd0-9d67-8fbf4e77d920" providerId="ADAL" clId="{10387503-08A1-4925-994F-244183FD4109}" dt="2024-10-25T06:28:39.827" v="4652" actId="26606"/>
          <ac:grpSpMkLst>
            <pc:docMk/>
            <pc:sldMk cId="1364146740" sldId="273"/>
            <ac:grpSpMk id="1128" creationId="{892B7B61-D701-474B-AE8F-EA238B550A78}"/>
          </ac:grpSpMkLst>
        </pc:grpChg>
        <pc:grpChg chg="add del">
          <ac:chgData name="Mikael Skoglund" userId="bdc94239-9a56-4fd0-9d67-8fbf4e77d920" providerId="ADAL" clId="{10387503-08A1-4925-994F-244183FD4109}" dt="2024-10-25T06:25:51.637" v="4641" actId="26606"/>
          <ac:grpSpMkLst>
            <pc:docMk/>
            <pc:sldMk cId="1364146740" sldId="273"/>
            <ac:grpSpMk id="1133" creationId="{892B7B61-D701-474B-AE8F-EA238B550A78}"/>
          </ac:grpSpMkLst>
        </pc:grpChg>
        <pc:grpChg chg="add del">
          <ac:chgData name="Mikael Skoglund" userId="bdc94239-9a56-4fd0-9d67-8fbf4e77d920" providerId="ADAL" clId="{10387503-08A1-4925-994F-244183FD4109}" dt="2024-10-25T06:26:21.130" v="4645" actId="26606"/>
          <ac:grpSpMkLst>
            <pc:docMk/>
            <pc:sldMk cId="1364146740" sldId="273"/>
            <ac:grpSpMk id="1142" creationId="{D77C2DC4-03FC-4BF3-9F66-E9A3066EE468}"/>
          </ac:grpSpMkLst>
        </pc:grpChg>
        <pc:picChg chg="mod">
          <ac:chgData name="Mikael Skoglund" userId="bdc94239-9a56-4fd0-9d67-8fbf4e77d920" providerId="ADAL" clId="{10387503-08A1-4925-994F-244183FD4109}" dt="2024-11-12T17:58:21.100" v="8533" actId="1076"/>
          <ac:picMkLst>
            <pc:docMk/>
            <pc:sldMk cId="1364146740" sldId="273"/>
            <ac:picMk id="1030" creationId="{89096942-7BF6-338F-A468-432C4B2C5BD8}"/>
          </ac:picMkLst>
        </pc:picChg>
        <pc:cxnChg chg="add del">
          <ac:chgData name="Mikael Skoglund" userId="bdc94239-9a56-4fd0-9d67-8fbf4e77d920" providerId="ADAL" clId="{10387503-08A1-4925-994F-244183FD4109}" dt="2024-10-25T06:28:39.827" v="4652" actId="26606"/>
          <ac:cxnSpMkLst>
            <pc:docMk/>
            <pc:sldMk cId="1364146740" sldId="273"/>
            <ac:cxnSpMk id="1126" creationId="{56020367-4FD5-4596-8E10-C5F095CD8DBF}"/>
          </ac:cxnSpMkLst>
        </pc:cxnChg>
        <pc:cxnChg chg="add del">
          <ac:chgData name="Mikael Skoglund" userId="bdc94239-9a56-4fd0-9d67-8fbf4e77d920" providerId="ADAL" clId="{10387503-08A1-4925-994F-244183FD4109}" dt="2024-10-25T06:25:51.637" v="4641" actId="26606"/>
          <ac:cxnSpMkLst>
            <pc:docMk/>
            <pc:sldMk cId="1364146740" sldId="273"/>
            <ac:cxnSpMk id="1131" creationId="{56020367-4FD5-4596-8E10-C5F095CD8DBF}"/>
          </ac:cxnSpMkLst>
        </pc:cxnChg>
      </pc:sldChg>
      <pc:sldChg chg="modSp mod modAnim">
        <pc:chgData name="Mikael Skoglund" userId="bdc94239-9a56-4fd0-9d67-8fbf4e77d920" providerId="ADAL" clId="{10387503-08A1-4925-994F-244183FD4109}" dt="2024-11-12T17:01:21.837" v="7977" actId="20577"/>
        <pc:sldMkLst>
          <pc:docMk/>
          <pc:sldMk cId="2025455696" sldId="274"/>
        </pc:sldMkLst>
        <pc:spChg chg="mod">
          <ac:chgData name="Mikael Skoglund" userId="bdc94239-9a56-4fd0-9d67-8fbf4e77d920" providerId="ADAL" clId="{10387503-08A1-4925-994F-244183FD4109}" dt="2024-11-12T17:01:21.837" v="7977" actId="20577"/>
          <ac:spMkLst>
            <pc:docMk/>
            <pc:sldMk cId="2025455696" sldId="274"/>
            <ac:spMk id="5" creationId="{B954FE70-6551-4AB4-904A-F9E3F8A201BB}"/>
          </ac:spMkLst>
        </pc:spChg>
        <pc:spChg chg="mod">
          <ac:chgData name="Mikael Skoglund" userId="bdc94239-9a56-4fd0-9d67-8fbf4e77d920" providerId="ADAL" clId="{10387503-08A1-4925-994F-244183FD4109}" dt="2024-11-10T16:24:19.773" v="5231" actId="20577"/>
          <ac:spMkLst>
            <pc:docMk/>
            <pc:sldMk cId="2025455696" sldId="274"/>
            <ac:spMk id="6" creationId="{5922D227-091E-413D-8EAF-AE98284D8811}"/>
          </ac:spMkLst>
        </pc:spChg>
        <pc:spChg chg="mod">
          <ac:chgData name="Mikael Skoglund" userId="bdc94239-9a56-4fd0-9d67-8fbf4e77d920" providerId="ADAL" clId="{10387503-08A1-4925-994F-244183FD4109}" dt="2024-11-12T05:57:20.841" v="6718" actId="1076"/>
          <ac:spMkLst>
            <pc:docMk/>
            <pc:sldMk cId="2025455696" sldId="274"/>
            <ac:spMk id="8" creationId="{0C658016-C4A1-4CF0-8986-A09E9F4CB6DE}"/>
          </ac:spMkLst>
        </pc:spChg>
      </pc:sldChg>
      <pc:sldChg chg="setBg">
        <pc:chgData name="Mikael Skoglund" userId="bdc94239-9a56-4fd0-9d67-8fbf4e77d920" providerId="ADAL" clId="{10387503-08A1-4925-994F-244183FD4109}" dt="2024-10-25T05:58:31.238" v="4632"/>
        <pc:sldMkLst>
          <pc:docMk/>
          <pc:sldMk cId="267043686" sldId="276"/>
        </pc:sldMkLst>
      </pc:sldChg>
      <pc:sldChg chg="addSp delSp modSp mod ord">
        <pc:chgData name="Mikael Skoglund" userId="bdc94239-9a56-4fd0-9d67-8fbf4e77d920" providerId="ADAL" clId="{10387503-08A1-4925-994F-244183FD4109}" dt="2024-11-12T17:04:25.829" v="7983" actId="255"/>
        <pc:sldMkLst>
          <pc:docMk/>
          <pc:sldMk cId="660980295" sldId="280"/>
        </pc:sldMkLst>
        <pc:spChg chg="mod">
          <ac:chgData name="Mikael Skoglund" userId="bdc94239-9a56-4fd0-9d67-8fbf4e77d920" providerId="ADAL" clId="{10387503-08A1-4925-994F-244183FD4109}" dt="2024-11-12T17:03:14.548" v="7981" actId="1076"/>
          <ac:spMkLst>
            <pc:docMk/>
            <pc:sldMk cId="660980295" sldId="280"/>
            <ac:spMk id="2" creationId="{D5C0240B-ACFD-4CB9-AB54-7143DE3FA141}"/>
          </ac:spMkLst>
        </pc:spChg>
        <pc:spChg chg="add">
          <ac:chgData name="Mikael Skoglund" userId="bdc94239-9a56-4fd0-9d67-8fbf4e77d920" providerId="ADAL" clId="{10387503-08A1-4925-994F-244183FD4109}" dt="2024-10-25T05:27:50.559" v="3518"/>
          <ac:spMkLst>
            <pc:docMk/>
            <pc:sldMk cId="660980295" sldId="280"/>
            <ac:spMk id="3" creationId="{03156F7C-4A9A-A4D1-E75B-2B6DFCC57386}"/>
          </ac:spMkLst>
        </pc:spChg>
        <pc:spChg chg="add">
          <ac:chgData name="Mikael Skoglund" userId="bdc94239-9a56-4fd0-9d67-8fbf4e77d920" providerId="ADAL" clId="{10387503-08A1-4925-994F-244183FD4109}" dt="2024-10-25T05:28:08.271" v="3521"/>
          <ac:spMkLst>
            <pc:docMk/>
            <pc:sldMk cId="660980295" sldId="280"/>
            <ac:spMk id="4" creationId="{7698BE07-33AF-DC91-5A95-B6EF968606D9}"/>
          </ac:spMkLst>
        </pc:spChg>
        <pc:spChg chg="mod">
          <ac:chgData name="Mikael Skoglund" userId="bdc94239-9a56-4fd0-9d67-8fbf4e77d920" providerId="ADAL" clId="{10387503-08A1-4925-994F-244183FD4109}" dt="2024-11-12T17:04:25.829" v="7983" actId="255"/>
          <ac:spMkLst>
            <pc:docMk/>
            <pc:sldMk cId="660980295" sldId="280"/>
            <ac:spMk id="6" creationId="{700D8C2B-66B0-4919-8622-C1B39F381DB6}"/>
          </ac:spMkLst>
        </pc:spChg>
        <pc:spChg chg="mod">
          <ac:chgData name="Mikael Skoglund" userId="bdc94239-9a56-4fd0-9d67-8fbf4e77d920" providerId="ADAL" clId="{10387503-08A1-4925-994F-244183FD4109}" dt="2024-11-12T17:04:13.606" v="7982" actId="1076"/>
          <ac:spMkLst>
            <pc:docMk/>
            <pc:sldMk cId="660980295" sldId="280"/>
            <ac:spMk id="8" creationId="{0C658016-C4A1-4CF0-8986-A09E9F4CB6DE}"/>
          </ac:spMkLst>
        </pc:spChg>
        <pc:picChg chg="add del mod">
          <ac:chgData name="Mikael Skoglund" userId="bdc94239-9a56-4fd0-9d67-8fbf4e77d920" providerId="ADAL" clId="{10387503-08A1-4925-994F-244183FD4109}" dt="2024-11-10T17:08:24.041" v="6119" actId="478"/>
          <ac:picMkLst>
            <pc:docMk/>
            <pc:sldMk cId="660980295" sldId="280"/>
            <ac:picMk id="1030" creationId="{31D0BC64-6DA5-A67D-FBC4-AC3B17ECA554}"/>
          </ac:picMkLst>
        </pc:picChg>
      </pc:sldChg>
      <pc:sldChg chg="modSp mod">
        <pc:chgData name="Mikael Skoglund" userId="bdc94239-9a56-4fd0-9d67-8fbf4e77d920" providerId="ADAL" clId="{10387503-08A1-4925-994F-244183FD4109}" dt="2024-11-12T18:00:31.989" v="8581" actId="255"/>
        <pc:sldMkLst>
          <pc:docMk/>
          <pc:sldMk cId="572703819" sldId="291"/>
        </pc:sldMkLst>
        <pc:spChg chg="mod">
          <ac:chgData name="Mikael Skoglund" userId="bdc94239-9a56-4fd0-9d67-8fbf4e77d920" providerId="ADAL" clId="{10387503-08A1-4925-994F-244183FD4109}" dt="2024-11-12T18:00:31.989" v="8581" actId="255"/>
          <ac:spMkLst>
            <pc:docMk/>
            <pc:sldMk cId="572703819" sldId="291"/>
            <ac:spMk id="7" creationId="{26EAF3AF-5AA1-4D2E-891B-3C5486D6FF38}"/>
          </ac:spMkLst>
        </pc:spChg>
      </pc:sldChg>
      <pc:sldChg chg="modSp mod">
        <pc:chgData name="Mikael Skoglund" userId="bdc94239-9a56-4fd0-9d67-8fbf4e77d920" providerId="ADAL" clId="{10387503-08A1-4925-994F-244183FD4109}" dt="2024-11-12T17:36:27.518" v="8248" actId="20577"/>
        <pc:sldMkLst>
          <pc:docMk/>
          <pc:sldMk cId="3461358257" sldId="292"/>
        </pc:sldMkLst>
        <pc:spChg chg="mod">
          <ac:chgData name="Mikael Skoglund" userId="bdc94239-9a56-4fd0-9d67-8fbf4e77d920" providerId="ADAL" clId="{10387503-08A1-4925-994F-244183FD4109}" dt="2024-11-12T17:36:27.518" v="8248" actId="20577"/>
          <ac:spMkLst>
            <pc:docMk/>
            <pc:sldMk cId="3461358257" sldId="292"/>
            <ac:spMk id="2" creationId="{2BCB5E5D-7AE1-4882-A492-F3EB2458E691}"/>
          </ac:spMkLst>
        </pc:spChg>
        <pc:spChg chg="mod">
          <ac:chgData name="Mikael Skoglund" userId="bdc94239-9a56-4fd0-9d67-8fbf4e77d920" providerId="ADAL" clId="{10387503-08A1-4925-994F-244183FD4109}" dt="2024-11-12T17:36:09.350" v="8243" actId="1076"/>
          <ac:spMkLst>
            <pc:docMk/>
            <pc:sldMk cId="3461358257" sldId="292"/>
            <ac:spMk id="6" creationId="{5922D227-091E-413D-8EAF-AE98284D8811}"/>
          </ac:spMkLst>
        </pc:spChg>
      </pc:sldChg>
      <pc:sldChg chg="modSp del mod">
        <pc:chgData name="Mikael Skoglund" userId="bdc94239-9a56-4fd0-9d67-8fbf4e77d920" providerId="ADAL" clId="{10387503-08A1-4925-994F-244183FD4109}" dt="2024-10-24T12:22:47.097" v="1512" actId="2696"/>
        <pc:sldMkLst>
          <pc:docMk/>
          <pc:sldMk cId="1543949115" sldId="293"/>
        </pc:sldMkLst>
        <pc:spChg chg="mod">
          <ac:chgData name="Mikael Skoglund" userId="bdc94239-9a56-4fd0-9d67-8fbf4e77d920" providerId="ADAL" clId="{10387503-08A1-4925-994F-244183FD4109}" dt="2024-10-24T11:50:11.362" v="996" actId="20577"/>
          <ac:spMkLst>
            <pc:docMk/>
            <pc:sldMk cId="1543949115" sldId="293"/>
            <ac:spMk id="2" creationId="{D5C0240B-ACFD-4CB9-AB54-7143DE3FA141}"/>
          </ac:spMkLst>
        </pc:spChg>
      </pc:sldChg>
      <pc:sldChg chg="modSp mod modAnim">
        <pc:chgData name="Mikael Skoglund" userId="bdc94239-9a56-4fd0-9d67-8fbf4e77d920" providerId="ADAL" clId="{10387503-08A1-4925-994F-244183FD4109}" dt="2024-11-12T18:01:29.009" v="8582" actId="2711"/>
        <pc:sldMkLst>
          <pc:docMk/>
          <pc:sldMk cId="3767434294" sldId="295"/>
        </pc:sldMkLst>
        <pc:spChg chg="mod">
          <ac:chgData name="Mikael Skoglund" userId="bdc94239-9a56-4fd0-9d67-8fbf4e77d920" providerId="ADAL" clId="{10387503-08A1-4925-994F-244183FD4109}" dt="2024-11-12T18:01:29.009" v="8582" actId="2711"/>
          <ac:spMkLst>
            <pc:docMk/>
            <pc:sldMk cId="3767434294" sldId="295"/>
            <ac:spMk id="12" creationId="{99536ACA-4FD7-6842-8B96-884FF506EAA1}"/>
          </ac:spMkLst>
        </pc:spChg>
        <pc:spChg chg="mod">
          <ac:chgData name="Mikael Skoglund" userId="bdc94239-9a56-4fd0-9d67-8fbf4e77d920" providerId="ADAL" clId="{10387503-08A1-4925-994F-244183FD4109}" dt="2024-11-12T17:26:57.076" v="8143" actId="27636"/>
          <ac:spMkLst>
            <pc:docMk/>
            <pc:sldMk cId="3767434294" sldId="295"/>
            <ac:spMk id="14" creationId="{85E2E1B8-4743-4D4A-BDE7-82289284D7F2}"/>
          </ac:spMkLst>
        </pc:spChg>
      </pc:sldChg>
      <pc:sldChg chg="addSp delSp modSp mod">
        <pc:chgData name="Mikael Skoglund" userId="bdc94239-9a56-4fd0-9d67-8fbf4e77d920" providerId="ADAL" clId="{10387503-08A1-4925-994F-244183FD4109}" dt="2024-10-28T13:27:32.654" v="4859" actId="20577"/>
        <pc:sldMkLst>
          <pc:docMk/>
          <pc:sldMk cId="1994561642" sldId="296"/>
        </pc:sldMkLst>
        <pc:spChg chg="add del">
          <ac:chgData name="Mikael Skoglund" userId="bdc94239-9a56-4fd0-9d67-8fbf4e77d920" providerId="ADAL" clId="{10387503-08A1-4925-994F-244183FD4109}" dt="2024-10-24T12:28:01.583" v="1514" actId="478"/>
          <ac:spMkLst>
            <pc:docMk/>
            <pc:sldMk cId="1994561642" sldId="296"/>
            <ac:spMk id="3" creationId="{E2653CE4-769C-37AB-1A56-B68F9054B1BB}"/>
          </ac:spMkLst>
        </pc:spChg>
        <pc:spChg chg="mod">
          <ac:chgData name="Mikael Skoglund" userId="bdc94239-9a56-4fd0-9d67-8fbf4e77d920" providerId="ADAL" clId="{10387503-08A1-4925-994F-244183FD4109}" dt="2024-10-28T13:27:32.654" v="4859" actId="20577"/>
          <ac:spMkLst>
            <pc:docMk/>
            <pc:sldMk cId="1994561642" sldId="296"/>
            <ac:spMk id="13" creationId="{67122361-7811-4A7C-8945-AAAE9C13D712}"/>
          </ac:spMkLst>
        </pc:spChg>
      </pc:sldChg>
      <pc:sldChg chg="modSp mod">
        <pc:chgData name="Mikael Skoglund" userId="bdc94239-9a56-4fd0-9d67-8fbf4e77d920" providerId="ADAL" clId="{10387503-08A1-4925-994F-244183FD4109}" dt="2024-11-12T17:33:58.145" v="8204" actId="20577"/>
        <pc:sldMkLst>
          <pc:docMk/>
          <pc:sldMk cId="3707444844" sldId="297"/>
        </pc:sldMkLst>
        <pc:spChg chg="mod">
          <ac:chgData name="Mikael Skoglund" userId="bdc94239-9a56-4fd0-9d67-8fbf4e77d920" providerId="ADAL" clId="{10387503-08A1-4925-994F-244183FD4109}" dt="2024-11-12T17:33:58.145" v="8204" actId="20577"/>
          <ac:spMkLst>
            <pc:docMk/>
            <pc:sldMk cId="3707444844" sldId="297"/>
            <ac:spMk id="9" creationId="{B0AC4B5A-C766-4929-86AC-F7F98DFFFECE}"/>
          </ac:spMkLst>
        </pc:spChg>
      </pc:sldChg>
      <pc:sldChg chg="modSp mod">
        <pc:chgData name="Mikael Skoglund" userId="bdc94239-9a56-4fd0-9d67-8fbf4e77d920" providerId="ADAL" clId="{10387503-08A1-4925-994F-244183FD4109}" dt="2024-11-18T07:35:12.907" v="9020"/>
        <pc:sldMkLst>
          <pc:docMk/>
          <pc:sldMk cId="1818298310" sldId="299"/>
        </pc:sldMkLst>
        <pc:spChg chg="mod">
          <ac:chgData name="Mikael Skoglund" userId="bdc94239-9a56-4fd0-9d67-8fbf4e77d920" providerId="ADAL" clId="{10387503-08A1-4925-994F-244183FD4109}" dt="2024-11-10T17:17:25.745" v="6505" actId="20577"/>
          <ac:spMkLst>
            <pc:docMk/>
            <pc:sldMk cId="1818298310" sldId="299"/>
            <ac:spMk id="6" creationId="{700D8C2B-66B0-4919-8622-C1B39F381DB6}"/>
          </ac:spMkLst>
        </pc:spChg>
        <pc:spChg chg="mod">
          <ac:chgData name="Mikael Skoglund" userId="bdc94239-9a56-4fd0-9d67-8fbf4e77d920" providerId="ADAL" clId="{10387503-08A1-4925-994F-244183FD4109}" dt="2024-11-10T17:16:21.844" v="6459" actId="1076"/>
          <ac:spMkLst>
            <pc:docMk/>
            <pc:sldMk cId="1818298310" sldId="299"/>
            <ac:spMk id="8" creationId="{0C658016-C4A1-4CF0-8986-A09E9F4CB6DE}"/>
          </ac:spMkLst>
        </pc:spChg>
        <pc:graphicFrameChg chg="mod modGraphic">
          <ac:chgData name="Mikael Skoglund" userId="bdc94239-9a56-4fd0-9d67-8fbf4e77d920" providerId="ADAL" clId="{10387503-08A1-4925-994F-244183FD4109}" dt="2024-11-18T07:35:12.907" v="9020"/>
          <ac:graphicFrameMkLst>
            <pc:docMk/>
            <pc:sldMk cId="1818298310" sldId="299"/>
            <ac:graphicFrameMk id="4" creationId="{85161757-2C5E-405A-811D-CD59E90B32EF}"/>
          </ac:graphicFrameMkLst>
        </pc:graphicFrameChg>
      </pc:sldChg>
      <pc:sldChg chg="modSp del mod">
        <pc:chgData name="Mikael Skoglund" userId="bdc94239-9a56-4fd0-9d67-8fbf4e77d920" providerId="ADAL" clId="{10387503-08A1-4925-994F-244183FD4109}" dt="2024-10-24T13:23:30.719" v="2771" actId="2696"/>
        <pc:sldMkLst>
          <pc:docMk/>
          <pc:sldMk cId="2769427052" sldId="300"/>
        </pc:sldMkLst>
        <pc:spChg chg="mod">
          <ac:chgData name="Mikael Skoglund" userId="bdc94239-9a56-4fd0-9d67-8fbf4e77d920" providerId="ADAL" clId="{10387503-08A1-4925-994F-244183FD4109}" dt="2024-10-24T13:21:52.581" v="2707" actId="21"/>
          <ac:spMkLst>
            <pc:docMk/>
            <pc:sldMk cId="2769427052" sldId="300"/>
            <ac:spMk id="14" creationId="{85E2E1B8-4743-4D4A-BDE7-82289284D7F2}"/>
          </ac:spMkLst>
        </pc:spChg>
      </pc:sldChg>
      <pc:sldChg chg="del">
        <pc:chgData name="Mikael Skoglund" userId="bdc94239-9a56-4fd0-9d67-8fbf4e77d920" providerId="ADAL" clId="{10387503-08A1-4925-994F-244183FD4109}" dt="2024-11-10T17:06:40.077" v="6105" actId="2696"/>
        <pc:sldMkLst>
          <pc:docMk/>
          <pc:sldMk cId="1576217854" sldId="301"/>
        </pc:sldMkLst>
      </pc:sldChg>
      <pc:sldChg chg="setBg">
        <pc:chgData name="Mikael Skoglund" userId="bdc94239-9a56-4fd0-9d67-8fbf4e77d920" providerId="ADAL" clId="{10387503-08A1-4925-994F-244183FD4109}" dt="2024-10-25T05:58:44.261" v="4633"/>
        <pc:sldMkLst>
          <pc:docMk/>
          <pc:sldMk cId="1322387421" sldId="302"/>
        </pc:sldMkLst>
      </pc:sldChg>
      <pc:sldChg chg="new del">
        <pc:chgData name="Mikael Skoglund" userId="bdc94239-9a56-4fd0-9d67-8fbf4e77d920" providerId="ADAL" clId="{10387503-08A1-4925-994F-244183FD4109}" dt="2024-10-24T12:48:19.149" v="1951" actId="2696"/>
        <pc:sldMkLst>
          <pc:docMk/>
          <pc:sldMk cId="3135816315" sldId="303"/>
        </pc:sldMkLst>
      </pc:sldChg>
      <pc:sldChg chg="modSp add del mod ord modAnim">
        <pc:chgData name="Mikael Skoglund" userId="bdc94239-9a56-4fd0-9d67-8fbf4e77d920" providerId="ADAL" clId="{10387503-08A1-4925-994F-244183FD4109}" dt="2024-11-12T17:17:23.714" v="8112"/>
        <pc:sldMkLst>
          <pc:docMk/>
          <pc:sldMk cId="2244303266" sldId="304"/>
        </pc:sldMkLst>
        <pc:spChg chg="mod">
          <ac:chgData name="Mikael Skoglund" userId="bdc94239-9a56-4fd0-9d67-8fbf4e77d920" providerId="ADAL" clId="{10387503-08A1-4925-994F-244183FD4109}" dt="2024-11-12T07:28:20.084" v="7714" actId="255"/>
          <ac:spMkLst>
            <pc:docMk/>
            <pc:sldMk cId="2244303266" sldId="304"/>
            <ac:spMk id="192" creationId="{00000000-0000-0000-0000-000000000000}"/>
          </ac:spMkLst>
        </pc:spChg>
        <pc:spChg chg="mod">
          <ac:chgData name="Mikael Skoglund" userId="bdc94239-9a56-4fd0-9d67-8fbf4e77d920" providerId="ADAL" clId="{10387503-08A1-4925-994F-244183FD4109}" dt="2024-11-12T07:28:37.552" v="7717" actId="115"/>
          <ac:spMkLst>
            <pc:docMk/>
            <pc:sldMk cId="2244303266" sldId="304"/>
            <ac:spMk id="193" creationId="{00000000-0000-0000-0000-000000000000}"/>
          </ac:spMkLst>
        </pc:spChg>
      </pc:sldChg>
      <pc:sldChg chg="new del">
        <pc:chgData name="Mikael Skoglund" userId="bdc94239-9a56-4fd0-9d67-8fbf4e77d920" providerId="ADAL" clId="{10387503-08A1-4925-994F-244183FD4109}" dt="2024-10-25T05:38:03.864" v="3622" actId="2696"/>
        <pc:sldMkLst>
          <pc:docMk/>
          <pc:sldMk cId="260635052" sldId="305"/>
        </pc:sldMkLst>
      </pc:sldChg>
      <pc:sldChg chg="modSp add mod modAnim">
        <pc:chgData name="Mikael Skoglund" userId="bdc94239-9a56-4fd0-9d67-8fbf4e77d920" providerId="ADAL" clId="{10387503-08A1-4925-994F-244183FD4109}" dt="2024-11-12T17:52:03.773" v="8425" actId="5793"/>
        <pc:sldMkLst>
          <pc:docMk/>
          <pc:sldMk cId="2047362599" sldId="306"/>
        </pc:sldMkLst>
        <pc:spChg chg="mod">
          <ac:chgData name="Mikael Skoglund" userId="bdc94239-9a56-4fd0-9d67-8fbf4e77d920" providerId="ADAL" clId="{10387503-08A1-4925-994F-244183FD4109}" dt="2024-11-12T17:30:10.108" v="8151" actId="255"/>
          <ac:spMkLst>
            <pc:docMk/>
            <pc:sldMk cId="2047362599" sldId="306"/>
            <ac:spMk id="192" creationId="{00000000-0000-0000-0000-000000000000}"/>
          </ac:spMkLst>
        </pc:spChg>
        <pc:spChg chg="mod">
          <ac:chgData name="Mikael Skoglund" userId="bdc94239-9a56-4fd0-9d67-8fbf4e77d920" providerId="ADAL" clId="{10387503-08A1-4925-994F-244183FD4109}" dt="2024-11-12T17:52:03.773" v="8425" actId="5793"/>
          <ac:spMkLst>
            <pc:docMk/>
            <pc:sldMk cId="2047362599" sldId="306"/>
            <ac:spMk id="193" creationId="{00000000-0000-0000-0000-000000000000}"/>
          </ac:spMkLst>
        </pc:spChg>
      </pc:sldChg>
      <pc:sldChg chg="addSp delSp modSp mod ord modAnim">
        <pc:chgData name="Mikael Skoglund" userId="bdc94239-9a56-4fd0-9d67-8fbf4e77d920" providerId="ADAL" clId="{10387503-08A1-4925-994F-244183FD4109}" dt="2024-11-13T08:01:28.278" v="8656" actId="1076"/>
        <pc:sldMkLst>
          <pc:docMk/>
          <pc:sldMk cId="1604801425" sldId="307"/>
        </pc:sldMkLst>
        <pc:spChg chg="add mod">
          <ac:chgData name="Mikael Skoglund" userId="bdc94239-9a56-4fd0-9d67-8fbf4e77d920" providerId="ADAL" clId="{10387503-08A1-4925-994F-244183FD4109}" dt="2024-11-13T07:59:09.928" v="8655" actId="20577"/>
          <ac:spMkLst>
            <pc:docMk/>
            <pc:sldMk cId="1604801425" sldId="307"/>
            <ac:spMk id="4" creationId="{021746CE-F3ED-0F93-C220-1A2657E6C5B2}"/>
          </ac:spMkLst>
        </pc:spChg>
        <pc:spChg chg="mod">
          <ac:chgData name="Mikael Skoglund" userId="bdc94239-9a56-4fd0-9d67-8fbf4e77d920" providerId="ADAL" clId="{10387503-08A1-4925-994F-244183FD4109}" dt="2024-11-13T07:56:31.791" v="8617" actId="20577"/>
          <ac:spMkLst>
            <pc:docMk/>
            <pc:sldMk cId="1604801425" sldId="307"/>
            <ac:spMk id="5" creationId="{B954FE70-6551-4AB4-904A-F9E3F8A201BB}"/>
          </ac:spMkLst>
        </pc:spChg>
        <pc:spChg chg="mod">
          <ac:chgData name="Mikael Skoglund" userId="bdc94239-9a56-4fd0-9d67-8fbf4e77d920" providerId="ADAL" clId="{10387503-08A1-4925-994F-244183FD4109}" dt="2024-11-13T07:55:29.458" v="8598" actId="14100"/>
          <ac:spMkLst>
            <pc:docMk/>
            <pc:sldMk cId="1604801425" sldId="307"/>
            <ac:spMk id="6" creationId="{5922D227-091E-413D-8EAF-AE98284D8811}"/>
          </ac:spMkLst>
        </pc:spChg>
        <pc:spChg chg="add mod">
          <ac:chgData name="Mikael Skoglund" userId="bdc94239-9a56-4fd0-9d67-8fbf4e77d920" providerId="ADAL" clId="{10387503-08A1-4925-994F-244183FD4109}" dt="2024-11-13T08:01:28.278" v="8656" actId="1076"/>
          <ac:spMkLst>
            <pc:docMk/>
            <pc:sldMk cId="1604801425" sldId="307"/>
            <ac:spMk id="7" creationId="{823E4B1D-6923-E5D9-E87C-EECD25276226}"/>
          </ac:spMkLst>
        </pc:spChg>
        <pc:spChg chg="add del mod">
          <ac:chgData name="Mikael Skoglund" userId="bdc94239-9a56-4fd0-9d67-8fbf4e77d920" providerId="ADAL" clId="{10387503-08A1-4925-994F-244183FD4109}" dt="2024-11-12T16:56:44.416" v="7942" actId="1076"/>
          <ac:spMkLst>
            <pc:docMk/>
            <pc:sldMk cId="1604801425" sldId="307"/>
            <ac:spMk id="8" creationId="{0C658016-C4A1-4CF0-8986-A09E9F4CB6DE}"/>
          </ac:spMkLst>
        </pc:spChg>
        <pc:spChg chg="add mod">
          <ac:chgData name="Mikael Skoglund" userId="bdc94239-9a56-4fd0-9d67-8fbf4e77d920" providerId="ADAL" clId="{10387503-08A1-4925-994F-244183FD4109}" dt="2024-11-12T07:32:10.920" v="7749" actId="207"/>
          <ac:spMkLst>
            <pc:docMk/>
            <pc:sldMk cId="1604801425" sldId="307"/>
            <ac:spMk id="12" creationId="{BEA0E407-896D-4651-A482-0FE6E87091B0}"/>
          </ac:spMkLst>
        </pc:spChg>
        <pc:picChg chg="add mod">
          <ac:chgData name="Mikael Skoglund" userId="bdc94239-9a56-4fd0-9d67-8fbf4e77d920" providerId="ADAL" clId="{10387503-08A1-4925-994F-244183FD4109}" dt="2024-11-12T17:46:44.319" v="8392" actId="1440"/>
          <ac:picMkLst>
            <pc:docMk/>
            <pc:sldMk cId="1604801425" sldId="307"/>
            <ac:picMk id="3" creationId="{A5E60BFC-2513-DB5D-0495-3A0F473A68C3}"/>
          </ac:picMkLst>
        </pc:picChg>
        <pc:picChg chg="add mod">
          <ac:chgData name="Mikael Skoglund" userId="bdc94239-9a56-4fd0-9d67-8fbf4e77d920" providerId="ADAL" clId="{10387503-08A1-4925-994F-244183FD4109}" dt="2024-11-12T17:46:29.811" v="8391" actId="1440"/>
          <ac:picMkLst>
            <pc:docMk/>
            <pc:sldMk cId="1604801425" sldId="307"/>
            <ac:picMk id="10" creationId="{CF834722-2F54-62E3-8151-49CCD7B11D20}"/>
          </ac:picMkLst>
        </pc:picChg>
        <pc:picChg chg="add del mod">
          <ac:chgData name="Mikael Skoglund" userId="bdc94239-9a56-4fd0-9d67-8fbf4e77d920" providerId="ADAL" clId="{10387503-08A1-4925-994F-244183FD4109}" dt="2024-11-12T17:36:59.887" v="8249" actId="478"/>
          <ac:picMkLst>
            <pc:docMk/>
            <pc:sldMk cId="1604801425" sldId="307"/>
            <ac:picMk id="11" creationId="{A9438CF0-9118-A19F-E4E7-FB704A776ED2}"/>
          </ac:picMkLst>
        </pc:picChg>
        <pc:picChg chg="add mod">
          <ac:chgData name="Mikael Skoglund" userId="bdc94239-9a56-4fd0-9d67-8fbf4e77d920" providerId="ADAL" clId="{10387503-08A1-4925-994F-244183FD4109}" dt="2024-11-12T07:19:08.318" v="7670" actId="14100"/>
          <ac:picMkLst>
            <pc:docMk/>
            <pc:sldMk cId="1604801425" sldId="307"/>
            <ac:picMk id="1026" creationId="{FB989EB1-AFCE-63EF-4ECF-DEA6E8B962FD}"/>
          </ac:picMkLst>
        </pc:picChg>
        <pc:picChg chg="add del mod">
          <ac:chgData name="Mikael Skoglund" userId="bdc94239-9a56-4fd0-9d67-8fbf4e77d920" providerId="ADAL" clId="{10387503-08A1-4925-994F-244183FD4109}" dt="2024-11-12T07:19:57.700" v="7682" actId="1076"/>
          <ac:picMkLst>
            <pc:docMk/>
            <pc:sldMk cId="1604801425" sldId="307"/>
            <ac:picMk id="1028" creationId="{1635F554-AE7D-6F64-C68D-997EBC663373}"/>
          </ac:picMkLst>
        </pc:picChg>
      </pc:sldChg>
      <pc:sldChg chg="modSp add mod ord modAnim">
        <pc:chgData name="Mikael Skoglund" userId="bdc94239-9a56-4fd0-9d67-8fbf4e77d920" providerId="ADAL" clId="{10387503-08A1-4925-994F-244183FD4109}" dt="2024-11-13T08:13:12.639" v="8817" actId="20577"/>
        <pc:sldMkLst>
          <pc:docMk/>
          <pc:sldMk cId="1112147988" sldId="308"/>
        </pc:sldMkLst>
        <pc:spChg chg="mod">
          <ac:chgData name="Mikael Skoglund" userId="bdc94239-9a56-4fd0-9d67-8fbf4e77d920" providerId="ADAL" clId="{10387503-08A1-4925-994F-244183FD4109}" dt="2024-11-13T08:13:12.639" v="8817" actId="20577"/>
          <ac:spMkLst>
            <pc:docMk/>
            <pc:sldMk cId="1112147988" sldId="308"/>
            <ac:spMk id="2" creationId="{D5C0240B-ACFD-4CB9-AB54-7143DE3FA141}"/>
          </ac:spMkLst>
        </pc:spChg>
        <pc:spChg chg="mod">
          <ac:chgData name="Mikael Skoglund" userId="bdc94239-9a56-4fd0-9d67-8fbf4e77d920" providerId="ADAL" clId="{10387503-08A1-4925-994F-244183FD4109}" dt="2024-11-12T17:14:11.257" v="8050" actId="1076"/>
          <ac:spMkLst>
            <pc:docMk/>
            <pc:sldMk cId="1112147988" sldId="308"/>
            <ac:spMk id="6" creationId="{700D8C2B-66B0-4919-8622-C1B39F381DB6}"/>
          </ac:spMkLst>
        </pc:spChg>
        <pc:spChg chg="mod">
          <ac:chgData name="Mikael Skoglund" userId="bdc94239-9a56-4fd0-9d67-8fbf4e77d920" providerId="ADAL" clId="{10387503-08A1-4925-994F-244183FD4109}" dt="2024-11-12T17:08:08.269" v="8004" actId="1076"/>
          <ac:spMkLst>
            <pc:docMk/>
            <pc:sldMk cId="1112147988" sldId="308"/>
            <ac:spMk id="8" creationId="{0C658016-C4A1-4CF0-8986-A09E9F4CB6DE}"/>
          </ac:spMkLst>
        </pc:spChg>
      </pc:sldChg>
      <pc:sldChg chg="add del">
        <pc:chgData name="Mikael Skoglund" userId="bdc94239-9a56-4fd0-9d67-8fbf4e77d920" providerId="ADAL" clId="{10387503-08A1-4925-994F-244183FD4109}" dt="2024-11-12T05:59:15.155" v="6724"/>
        <pc:sldMkLst>
          <pc:docMk/>
          <pc:sldMk cId="2128765892" sldId="308"/>
        </pc:sldMkLst>
      </pc:sldChg>
      <pc:sldChg chg="new del">
        <pc:chgData name="Mikael Skoglund" userId="bdc94239-9a56-4fd0-9d67-8fbf4e77d920" providerId="ADAL" clId="{10387503-08A1-4925-994F-244183FD4109}" dt="2024-11-12T07:20:59.956" v="7684" actId="680"/>
        <pc:sldMkLst>
          <pc:docMk/>
          <pc:sldMk cId="2948769388" sldId="308"/>
        </pc:sldMkLst>
      </pc:sldChg>
      <pc:sldChg chg="add del">
        <pc:chgData name="Mikael Skoglund" userId="bdc94239-9a56-4fd0-9d67-8fbf4e77d920" providerId="ADAL" clId="{10387503-08A1-4925-994F-244183FD4109}" dt="2024-11-12T06:00:08.161" v="6728"/>
        <pc:sldMkLst>
          <pc:docMk/>
          <pc:sldMk cId="3448609217" sldId="308"/>
        </pc:sldMkLst>
      </pc:sldChg>
      <pc:sldChg chg="addSp modSp new mod">
        <pc:chgData name="Mikael Skoglund" userId="bdc94239-9a56-4fd0-9d67-8fbf4e77d920" providerId="ADAL" clId="{10387503-08A1-4925-994F-244183FD4109}" dt="2024-11-13T14:40:40.525" v="8856" actId="962"/>
        <pc:sldMkLst>
          <pc:docMk/>
          <pc:sldMk cId="1425359890" sldId="309"/>
        </pc:sldMkLst>
        <pc:picChg chg="add mod">
          <ac:chgData name="Mikael Skoglund" userId="bdc94239-9a56-4fd0-9d67-8fbf4e77d920" providerId="ADAL" clId="{10387503-08A1-4925-994F-244183FD4109}" dt="2024-11-13T14:40:40.525" v="8856" actId="962"/>
          <ac:picMkLst>
            <pc:docMk/>
            <pc:sldMk cId="1425359890" sldId="309"/>
            <ac:picMk id="3" creationId="{2E3BF181-193C-B305-3243-6C8F2196F77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5DF682-DA52-42C6-8355-F6A1118F9F47}" type="datetimeFigureOut">
              <a:rPr lang="sv-SE" smtClean="0"/>
              <a:t>2024-11-18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E804C-732A-4C55-84DF-680EC2BB775A}" type="slidenum">
              <a:rPr lang="sv-SE" smtClean="0"/>
              <a:t>‹#›</a:t>
            </a:fld>
            <a:endParaRPr lang="sv-SE"/>
          </a:p>
        </p:txBody>
      </p:sp>
    </p:spTree>
    <p:extLst>
      <p:ext uri="{BB962C8B-B14F-4D97-AF65-F5344CB8AC3E}">
        <p14:creationId xmlns:p14="http://schemas.microsoft.com/office/powerpoint/2010/main" val="673830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Staffan</a:t>
            </a:r>
          </a:p>
        </p:txBody>
      </p:sp>
      <p:sp>
        <p:nvSpPr>
          <p:cNvPr id="4" name="Platshållare för bildnummer 3"/>
          <p:cNvSpPr>
            <a:spLocks noGrp="1"/>
          </p:cNvSpPr>
          <p:nvPr>
            <p:ph type="sldNum" sz="quarter" idx="5"/>
          </p:nvPr>
        </p:nvSpPr>
        <p:spPr/>
        <p:txBody>
          <a:bodyPr/>
          <a:lstStyle/>
          <a:p>
            <a:fld id="{1D3E804C-732A-4C55-84DF-680EC2BB775A}" type="slidenum">
              <a:rPr lang="sv-SE" smtClean="0"/>
              <a:t>5</a:t>
            </a:fld>
            <a:endParaRPr lang="sv-SE"/>
          </a:p>
        </p:txBody>
      </p:sp>
    </p:spTree>
    <p:extLst>
      <p:ext uri="{BB962C8B-B14F-4D97-AF65-F5344CB8AC3E}">
        <p14:creationId xmlns:p14="http://schemas.microsoft.com/office/powerpoint/2010/main" val="2868577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Johan</a:t>
            </a:r>
          </a:p>
        </p:txBody>
      </p:sp>
      <p:sp>
        <p:nvSpPr>
          <p:cNvPr id="4" name="Platshållare för bildnummer 3"/>
          <p:cNvSpPr>
            <a:spLocks noGrp="1"/>
          </p:cNvSpPr>
          <p:nvPr>
            <p:ph type="sldNum" sz="quarter" idx="5"/>
          </p:nvPr>
        </p:nvSpPr>
        <p:spPr/>
        <p:txBody>
          <a:bodyPr/>
          <a:lstStyle/>
          <a:p>
            <a:fld id="{1D3E804C-732A-4C55-84DF-680EC2BB775A}" type="slidenum">
              <a:rPr lang="sv-SE" smtClean="0"/>
              <a:t>15</a:t>
            </a:fld>
            <a:endParaRPr lang="sv-SE"/>
          </a:p>
        </p:txBody>
      </p:sp>
    </p:spTree>
    <p:extLst>
      <p:ext uri="{BB962C8B-B14F-4D97-AF65-F5344CB8AC3E}">
        <p14:creationId xmlns:p14="http://schemas.microsoft.com/office/powerpoint/2010/main" val="638549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Lisa</a:t>
            </a:r>
          </a:p>
        </p:txBody>
      </p:sp>
      <p:sp>
        <p:nvSpPr>
          <p:cNvPr id="4" name="Platshållare för bildnummer 3"/>
          <p:cNvSpPr>
            <a:spLocks noGrp="1"/>
          </p:cNvSpPr>
          <p:nvPr>
            <p:ph type="sldNum" sz="quarter" idx="5"/>
          </p:nvPr>
        </p:nvSpPr>
        <p:spPr/>
        <p:txBody>
          <a:bodyPr/>
          <a:lstStyle/>
          <a:p>
            <a:fld id="{1D3E804C-732A-4C55-84DF-680EC2BB775A}" type="slidenum">
              <a:rPr lang="sv-SE" smtClean="0"/>
              <a:t>16</a:t>
            </a:fld>
            <a:endParaRPr lang="sv-SE"/>
          </a:p>
        </p:txBody>
      </p:sp>
    </p:spTree>
    <p:extLst>
      <p:ext uri="{BB962C8B-B14F-4D97-AF65-F5344CB8AC3E}">
        <p14:creationId xmlns:p14="http://schemas.microsoft.com/office/powerpoint/2010/main" val="1553663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Lisa</a:t>
            </a:r>
          </a:p>
        </p:txBody>
      </p:sp>
      <p:sp>
        <p:nvSpPr>
          <p:cNvPr id="4" name="Platshållare för bildnummer 3"/>
          <p:cNvSpPr>
            <a:spLocks noGrp="1"/>
          </p:cNvSpPr>
          <p:nvPr>
            <p:ph type="sldNum" sz="quarter" idx="5"/>
          </p:nvPr>
        </p:nvSpPr>
        <p:spPr/>
        <p:txBody>
          <a:bodyPr/>
          <a:lstStyle/>
          <a:p>
            <a:fld id="{1D3E804C-732A-4C55-84DF-680EC2BB775A}" type="slidenum">
              <a:rPr lang="sv-SE" smtClean="0"/>
              <a:t>17</a:t>
            </a:fld>
            <a:endParaRPr lang="sv-SE"/>
          </a:p>
        </p:txBody>
      </p:sp>
    </p:spTree>
    <p:extLst>
      <p:ext uri="{BB962C8B-B14F-4D97-AF65-F5344CB8AC3E}">
        <p14:creationId xmlns:p14="http://schemas.microsoft.com/office/powerpoint/2010/main" val="1383291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Tess/Sandra</a:t>
            </a:r>
          </a:p>
        </p:txBody>
      </p:sp>
      <p:sp>
        <p:nvSpPr>
          <p:cNvPr id="4" name="Platshållare för bildnummer 3"/>
          <p:cNvSpPr>
            <a:spLocks noGrp="1"/>
          </p:cNvSpPr>
          <p:nvPr>
            <p:ph type="sldNum" sz="quarter" idx="5"/>
          </p:nvPr>
        </p:nvSpPr>
        <p:spPr/>
        <p:txBody>
          <a:bodyPr/>
          <a:lstStyle/>
          <a:p>
            <a:fld id="{1D3E804C-732A-4C55-84DF-680EC2BB775A}" type="slidenum">
              <a:rPr lang="sv-SE" smtClean="0"/>
              <a:t>18</a:t>
            </a:fld>
            <a:endParaRPr lang="sv-SE"/>
          </a:p>
        </p:txBody>
      </p:sp>
    </p:spTree>
    <p:extLst>
      <p:ext uri="{BB962C8B-B14F-4D97-AF65-F5344CB8AC3E}">
        <p14:creationId xmlns:p14="http://schemas.microsoft.com/office/powerpoint/2010/main" val="2691807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Tess/Sandra</a:t>
            </a:r>
          </a:p>
        </p:txBody>
      </p:sp>
      <p:sp>
        <p:nvSpPr>
          <p:cNvPr id="4" name="Platshållare för bildnummer 3"/>
          <p:cNvSpPr>
            <a:spLocks noGrp="1"/>
          </p:cNvSpPr>
          <p:nvPr>
            <p:ph type="sldNum" sz="quarter" idx="5"/>
          </p:nvPr>
        </p:nvSpPr>
        <p:spPr/>
        <p:txBody>
          <a:bodyPr/>
          <a:lstStyle/>
          <a:p>
            <a:fld id="{1D3E804C-732A-4C55-84DF-680EC2BB775A}" type="slidenum">
              <a:rPr lang="sv-SE" smtClean="0"/>
              <a:t>19</a:t>
            </a:fld>
            <a:endParaRPr lang="sv-SE"/>
          </a:p>
        </p:txBody>
      </p:sp>
    </p:spTree>
    <p:extLst>
      <p:ext uri="{BB962C8B-B14F-4D97-AF65-F5344CB8AC3E}">
        <p14:creationId xmlns:p14="http://schemas.microsoft.com/office/powerpoint/2010/main" val="3278469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Staffan</a:t>
            </a:r>
          </a:p>
        </p:txBody>
      </p:sp>
      <p:sp>
        <p:nvSpPr>
          <p:cNvPr id="4" name="Platshållare för bildnummer 3"/>
          <p:cNvSpPr>
            <a:spLocks noGrp="1"/>
          </p:cNvSpPr>
          <p:nvPr>
            <p:ph type="sldNum" sz="quarter" idx="5"/>
          </p:nvPr>
        </p:nvSpPr>
        <p:spPr/>
        <p:txBody>
          <a:bodyPr/>
          <a:lstStyle/>
          <a:p>
            <a:fld id="{1D3E804C-732A-4C55-84DF-680EC2BB775A}" type="slidenum">
              <a:rPr lang="sv-SE" smtClean="0"/>
              <a:t>6</a:t>
            </a:fld>
            <a:endParaRPr lang="sv-SE"/>
          </a:p>
        </p:txBody>
      </p:sp>
    </p:spTree>
    <p:extLst>
      <p:ext uri="{BB962C8B-B14F-4D97-AF65-F5344CB8AC3E}">
        <p14:creationId xmlns:p14="http://schemas.microsoft.com/office/powerpoint/2010/main" val="3560168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Staffan</a:t>
            </a:r>
          </a:p>
        </p:txBody>
      </p:sp>
      <p:sp>
        <p:nvSpPr>
          <p:cNvPr id="4" name="Platshållare för bildnummer 3"/>
          <p:cNvSpPr>
            <a:spLocks noGrp="1"/>
          </p:cNvSpPr>
          <p:nvPr>
            <p:ph type="sldNum" sz="quarter" idx="5"/>
          </p:nvPr>
        </p:nvSpPr>
        <p:spPr/>
        <p:txBody>
          <a:bodyPr/>
          <a:lstStyle/>
          <a:p>
            <a:fld id="{1D3E804C-732A-4C55-84DF-680EC2BB775A}" type="slidenum">
              <a:rPr lang="sv-SE" smtClean="0"/>
              <a:t>7</a:t>
            </a:fld>
            <a:endParaRPr lang="sv-SE"/>
          </a:p>
        </p:txBody>
      </p:sp>
    </p:spTree>
    <p:extLst>
      <p:ext uri="{BB962C8B-B14F-4D97-AF65-F5344CB8AC3E}">
        <p14:creationId xmlns:p14="http://schemas.microsoft.com/office/powerpoint/2010/main" val="1969962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Staffan</a:t>
            </a:r>
          </a:p>
        </p:txBody>
      </p:sp>
      <p:sp>
        <p:nvSpPr>
          <p:cNvPr id="4" name="Platshållare för bildnummer 3"/>
          <p:cNvSpPr>
            <a:spLocks noGrp="1"/>
          </p:cNvSpPr>
          <p:nvPr>
            <p:ph type="sldNum" sz="quarter" idx="5"/>
          </p:nvPr>
        </p:nvSpPr>
        <p:spPr/>
        <p:txBody>
          <a:bodyPr/>
          <a:lstStyle/>
          <a:p>
            <a:fld id="{1D3E804C-732A-4C55-84DF-680EC2BB775A}" type="slidenum">
              <a:rPr lang="sv-SE" smtClean="0"/>
              <a:t>8</a:t>
            </a:fld>
            <a:endParaRPr lang="sv-SE"/>
          </a:p>
        </p:txBody>
      </p:sp>
    </p:spTree>
    <p:extLst>
      <p:ext uri="{BB962C8B-B14F-4D97-AF65-F5344CB8AC3E}">
        <p14:creationId xmlns:p14="http://schemas.microsoft.com/office/powerpoint/2010/main" val="1079426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Johan</a:t>
            </a:r>
          </a:p>
        </p:txBody>
      </p:sp>
      <p:sp>
        <p:nvSpPr>
          <p:cNvPr id="4" name="Platshållare för bildnummer 3"/>
          <p:cNvSpPr>
            <a:spLocks noGrp="1"/>
          </p:cNvSpPr>
          <p:nvPr>
            <p:ph type="sldNum" sz="quarter" idx="5"/>
          </p:nvPr>
        </p:nvSpPr>
        <p:spPr/>
        <p:txBody>
          <a:bodyPr/>
          <a:lstStyle/>
          <a:p>
            <a:fld id="{1D3E804C-732A-4C55-84DF-680EC2BB775A}" type="slidenum">
              <a:rPr lang="sv-SE" smtClean="0"/>
              <a:t>9</a:t>
            </a:fld>
            <a:endParaRPr lang="sv-SE"/>
          </a:p>
        </p:txBody>
      </p:sp>
    </p:spTree>
    <p:extLst>
      <p:ext uri="{BB962C8B-B14F-4D97-AF65-F5344CB8AC3E}">
        <p14:creationId xmlns:p14="http://schemas.microsoft.com/office/powerpoint/2010/main" val="2621695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Johan</a:t>
            </a:r>
          </a:p>
        </p:txBody>
      </p:sp>
      <p:sp>
        <p:nvSpPr>
          <p:cNvPr id="4" name="Platshållare för bildnummer 3"/>
          <p:cNvSpPr>
            <a:spLocks noGrp="1"/>
          </p:cNvSpPr>
          <p:nvPr>
            <p:ph type="sldNum" sz="quarter" idx="5"/>
          </p:nvPr>
        </p:nvSpPr>
        <p:spPr/>
        <p:txBody>
          <a:bodyPr/>
          <a:lstStyle/>
          <a:p>
            <a:fld id="{1D3E804C-732A-4C55-84DF-680EC2BB775A}" type="slidenum">
              <a:rPr lang="sv-SE" smtClean="0"/>
              <a:t>10</a:t>
            </a:fld>
            <a:endParaRPr lang="sv-SE"/>
          </a:p>
        </p:txBody>
      </p:sp>
    </p:spTree>
    <p:extLst>
      <p:ext uri="{BB962C8B-B14F-4D97-AF65-F5344CB8AC3E}">
        <p14:creationId xmlns:p14="http://schemas.microsoft.com/office/powerpoint/2010/main" val="1303913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Johan</a:t>
            </a:r>
          </a:p>
        </p:txBody>
      </p:sp>
      <p:sp>
        <p:nvSpPr>
          <p:cNvPr id="4" name="Platshållare för bildnummer 3"/>
          <p:cNvSpPr>
            <a:spLocks noGrp="1"/>
          </p:cNvSpPr>
          <p:nvPr>
            <p:ph type="sldNum" sz="quarter" idx="5"/>
          </p:nvPr>
        </p:nvSpPr>
        <p:spPr/>
        <p:txBody>
          <a:bodyPr/>
          <a:lstStyle/>
          <a:p>
            <a:fld id="{1D3E804C-732A-4C55-84DF-680EC2BB775A}" type="slidenum">
              <a:rPr lang="sv-SE" smtClean="0"/>
              <a:t>12</a:t>
            </a:fld>
            <a:endParaRPr lang="sv-SE"/>
          </a:p>
        </p:txBody>
      </p:sp>
    </p:spTree>
    <p:extLst>
      <p:ext uri="{BB962C8B-B14F-4D97-AF65-F5344CB8AC3E}">
        <p14:creationId xmlns:p14="http://schemas.microsoft.com/office/powerpoint/2010/main" val="1747475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Johan</a:t>
            </a:r>
          </a:p>
        </p:txBody>
      </p:sp>
      <p:sp>
        <p:nvSpPr>
          <p:cNvPr id="4" name="Platshållare för bildnummer 3"/>
          <p:cNvSpPr>
            <a:spLocks noGrp="1"/>
          </p:cNvSpPr>
          <p:nvPr>
            <p:ph type="sldNum" sz="quarter" idx="5"/>
          </p:nvPr>
        </p:nvSpPr>
        <p:spPr/>
        <p:txBody>
          <a:bodyPr/>
          <a:lstStyle/>
          <a:p>
            <a:fld id="{1D3E804C-732A-4C55-84DF-680EC2BB775A}" type="slidenum">
              <a:rPr lang="sv-SE" smtClean="0"/>
              <a:t>13</a:t>
            </a:fld>
            <a:endParaRPr lang="sv-SE"/>
          </a:p>
        </p:txBody>
      </p:sp>
    </p:spTree>
    <p:extLst>
      <p:ext uri="{BB962C8B-B14F-4D97-AF65-F5344CB8AC3E}">
        <p14:creationId xmlns:p14="http://schemas.microsoft.com/office/powerpoint/2010/main" val="1707149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Johan</a:t>
            </a:r>
          </a:p>
        </p:txBody>
      </p:sp>
      <p:sp>
        <p:nvSpPr>
          <p:cNvPr id="4" name="Platshållare för bildnummer 3"/>
          <p:cNvSpPr>
            <a:spLocks noGrp="1"/>
          </p:cNvSpPr>
          <p:nvPr>
            <p:ph type="sldNum" sz="quarter" idx="5"/>
          </p:nvPr>
        </p:nvSpPr>
        <p:spPr/>
        <p:txBody>
          <a:bodyPr/>
          <a:lstStyle/>
          <a:p>
            <a:fld id="{1D3E804C-732A-4C55-84DF-680EC2BB775A}" type="slidenum">
              <a:rPr lang="sv-SE" smtClean="0"/>
              <a:t>14</a:t>
            </a:fld>
            <a:endParaRPr lang="sv-SE"/>
          </a:p>
        </p:txBody>
      </p:sp>
    </p:spTree>
    <p:extLst>
      <p:ext uri="{BB962C8B-B14F-4D97-AF65-F5344CB8AC3E}">
        <p14:creationId xmlns:p14="http://schemas.microsoft.com/office/powerpoint/2010/main" val="645378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505672-91FB-444A-863C-76D79949459F}"/>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FF6EAE0F-9988-4F7A-ABF3-AF48215040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A13DCDC2-5DE2-4A31-83FE-F8581DB37DF2}"/>
              </a:ext>
            </a:extLst>
          </p:cNvPr>
          <p:cNvSpPr>
            <a:spLocks noGrp="1"/>
          </p:cNvSpPr>
          <p:nvPr>
            <p:ph type="dt" sz="half" idx="10"/>
          </p:nvPr>
        </p:nvSpPr>
        <p:spPr/>
        <p:txBody>
          <a:bodyPr/>
          <a:lstStyle/>
          <a:p>
            <a:fld id="{7A7624C8-BBD8-4B9C-AD21-B9AE3A0FC20D}" type="datetimeFigureOut">
              <a:rPr lang="sv-SE" smtClean="0"/>
              <a:t>2024-11-18</a:t>
            </a:fld>
            <a:endParaRPr lang="sv-SE"/>
          </a:p>
        </p:txBody>
      </p:sp>
      <p:sp>
        <p:nvSpPr>
          <p:cNvPr id="5" name="Platshållare för sidfot 4">
            <a:extLst>
              <a:ext uri="{FF2B5EF4-FFF2-40B4-BE49-F238E27FC236}">
                <a16:creationId xmlns:a16="http://schemas.microsoft.com/office/drawing/2014/main" id="{891B382F-2683-46FC-877B-2A9F3137391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E02FADE-8BCA-4E6F-9748-E632108CC858}"/>
              </a:ext>
            </a:extLst>
          </p:cNvPr>
          <p:cNvSpPr>
            <a:spLocks noGrp="1"/>
          </p:cNvSpPr>
          <p:nvPr>
            <p:ph type="sldNum" sz="quarter" idx="12"/>
          </p:nvPr>
        </p:nvSpPr>
        <p:spPr/>
        <p:txBody>
          <a:bodyPr/>
          <a:lstStyle/>
          <a:p>
            <a:fld id="{E10B4624-A4EA-43FF-AEFA-2E6F2B1064A5}" type="slidenum">
              <a:rPr lang="sv-SE" smtClean="0"/>
              <a:t>‹#›</a:t>
            </a:fld>
            <a:endParaRPr lang="sv-SE"/>
          </a:p>
        </p:txBody>
      </p:sp>
    </p:spTree>
    <p:extLst>
      <p:ext uri="{BB962C8B-B14F-4D97-AF65-F5344CB8AC3E}">
        <p14:creationId xmlns:p14="http://schemas.microsoft.com/office/powerpoint/2010/main" val="1100667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1E596F-FDF3-4E8E-83C1-CCE2335FE9E4}"/>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8580E40-B067-487F-9397-8445555CDAD1}"/>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BB31E8B-368F-4EFC-91E2-7BD576032309}"/>
              </a:ext>
            </a:extLst>
          </p:cNvPr>
          <p:cNvSpPr>
            <a:spLocks noGrp="1"/>
          </p:cNvSpPr>
          <p:nvPr>
            <p:ph type="dt" sz="half" idx="10"/>
          </p:nvPr>
        </p:nvSpPr>
        <p:spPr/>
        <p:txBody>
          <a:bodyPr/>
          <a:lstStyle/>
          <a:p>
            <a:fld id="{7A7624C8-BBD8-4B9C-AD21-B9AE3A0FC20D}" type="datetimeFigureOut">
              <a:rPr lang="sv-SE" smtClean="0"/>
              <a:t>2024-11-18</a:t>
            </a:fld>
            <a:endParaRPr lang="sv-SE"/>
          </a:p>
        </p:txBody>
      </p:sp>
      <p:sp>
        <p:nvSpPr>
          <p:cNvPr id="5" name="Platshållare för sidfot 4">
            <a:extLst>
              <a:ext uri="{FF2B5EF4-FFF2-40B4-BE49-F238E27FC236}">
                <a16:creationId xmlns:a16="http://schemas.microsoft.com/office/drawing/2014/main" id="{FD5EC98D-CD3A-41DD-A4D3-C92D0C64F67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F21087B-50EE-48A9-8E80-F8CC8DC00CE4}"/>
              </a:ext>
            </a:extLst>
          </p:cNvPr>
          <p:cNvSpPr>
            <a:spLocks noGrp="1"/>
          </p:cNvSpPr>
          <p:nvPr>
            <p:ph type="sldNum" sz="quarter" idx="12"/>
          </p:nvPr>
        </p:nvSpPr>
        <p:spPr/>
        <p:txBody>
          <a:bodyPr/>
          <a:lstStyle/>
          <a:p>
            <a:fld id="{E10B4624-A4EA-43FF-AEFA-2E6F2B1064A5}" type="slidenum">
              <a:rPr lang="sv-SE" smtClean="0"/>
              <a:t>‹#›</a:t>
            </a:fld>
            <a:endParaRPr lang="sv-SE"/>
          </a:p>
        </p:txBody>
      </p:sp>
    </p:spTree>
    <p:extLst>
      <p:ext uri="{BB962C8B-B14F-4D97-AF65-F5344CB8AC3E}">
        <p14:creationId xmlns:p14="http://schemas.microsoft.com/office/powerpoint/2010/main" val="2378647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472C71DD-9E52-4086-9654-3BEE7E47CD35}"/>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B58E733-78CE-4EDF-BAD8-9DA710C50020}"/>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05B92C8-236F-40AC-860B-4403F78DBA2C}"/>
              </a:ext>
            </a:extLst>
          </p:cNvPr>
          <p:cNvSpPr>
            <a:spLocks noGrp="1"/>
          </p:cNvSpPr>
          <p:nvPr>
            <p:ph type="dt" sz="half" idx="10"/>
          </p:nvPr>
        </p:nvSpPr>
        <p:spPr/>
        <p:txBody>
          <a:bodyPr/>
          <a:lstStyle/>
          <a:p>
            <a:fld id="{7A7624C8-BBD8-4B9C-AD21-B9AE3A0FC20D}" type="datetimeFigureOut">
              <a:rPr lang="sv-SE" smtClean="0"/>
              <a:t>2024-11-18</a:t>
            </a:fld>
            <a:endParaRPr lang="sv-SE"/>
          </a:p>
        </p:txBody>
      </p:sp>
      <p:sp>
        <p:nvSpPr>
          <p:cNvPr id="5" name="Platshållare för sidfot 4">
            <a:extLst>
              <a:ext uri="{FF2B5EF4-FFF2-40B4-BE49-F238E27FC236}">
                <a16:creationId xmlns:a16="http://schemas.microsoft.com/office/drawing/2014/main" id="{74945B3A-8F9D-460B-AE9B-04AA180A91E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5C76190-9BAB-4AB0-834C-0363214BE63F}"/>
              </a:ext>
            </a:extLst>
          </p:cNvPr>
          <p:cNvSpPr>
            <a:spLocks noGrp="1"/>
          </p:cNvSpPr>
          <p:nvPr>
            <p:ph type="sldNum" sz="quarter" idx="12"/>
          </p:nvPr>
        </p:nvSpPr>
        <p:spPr/>
        <p:txBody>
          <a:bodyPr/>
          <a:lstStyle/>
          <a:p>
            <a:fld id="{E10B4624-A4EA-43FF-AEFA-2E6F2B1064A5}" type="slidenum">
              <a:rPr lang="sv-SE" smtClean="0"/>
              <a:t>‹#›</a:t>
            </a:fld>
            <a:endParaRPr lang="sv-SE"/>
          </a:p>
        </p:txBody>
      </p:sp>
    </p:spTree>
    <p:extLst>
      <p:ext uri="{BB962C8B-B14F-4D97-AF65-F5344CB8AC3E}">
        <p14:creationId xmlns:p14="http://schemas.microsoft.com/office/powerpoint/2010/main" val="1544689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524000" y="473273"/>
            <a:ext cx="9144000" cy="4152305"/>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190625" y="4723805"/>
            <a:ext cx="9810750" cy="1000125"/>
          </a:xfrm>
          <a:prstGeom prst="rect">
            <a:avLst/>
          </a:prstGeom>
        </p:spPr>
        <p:txBody>
          <a:bodyPr anchor="b"/>
          <a:lstStyle/>
          <a:p>
            <a:r>
              <a:t>Title Text</a:t>
            </a:r>
          </a:p>
        </p:txBody>
      </p:sp>
      <p:sp>
        <p:nvSpPr>
          <p:cNvPr id="22" name="Body Level One…"/>
          <p:cNvSpPr txBox="1">
            <a:spLocks noGrp="1"/>
          </p:cNvSpPr>
          <p:nvPr>
            <p:ph type="body" sz="quarter" idx="1"/>
          </p:nvPr>
        </p:nvSpPr>
        <p:spPr>
          <a:xfrm>
            <a:off x="1190625" y="5732859"/>
            <a:ext cx="9810750" cy="794742"/>
          </a:xfrm>
          <a:prstGeom prst="rect">
            <a:avLst/>
          </a:prstGeom>
        </p:spPr>
        <p:txBody>
          <a:bodyPr anchor="t"/>
          <a:lstStyle>
            <a:lvl1pPr marL="0" indent="0" algn="ctr">
              <a:spcBef>
                <a:spcPts val="0"/>
              </a:spcBef>
              <a:buSzTx/>
              <a:buNone/>
              <a:defRPr sz="2601"/>
            </a:lvl1pPr>
            <a:lvl2pPr marL="0" indent="160729" algn="ctr">
              <a:spcBef>
                <a:spcPts val="0"/>
              </a:spcBef>
              <a:buSzTx/>
              <a:buNone/>
              <a:defRPr sz="2601"/>
            </a:lvl2pPr>
            <a:lvl3pPr marL="0" indent="321457" algn="ctr">
              <a:spcBef>
                <a:spcPts val="0"/>
              </a:spcBef>
              <a:buSzTx/>
              <a:buNone/>
              <a:defRPr sz="2601"/>
            </a:lvl3pPr>
            <a:lvl4pPr marL="0" indent="482186" algn="ctr">
              <a:spcBef>
                <a:spcPts val="0"/>
              </a:spcBef>
              <a:buSzTx/>
              <a:buNone/>
              <a:defRPr sz="2601"/>
            </a:lvl4pPr>
            <a:lvl5pPr marL="0" indent="642915" algn="ctr">
              <a:spcBef>
                <a:spcPts val="0"/>
              </a:spcBef>
              <a:buSzTx/>
              <a:buNone/>
              <a:defRPr sz="2601"/>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7029714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2363008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6155988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14AAB8-135F-47BD-B1EF-8C0279602C1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BF509D9-7E78-4B22-B851-9B512D3197B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E371AD7-5130-4C3C-92D6-C1C3F9520EBB}"/>
              </a:ext>
            </a:extLst>
          </p:cNvPr>
          <p:cNvSpPr>
            <a:spLocks noGrp="1"/>
          </p:cNvSpPr>
          <p:nvPr>
            <p:ph type="dt" sz="half" idx="10"/>
          </p:nvPr>
        </p:nvSpPr>
        <p:spPr/>
        <p:txBody>
          <a:bodyPr/>
          <a:lstStyle/>
          <a:p>
            <a:fld id="{7A7624C8-BBD8-4B9C-AD21-B9AE3A0FC20D}" type="datetimeFigureOut">
              <a:rPr lang="sv-SE" smtClean="0"/>
              <a:t>2024-11-18</a:t>
            </a:fld>
            <a:endParaRPr lang="sv-SE"/>
          </a:p>
        </p:txBody>
      </p:sp>
      <p:sp>
        <p:nvSpPr>
          <p:cNvPr id="5" name="Platshållare för sidfot 4">
            <a:extLst>
              <a:ext uri="{FF2B5EF4-FFF2-40B4-BE49-F238E27FC236}">
                <a16:creationId xmlns:a16="http://schemas.microsoft.com/office/drawing/2014/main" id="{C3E332BA-6104-4B77-B4C1-B8AF629714D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4A75946-5D7C-455B-B1F1-EB5778E54194}"/>
              </a:ext>
            </a:extLst>
          </p:cNvPr>
          <p:cNvSpPr>
            <a:spLocks noGrp="1"/>
          </p:cNvSpPr>
          <p:nvPr>
            <p:ph type="sldNum" sz="quarter" idx="12"/>
          </p:nvPr>
        </p:nvSpPr>
        <p:spPr/>
        <p:txBody>
          <a:bodyPr/>
          <a:lstStyle/>
          <a:p>
            <a:fld id="{E10B4624-A4EA-43FF-AEFA-2E6F2B1064A5}" type="slidenum">
              <a:rPr lang="sv-SE" smtClean="0"/>
              <a:t>‹#›</a:t>
            </a:fld>
            <a:endParaRPr lang="sv-SE"/>
          </a:p>
        </p:txBody>
      </p:sp>
    </p:spTree>
    <p:extLst>
      <p:ext uri="{BB962C8B-B14F-4D97-AF65-F5344CB8AC3E}">
        <p14:creationId xmlns:p14="http://schemas.microsoft.com/office/powerpoint/2010/main" val="3540419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B5CC3A-177D-405A-9F8C-B25BCDF50783}"/>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7BB9ADA4-72CC-45B8-BF5B-196129C4F9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3E9AAD72-524C-48EC-BCC4-A1C249870350}"/>
              </a:ext>
            </a:extLst>
          </p:cNvPr>
          <p:cNvSpPr>
            <a:spLocks noGrp="1"/>
          </p:cNvSpPr>
          <p:nvPr>
            <p:ph type="dt" sz="half" idx="10"/>
          </p:nvPr>
        </p:nvSpPr>
        <p:spPr/>
        <p:txBody>
          <a:bodyPr/>
          <a:lstStyle/>
          <a:p>
            <a:fld id="{7A7624C8-BBD8-4B9C-AD21-B9AE3A0FC20D}" type="datetimeFigureOut">
              <a:rPr lang="sv-SE" smtClean="0"/>
              <a:t>2024-11-18</a:t>
            </a:fld>
            <a:endParaRPr lang="sv-SE"/>
          </a:p>
        </p:txBody>
      </p:sp>
      <p:sp>
        <p:nvSpPr>
          <p:cNvPr id="5" name="Platshållare för sidfot 4">
            <a:extLst>
              <a:ext uri="{FF2B5EF4-FFF2-40B4-BE49-F238E27FC236}">
                <a16:creationId xmlns:a16="http://schemas.microsoft.com/office/drawing/2014/main" id="{B1F04D9A-7A55-484C-8360-AD31D3707A2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180E069-178E-4737-8846-5322B7564939}"/>
              </a:ext>
            </a:extLst>
          </p:cNvPr>
          <p:cNvSpPr>
            <a:spLocks noGrp="1"/>
          </p:cNvSpPr>
          <p:nvPr>
            <p:ph type="sldNum" sz="quarter" idx="12"/>
          </p:nvPr>
        </p:nvSpPr>
        <p:spPr/>
        <p:txBody>
          <a:bodyPr/>
          <a:lstStyle/>
          <a:p>
            <a:fld id="{E10B4624-A4EA-43FF-AEFA-2E6F2B1064A5}" type="slidenum">
              <a:rPr lang="sv-SE" smtClean="0"/>
              <a:t>‹#›</a:t>
            </a:fld>
            <a:endParaRPr lang="sv-SE"/>
          </a:p>
        </p:txBody>
      </p:sp>
    </p:spTree>
    <p:extLst>
      <p:ext uri="{BB962C8B-B14F-4D97-AF65-F5344CB8AC3E}">
        <p14:creationId xmlns:p14="http://schemas.microsoft.com/office/powerpoint/2010/main" val="4019621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A1D1E9-E723-4E79-B7B6-C544F95B4D7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8DE5719-0001-48A7-8CA6-C3770E240A73}"/>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56EA5003-BA8D-41D0-94E9-E78D742E5C24}"/>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F23CA541-4052-468C-8E90-19EAD5AFAB28}"/>
              </a:ext>
            </a:extLst>
          </p:cNvPr>
          <p:cNvSpPr>
            <a:spLocks noGrp="1"/>
          </p:cNvSpPr>
          <p:nvPr>
            <p:ph type="dt" sz="half" idx="10"/>
          </p:nvPr>
        </p:nvSpPr>
        <p:spPr/>
        <p:txBody>
          <a:bodyPr/>
          <a:lstStyle/>
          <a:p>
            <a:fld id="{7A7624C8-BBD8-4B9C-AD21-B9AE3A0FC20D}" type="datetimeFigureOut">
              <a:rPr lang="sv-SE" smtClean="0"/>
              <a:t>2024-11-18</a:t>
            </a:fld>
            <a:endParaRPr lang="sv-SE"/>
          </a:p>
        </p:txBody>
      </p:sp>
      <p:sp>
        <p:nvSpPr>
          <p:cNvPr id="6" name="Platshållare för sidfot 5">
            <a:extLst>
              <a:ext uri="{FF2B5EF4-FFF2-40B4-BE49-F238E27FC236}">
                <a16:creationId xmlns:a16="http://schemas.microsoft.com/office/drawing/2014/main" id="{26BE38A9-8863-4885-BDE9-C0502DDE3F6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2C42F9E-36EB-4AAB-B10D-F924E62D5428}"/>
              </a:ext>
            </a:extLst>
          </p:cNvPr>
          <p:cNvSpPr>
            <a:spLocks noGrp="1"/>
          </p:cNvSpPr>
          <p:nvPr>
            <p:ph type="sldNum" sz="quarter" idx="12"/>
          </p:nvPr>
        </p:nvSpPr>
        <p:spPr/>
        <p:txBody>
          <a:bodyPr/>
          <a:lstStyle/>
          <a:p>
            <a:fld id="{E10B4624-A4EA-43FF-AEFA-2E6F2B1064A5}" type="slidenum">
              <a:rPr lang="sv-SE" smtClean="0"/>
              <a:t>‹#›</a:t>
            </a:fld>
            <a:endParaRPr lang="sv-SE"/>
          </a:p>
        </p:txBody>
      </p:sp>
    </p:spTree>
    <p:extLst>
      <p:ext uri="{BB962C8B-B14F-4D97-AF65-F5344CB8AC3E}">
        <p14:creationId xmlns:p14="http://schemas.microsoft.com/office/powerpoint/2010/main" val="3021655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8AE439-B587-4378-AB23-297EA40913B0}"/>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B6E316D-FB74-4E40-A49E-160392DA0B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8C3E4AB8-A5DF-46E2-8A61-2B3EE0E21B1C}"/>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A91277C7-3C4B-40BE-9072-DD64334833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16FF8A05-F41E-4F34-A81E-6600137104D1}"/>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992D2FDA-5998-4064-9BCC-09BBD3C7E0CD}"/>
              </a:ext>
            </a:extLst>
          </p:cNvPr>
          <p:cNvSpPr>
            <a:spLocks noGrp="1"/>
          </p:cNvSpPr>
          <p:nvPr>
            <p:ph type="dt" sz="half" idx="10"/>
          </p:nvPr>
        </p:nvSpPr>
        <p:spPr/>
        <p:txBody>
          <a:bodyPr/>
          <a:lstStyle/>
          <a:p>
            <a:fld id="{7A7624C8-BBD8-4B9C-AD21-B9AE3A0FC20D}" type="datetimeFigureOut">
              <a:rPr lang="sv-SE" smtClean="0"/>
              <a:t>2024-11-18</a:t>
            </a:fld>
            <a:endParaRPr lang="sv-SE"/>
          </a:p>
        </p:txBody>
      </p:sp>
      <p:sp>
        <p:nvSpPr>
          <p:cNvPr id="8" name="Platshållare för sidfot 7">
            <a:extLst>
              <a:ext uri="{FF2B5EF4-FFF2-40B4-BE49-F238E27FC236}">
                <a16:creationId xmlns:a16="http://schemas.microsoft.com/office/drawing/2014/main" id="{DD19672B-AE65-467C-8FFD-33AA740B4D5B}"/>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7E7A9210-80F4-4F23-9E4D-A66D73CD309D}"/>
              </a:ext>
            </a:extLst>
          </p:cNvPr>
          <p:cNvSpPr>
            <a:spLocks noGrp="1"/>
          </p:cNvSpPr>
          <p:nvPr>
            <p:ph type="sldNum" sz="quarter" idx="12"/>
          </p:nvPr>
        </p:nvSpPr>
        <p:spPr/>
        <p:txBody>
          <a:bodyPr/>
          <a:lstStyle/>
          <a:p>
            <a:fld id="{E10B4624-A4EA-43FF-AEFA-2E6F2B1064A5}" type="slidenum">
              <a:rPr lang="sv-SE" smtClean="0"/>
              <a:t>‹#›</a:t>
            </a:fld>
            <a:endParaRPr lang="sv-SE"/>
          </a:p>
        </p:txBody>
      </p:sp>
    </p:spTree>
    <p:extLst>
      <p:ext uri="{BB962C8B-B14F-4D97-AF65-F5344CB8AC3E}">
        <p14:creationId xmlns:p14="http://schemas.microsoft.com/office/powerpoint/2010/main" val="1034778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31B491-5957-4DB0-9BD6-E22CF1DF5748}"/>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CED078C-704B-43CF-9A56-59FBA3297CE4}"/>
              </a:ext>
            </a:extLst>
          </p:cNvPr>
          <p:cNvSpPr>
            <a:spLocks noGrp="1"/>
          </p:cNvSpPr>
          <p:nvPr>
            <p:ph type="dt" sz="half" idx="10"/>
          </p:nvPr>
        </p:nvSpPr>
        <p:spPr/>
        <p:txBody>
          <a:bodyPr/>
          <a:lstStyle/>
          <a:p>
            <a:fld id="{7A7624C8-BBD8-4B9C-AD21-B9AE3A0FC20D}" type="datetimeFigureOut">
              <a:rPr lang="sv-SE" smtClean="0"/>
              <a:t>2024-11-18</a:t>
            </a:fld>
            <a:endParaRPr lang="sv-SE"/>
          </a:p>
        </p:txBody>
      </p:sp>
      <p:sp>
        <p:nvSpPr>
          <p:cNvPr id="4" name="Platshållare för sidfot 3">
            <a:extLst>
              <a:ext uri="{FF2B5EF4-FFF2-40B4-BE49-F238E27FC236}">
                <a16:creationId xmlns:a16="http://schemas.microsoft.com/office/drawing/2014/main" id="{4267A9E1-D890-4B5D-AC13-AEE153745BBF}"/>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9AB113A0-47F8-4345-BF67-ABB8D818D833}"/>
              </a:ext>
            </a:extLst>
          </p:cNvPr>
          <p:cNvSpPr>
            <a:spLocks noGrp="1"/>
          </p:cNvSpPr>
          <p:nvPr>
            <p:ph type="sldNum" sz="quarter" idx="12"/>
          </p:nvPr>
        </p:nvSpPr>
        <p:spPr/>
        <p:txBody>
          <a:bodyPr/>
          <a:lstStyle/>
          <a:p>
            <a:fld id="{E10B4624-A4EA-43FF-AEFA-2E6F2B1064A5}" type="slidenum">
              <a:rPr lang="sv-SE" smtClean="0"/>
              <a:t>‹#›</a:t>
            </a:fld>
            <a:endParaRPr lang="sv-SE"/>
          </a:p>
        </p:txBody>
      </p:sp>
    </p:spTree>
    <p:extLst>
      <p:ext uri="{BB962C8B-B14F-4D97-AF65-F5344CB8AC3E}">
        <p14:creationId xmlns:p14="http://schemas.microsoft.com/office/powerpoint/2010/main" val="160045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9251FC6A-30B9-4C1C-9ABE-3B5947B574B5}"/>
              </a:ext>
            </a:extLst>
          </p:cNvPr>
          <p:cNvSpPr>
            <a:spLocks noGrp="1"/>
          </p:cNvSpPr>
          <p:nvPr>
            <p:ph type="dt" sz="half" idx="10"/>
          </p:nvPr>
        </p:nvSpPr>
        <p:spPr/>
        <p:txBody>
          <a:bodyPr/>
          <a:lstStyle/>
          <a:p>
            <a:fld id="{7A7624C8-BBD8-4B9C-AD21-B9AE3A0FC20D}" type="datetimeFigureOut">
              <a:rPr lang="sv-SE" smtClean="0"/>
              <a:t>2024-11-18</a:t>
            </a:fld>
            <a:endParaRPr lang="sv-SE"/>
          </a:p>
        </p:txBody>
      </p:sp>
      <p:sp>
        <p:nvSpPr>
          <p:cNvPr id="3" name="Platshållare för sidfot 2">
            <a:extLst>
              <a:ext uri="{FF2B5EF4-FFF2-40B4-BE49-F238E27FC236}">
                <a16:creationId xmlns:a16="http://schemas.microsoft.com/office/drawing/2014/main" id="{14BD8E06-BF78-4277-8CFA-3BBFFCCFD19A}"/>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D3582C0C-AABE-4A58-AF19-EC18255DBD8F}"/>
              </a:ext>
            </a:extLst>
          </p:cNvPr>
          <p:cNvSpPr>
            <a:spLocks noGrp="1"/>
          </p:cNvSpPr>
          <p:nvPr>
            <p:ph type="sldNum" sz="quarter" idx="12"/>
          </p:nvPr>
        </p:nvSpPr>
        <p:spPr/>
        <p:txBody>
          <a:bodyPr/>
          <a:lstStyle/>
          <a:p>
            <a:fld id="{E10B4624-A4EA-43FF-AEFA-2E6F2B1064A5}" type="slidenum">
              <a:rPr lang="sv-SE" smtClean="0"/>
              <a:t>‹#›</a:t>
            </a:fld>
            <a:endParaRPr lang="sv-SE"/>
          </a:p>
        </p:txBody>
      </p:sp>
    </p:spTree>
    <p:extLst>
      <p:ext uri="{BB962C8B-B14F-4D97-AF65-F5344CB8AC3E}">
        <p14:creationId xmlns:p14="http://schemas.microsoft.com/office/powerpoint/2010/main" val="4153978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D9FC6-D9EE-4A90-8E4E-37E24A85D9F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5A96190-10BF-4B49-94CE-0085F7F99A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1A221C43-23DA-42C4-AC3F-FC2B56D1C7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61BD2952-27C1-47FD-8F66-0F005BA5EAF4}"/>
              </a:ext>
            </a:extLst>
          </p:cNvPr>
          <p:cNvSpPr>
            <a:spLocks noGrp="1"/>
          </p:cNvSpPr>
          <p:nvPr>
            <p:ph type="dt" sz="half" idx="10"/>
          </p:nvPr>
        </p:nvSpPr>
        <p:spPr/>
        <p:txBody>
          <a:bodyPr/>
          <a:lstStyle/>
          <a:p>
            <a:fld id="{7A7624C8-BBD8-4B9C-AD21-B9AE3A0FC20D}" type="datetimeFigureOut">
              <a:rPr lang="sv-SE" smtClean="0"/>
              <a:t>2024-11-18</a:t>
            </a:fld>
            <a:endParaRPr lang="sv-SE"/>
          </a:p>
        </p:txBody>
      </p:sp>
      <p:sp>
        <p:nvSpPr>
          <p:cNvPr id="6" name="Platshållare för sidfot 5">
            <a:extLst>
              <a:ext uri="{FF2B5EF4-FFF2-40B4-BE49-F238E27FC236}">
                <a16:creationId xmlns:a16="http://schemas.microsoft.com/office/drawing/2014/main" id="{FFD39C77-FE3C-41E3-A5E2-23FF77DF180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A807EFD-615B-4AC5-B966-939A85B10F88}"/>
              </a:ext>
            </a:extLst>
          </p:cNvPr>
          <p:cNvSpPr>
            <a:spLocks noGrp="1"/>
          </p:cNvSpPr>
          <p:nvPr>
            <p:ph type="sldNum" sz="quarter" idx="12"/>
          </p:nvPr>
        </p:nvSpPr>
        <p:spPr/>
        <p:txBody>
          <a:bodyPr/>
          <a:lstStyle/>
          <a:p>
            <a:fld id="{E10B4624-A4EA-43FF-AEFA-2E6F2B1064A5}" type="slidenum">
              <a:rPr lang="sv-SE" smtClean="0"/>
              <a:t>‹#›</a:t>
            </a:fld>
            <a:endParaRPr lang="sv-SE"/>
          </a:p>
        </p:txBody>
      </p:sp>
    </p:spTree>
    <p:extLst>
      <p:ext uri="{BB962C8B-B14F-4D97-AF65-F5344CB8AC3E}">
        <p14:creationId xmlns:p14="http://schemas.microsoft.com/office/powerpoint/2010/main" val="2176210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192CD1-C11B-429F-A4F1-5ACF117877C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E2B7C7E-289F-48FA-B820-572D5FAE2A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C70929B8-9852-4718-BC50-0190174A78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6ECA2303-654C-4F48-8B00-DAF76586C2A1}"/>
              </a:ext>
            </a:extLst>
          </p:cNvPr>
          <p:cNvSpPr>
            <a:spLocks noGrp="1"/>
          </p:cNvSpPr>
          <p:nvPr>
            <p:ph type="dt" sz="half" idx="10"/>
          </p:nvPr>
        </p:nvSpPr>
        <p:spPr/>
        <p:txBody>
          <a:bodyPr/>
          <a:lstStyle/>
          <a:p>
            <a:fld id="{7A7624C8-BBD8-4B9C-AD21-B9AE3A0FC20D}" type="datetimeFigureOut">
              <a:rPr lang="sv-SE" smtClean="0"/>
              <a:t>2024-11-18</a:t>
            </a:fld>
            <a:endParaRPr lang="sv-SE"/>
          </a:p>
        </p:txBody>
      </p:sp>
      <p:sp>
        <p:nvSpPr>
          <p:cNvPr id="6" name="Platshållare för sidfot 5">
            <a:extLst>
              <a:ext uri="{FF2B5EF4-FFF2-40B4-BE49-F238E27FC236}">
                <a16:creationId xmlns:a16="http://schemas.microsoft.com/office/drawing/2014/main" id="{E0A3F7DB-0BDF-4F08-8D4E-430D03FA78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1BDAC4B-869E-4E43-80C0-43819E94302E}"/>
              </a:ext>
            </a:extLst>
          </p:cNvPr>
          <p:cNvSpPr>
            <a:spLocks noGrp="1"/>
          </p:cNvSpPr>
          <p:nvPr>
            <p:ph type="sldNum" sz="quarter" idx="12"/>
          </p:nvPr>
        </p:nvSpPr>
        <p:spPr/>
        <p:txBody>
          <a:bodyPr/>
          <a:lstStyle/>
          <a:p>
            <a:fld id="{E10B4624-A4EA-43FF-AEFA-2E6F2B1064A5}" type="slidenum">
              <a:rPr lang="sv-SE" smtClean="0"/>
              <a:t>‹#›</a:t>
            </a:fld>
            <a:endParaRPr lang="sv-SE"/>
          </a:p>
        </p:txBody>
      </p:sp>
    </p:spTree>
    <p:extLst>
      <p:ext uri="{BB962C8B-B14F-4D97-AF65-F5344CB8AC3E}">
        <p14:creationId xmlns:p14="http://schemas.microsoft.com/office/powerpoint/2010/main" val="1561220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13958C4-AD88-4844-A582-021356179A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4CF953B-4786-47B0-992F-21F2AFE792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5331DF7-31DD-45DD-93A0-ED4783FDF2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7624C8-BBD8-4B9C-AD21-B9AE3A0FC20D}" type="datetimeFigureOut">
              <a:rPr lang="sv-SE" smtClean="0"/>
              <a:t>2024-11-18</a:t>
            </a:fld>
            <a:endParaRPr lang="sv-SE"/>
          </a:p>
        </p:txBody>
      </p:sp>
      <p:sp>
        <p:nvSpPr>
          <p:cNvPr id="5" name="Platshållare för sidfot 4">
            <a:extLst>
              <a:ext uri="{FF2B5EF4-FFF2-40B4-BE49-F238E27FC236}">
                <a16:creationId xmlns:a16="http://schemas.microsoft.com/office/drawing/2014/main" id="{84629594-43C4-4A8A-9D5E-EC0C2D9A61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EE9A1C4A-8412-44FE-AEAD-71FC61E09C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0B4624-A4EA-43FF-AEFA-2E6F2B1064A5}" type="slidenum">
              <a:rPr lang="sv-SE" smtClean="0"/>
              <a:t>‹#›</a:t>
            </a:fld>
            <a:endParaRPr lang="sv-SE"/>
          </a:p>
        </p:txBody>
      </p:sp>
    </p:spTree>
    <p:extLst>
      <p:ext uri="{BB962C8B-B14F-4D97-AF65-F5344CB8AC3E}">
        <p14:creationId xmlns:p14="http://schemas.microsoft.com/office/powerpoint/2010/main" val="2013253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hyperlink" Target="https://www.instagram.com/ikkongahallap13/" TargetMode="External"/><Relationship Id="rId5" Type="http://schemas.openxmlformats.org/officeDocument/2006/relationships/hyperlink" Target="mailto:tanja.ivanova@ikkongahalla.com" TargetMode="External"/><Relationship Id="rId4" Type="http://schemas.openxmlformats.org/officeDocument/2006/relationships/hyperlink" Target="http://laget.s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horzBrick">
          <a:fgClr>
            <a:schemeClr val="accent1"/>
          </a:fgClr>
          <a:bgClr>
            <a:schemeClr val="bg1"/>
          </a:bgClr>
        </a:pattFill>
        <a:effectLst/>
      </p:bgPr>
    </p:bg>
    <p:spTree>
      <p:nvGrpSpPr>
        <p:cNvPr id="1" name=""/>
        <p:cNvGrpSpPr/>
        <p:nvPr/>
      </p:nvGrpSpPr>
      <p:grpSpPr>
        <a:xfrm>
          <a:off x="0" y="0"/>
          <a:ext cx="0" cy="0"/>
          <a:chOff x="0" y="0"/>
          <a:chExt cx="0" cy="0"/>
        </a:xfrm>
      </p:grpSpPr>
      <p:sp useBgFill="1">
        <p:nvSpPr>
          <p:cNvPr id="1119" name="Rectangle 1111">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1" name="Rectangle 1113">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2" name="Rectangle 1115">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559294"/>
            <a:ext cx="12191999" cy="6298279"/>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8" name="Rectangle 1117">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28"/>
            <a:ext cx="6096001" cy="6858000"/>
          </a:xfrm>
          <a:prstGeom prst="rect">
            <a:avLst/>
          </a:prstGeom>
          <a:gradFill>
            <a:gsLst>
              <a:gs pos="13000">
                <a:srgbClr val="000000">
                  <a:alpha val="72000"/>
                </a:srgbClr>
              </a:gs>
              <a:gs pos="99000">
                <a:schemeClr val="accent1">
                  <a:lumMod val="50000"/>
                  <a:alpha val="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ruta 12">
            <a:extLst>
              <a:ext uri="{FF2B5EF4-FFF2-40B4-BE49-F238E27FC236}">
                <a16:creationId xmlns:a16="http://schemas.microsoft.com/office/drawing/2014/main" id="{6F32E556-14B5-4172-8D59-250BE759FBF2}"/>
              </a:ext>
            </a:extLst>
          </p:cNvPr>
          <p:cNvSpPr txBox="1"/>
          <p:nvPr/>
        </p:nvSpPr>
        <p:spPr>
          <a:xfrm>
            <a:off x="1145136" y="1028700"/>
            <a:ext cx="9947305" cy="1090657"/>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lIns="91440" tIns="45720" rIns="91440" bIns="45720" numCol="1" spcCol="38100" rtlCol="0" anchor="b">
            <a:noAutofit/>
          </a:bodyPr>
          <a:lstStyle/>
          <a:p>
            <a:pPr algn="ctr">
              <a:lnSpc>
                <a:spcPct val="90000"/>
              </a:lnSpc>
              <a:spcBef>
                <a:spcPct val="0"/>
              </a:spcBef>
              <a:spcAft>
                <a:spcPts val="600"/>
              </a:spcAft>
            </a:pPr>
            <a:r>
              <a:rPr lang="en-US" sz="7100" dirty="0" err="1">
                <a:solidFill>
                  <a:srgbClr val="FFFFFF"/>
                </a:solidFill>
                <a:latin typeface="Futura"/>
                <a:ea typeface="+mj-ea"/>
                <a:cs typeface="+mj-cs"/>
                <a:sym typeface="Helvetica Neue"/>
              </a:rPr>
              <a:t>Föräldramöte</a:t>
            </a:r>
            <a:r>
              <a:rPr lang="en-US" sz="7100">
                <a:solidFill>
                  <a:srgbClr val="FFFFFF"/>
                </a:solidFill>
                <a:latin typeface="Futura"/>
                <a:ea typeface="+mj-ea"/>
                <a:cs typeface="+mj-cs"/>
                <a:sym typeface="Helvetica Neue"/>
              </a:rPr>
              <a:t> -2024</a:t>
            </a:r>
          </a:p>
        </p:txBody>
      </p:sp>
      <p:sp>
        <p:nvSpPr>
          <p:cNvPr id="8" name="textruta 7">
            <a:extLst>
              <a:ext uri="{FF2B5EF4-FFF2-40B4-BE49-F238E27FC236}">
                <a16:creationId xmlns:a16="http://schemas.microsoft.com/office/drawing/2014/main" id="{23D23224-B2A9-45EE-81A0-10B9FA1127F3}"/>
              </a:ext>
            </a:extLst>
          </p:cNvPr>
          <p:cNvSpPr txBox="1"/>
          <p:nvPr/>
        </p:nvSpPr>
        <p:spPr>
          <a:xfrm>
            <a:off x="1524000" y="2214188"/>
            <a:ext cx="9144000" cy="492440"/>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lIns="91440" tIns="45720" rIns="91440" bIns="45720" numCol="1" spcCol="38100" rtlCol="0">
            <a:noAutofit/>
          </a:bodyPr>
          <a:lstStyle/>
          <a:p>
            <a:pPr algn="ctr">
              <a:lnSpc>
                <a:spcPct val="90000"/>
              </a:lnSpc>
              <a:spcBef>
                <a:spcPts val="1000"/>
              </a:spcBef>
              <a:spcAft>
                <a:spcPts val="600"/>
              </a:spcAft>
            </a:pPr>
            <a:r>
              <a:rPr lang="en-US" sz="3200">
                <a:solidFill>
                  <a:srgbClr val="FFFFFF"/>
                </a:solidFill>
                <a:sym typeface="Helvetica Neue"/>
              </a:rPr>
              <a:t>IK Kongahälla </a:t>
            </a:r>
            <a:r>
              <a:rPr lang="en-US" sz="3200">
                <a:solidFill>
                  <a:srgbClr val="FFFFFF"/>
                </a:solidFill>
                <a:latin typeface="Futura"/>
                <a:sym typeface="Helvetica Neue"/>
              </a:rPr>
              <a:t>P-12</a:t>
            </a:r>
          </a:p>
        </p:txBody>
      </p:sp>
      <p:sp>
        <p:nvSpPr>
          <p:cNvPr id="1120" name="Freeform: Shape 1119">
            <a:extLst>
              <a:ext uri="{FF2B5EF4-FFF2-40B4-BE49-F238E27FC236}">
                <a16:creationId xmlns:a16="http://schemas.microsoft.com/office/drawing/2014/main" id="{32B3ACB3-D689-442E-8A40-8680B0FE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0">
                <a:schemeClr val="accent1">
                  <a:alpha val="5000"/>
                </a:schemeClr>
              </a:gs>
              <a:gs pos="68000">
                <a:schemeClr val="accent1">
                  <a:alpha val="15000"/>
                </a:scheme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30" name="Picture 6" descr="IK Kongahälla">
            <a:extLst>
              <a:ext uri="{FF2B5EF4-FFF2-40B4-BE49-F238E27FC236}">
                <a16:creationId xmlns:a16="http://schemas.microsoft.com/office/drawing/2014/main" id="{89096942-7BF6-338F-A468-432C4B2C5BD8}"/>
              </a:ext>
            </a:extLst>
          </p:cNvPr>
          <p:cNvPicPr>
            <a:picLocks noGrp="1" noChangeAspect="1" noChangeArrowheads="1"/>
          </p:cNvPicPr>
          <p:nvPr>
            <p:ph type="pic" idx="13"/>
          </p:nvPr>
        </p:nvPicPr>
        <p:blipFill>
          <a:blip r:embed="rId2">
            <a:extLst>
              <a:ext uri="{28A0092B-C50C-407E-A947-70E740481C1C}">
                <a14:useLocalDpi xmlns:a14="http://schemas.microsoft.com/office/drawing/2010/main" val="0"/>
              </a:ext>
            </a:extLst>
          </a:blip>
          <a:srcRect t="1479" r="2" b="7583"/>
          <a:stretch/>
        </p:blipFill>
        <p:spPr bwMode="auto">
          <a:xfrm>
            <a:off x="2343302" y="3351745"/>
            <a:ext cx="7519558" cy="3506255"/>
          </a:xfrm>
          <a:custGeom>
            <a:avLst/>
            <a:gdLst/>
            <a:ahLst/>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14674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170" name="Filosofi och träning"/>
          <p:cNvSpPr txBox="1"/>
          <p:nvPr/>
        </p:nvSpPr>
        <p:spPr>
          <a:xfrm>
            <a:off x="6059907" y="3295534"/>
            <a:ext cx="72200" cy="26693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35719" tIns="35719" rIns="35719" bIns="35719" anchor="ctr">
            <a:spAutoFit/>
          </a:bodyPr>
          <a:lstStyle>
            <a:lvl1pPr>
              <a:defRPr>
                <a:solidFill>
                  <a:srgbClr val="FFFFFF"/>
                </a:solidFill>
              </a:defRPr>
            </a:lvl1pPr>
          </a:lstStyle>
          <a:p>
            <a:endParaRPr sz="1266"/>
          </a:p>
        </p:txBody>
      </p:sp>
      <p:sp>
        <p:nvSpPr>
          <p:cNvPr id="173" name="Fokus för i år och…"/>
          <p:cNvSpPr txBox="1">
            <a:spLocks noGrp="1"/>
          </p:cNvSpPr>
          <p:nvPr>
            <p:ph type="title" idx="4294967295"/>
          </p:nvPr>
        </p:nvSpPr>
        <p:spPr>
          <a:xfrm>
            <a:off x="2000591" y="0"/>
            <a:ext cx="7804548" cy="1892787"/>
          </a:xfrm>
          <a:prstGeom prst="rect">
            <a:avLst/>
          </a:prstGeom>
        </p:spPr>
        <p:txBody>
          <a:bodyPr/>
          <a:lstStyle/>
          <a:p>
            <a:pPr>
              <a:defRPr>
                <a:solidFill>
                  <a:srgbClr val="FFFFFF"/>
                </a:solidFill>
                <a:latin typeface="Futura"/>
                <a:ea typeface="Futura"/>
                <a:cs typeface="Futura"/>
                <a:sym typeface="Futura"/>
              </a:defRPr>
            </a:pPr>
            <a:endParaRPr sz="5568">
              <a:solidFill>
                <a:srgbClr val="FFFFFF"/>
              </a:solidFill>
              <a:latin typeface="Futura"/>
              <a:sym typeface="Helvetica Neue"/>
            </a:endParaRPr>
          </a:p>
        </p:txBody>
      </p:sp>
      <p:pic>
        <p:nvPicPr>
          <p:cNvPr id="4" name="Bildobjekt 3">
            <a:extLst>
              <a:ext uri="{FF2B5EF4-FFF2-40B4-BE49-F238E27FC236}">
                <a16:creationId xmlns:a16="http://schemas.microsoft.com/office/drawing/2014/main" id="{FC66D7A1-E71B-89D8-A9F2-FAD923382916}"/>
              </a:ext>
            </a:extLst>
          </p:cNvPr>
          <p:cNvPicPr>
            <a:picLocks noChangeAspect="1"/>
          </p:cNvPicPr>
          <p:nvPr/>
        </p:nvPicPr>
        <p:blipFill>
          <a:blip r:embed="rId3"/>
          <a:stretch>
            <a:fillRect/>
          </a:stretch>
        </p:blipFill>
        <p:spPr>
          <a:xfrm>
            <a:off x="1520829" y="0"/>
            <a:ext cx="9150341" cy="6858000"/>
          </a:xfrm>
          <a:prstGeom prst="rect">
            <a:avLst/>
          </a:prstGeom>
        </p:spPr>
      </p:pic>
    </p:spTree>
    <p:extLst>
      <p:ext uri="{BB962C8B-B14F-4D97-AF65-F5344CB8AC3E}">
        <p14:creationId xmlns:p14="http://schemas.microsoft.com/office/powerpoint/2010/main" val="267043686"/>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A52C6B0C-14E9-968C-B75B-B16556A9BF76}"/>
              </a:ext>
            </a:extLst>
          </p:cNvPr>
          <p:cNvPicPr>
            <a:picLocks noChangeAspect="1"/>
          </p:cNvPicPr>
          <p:nvPr/>
        </p:nvPicPr>
        <p:blipFill>
          <a:blip r:embed="rId2"/>
          <a:stretch>
            <a:fillRect/>
          </a:stretch>
        </p:blipFill>
        <p:spPr>
          <a:xfrm>
            <a:off x="1519257" y="0"/>
            <a:ext cx="9153486" cy="6858000"/>
          </a:xfrm>
          <a:prstGeom prst="rect">
            <a:avLst/>
          </a:prstGeom>
        </p:spPr>
      </p:pic>
    </p:spTree>
    <p:extLst>
      <p:ext uri="{BB962C8B-B14F-4D97-AF65-F5344CB8AC3E}">
        <p14:creationId xmlns:p14="http://schemas.microsoft.com/office/powerpoint/2010/main" val="132238742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C2C6D1A9-01D7-4B09-AFB3-B4575CB34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6425" y="1513578"/>
            <a:ext cx="2529970" cy="2092627"/>
          </a:xfrm>
          <a:prstGeom prst="rect">
            <a:avLst/>
          </a:prstGeom>
        </p:spPr>
      </p:pic>
      <p:pic>
        <p:nvPicPr>
          <p:cNvPr id="9" name="fallbackimg_4207790.jpg;format=jpg;bg=E3001B;chksum=efj9IE-JPwoydKkfSsI4tw.jpeg" descr="fallbackimg_4207790.jpg;format=jpg;bg=E3001B;chksum=efj9IE-JPwoydKkfSsI4tw.jpeg">
            <a:extLst>
              <a:ext uri="{FF2B5EF4-FFF2-40B4-BE49-F238E27FC236}">
                <a16:creationId xmlns:a16="http://schemas.microsoft.com/office/drawing/2014/main" id="{A9364CB0-DCDB-4016-B25F-433127B3BEA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510" y="-536543"/>
            <a:ext cx="12191999" cy="7782255"/>
          </a:xfrm>
          <a:prstGeom prst="rect">
            <a:avLst/>
          </a:prstGeom>
          <a:ln w="12700">
            <a:miter lim="400000"/>
          </a:ln>
        </p:spPr>
      </p:pic>
      <p:sp>
        <p:nvSpPr>
          <p:cNvPr id="8" name="Rectangle">
            <a:extLst>
              <a:ext uri="{FF2B5EF4-FFF2-40B4-BE49-F238E27FC236}">
                <a16:creationId xmlns:a16="http://schemas.microsoft.com/office/drawing/2014/main" id="{0C658016-C4A1-4CF0-8986-A09E9F4CB6DE}"/>
              </a:ext>
            </a:extLst>
          </p:cNvPr>
          <p:cNvSpPr/>
          <p:nvPr/>
        </p:nvSpPr>
        <p:spPr>
          <a:xfrm>
            <a:off x="-42041" y="-536543"/>
            <a:ext cx="12223531" cy="7782256"/>
          </a:xfrm>
          <a:prstGeom prst="rect">
            <a:avLst/>
          </a:prstGeom>
          <a:solidFill>
            <a:srgbClr val="000000">
              <a:alpha val="55000"/>
            </a:srgbClr>
          </a:solidFill>
          <a:ln w="12700">
            <a:miter lim="400000"/>
          </a:ln>
        </p:spPr>
        <p:txBody>
          <a:bodyPr lIns="35719" tIns="35719" rIns="35719" bIns="35719" anchor="ctr"/>
          <a:lstStyle/>
          <a:p>
            <a:pPr algn="l">
              <a:buSzPct val="145000"/>
              <a:defRPr sz="2200" b="0">
                <a:latin typeface="+mn-lt"/>
                <a:ea typeface="+mn-ea"/>
                <a:cs typeface="+mn-cs"/>
                <a:sym typeface="Helvetica Neue Medium"/>
              </a:defRPr>
            </a:pPr>
            <a:endParaRPr lang="sv-SE" sz="1547">
              <a:solidFill>
                <a:schemeClr val="bg1"/>
              </a:solidFill>
              <a:sym typeface="Helvetica Neue Medium"/>
            </a:endParaRPr>
          </a:p>
        </p:txBody>
      </p:sp>
      <p:sp>
        <p:nvSpPr>
          <p:cNvPr id="6" name="Föräldraengagemang">
            <a:extLst>
              <a:ext uri="{FF2B5EF4-FFF2-40B4-BE49-F238E27FC236}">
                <a16:creationId xmlns:a16="http://schemas.microsoft.com/office/drawing/2014/main" id="{700D8C2B-66B0-4919-8622-C1B39F381DB6}"/>
              </a:ext>
            </a:extLst>
          </p:cNvPr>
          <p:cNvSpPr txBox="1">
            <a:spLocks/>
          </p:cNvSpPr>
          <p:nvPr/>
        </p:nvSpPr>
        <p:spPr>
          <a:xfrm>
            <a:off x="1525963" y="14115"/>
            <a:ext cx="9140074" cy="99023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5719" tIns="35719" rIns="35719" bIns="35719" anchor="ctr">
            <a:noAutofit/>
          </a:bodyPr>
          <a:lstStyle>
            <a:lvl1pPr marL="0" marR="0" indent="0" algn="l" defTabSz="578358" rtl="0" latinLnBrk="0">
              <a:lnSpc>
                <a:spcPct val="100000"/>
              </a:lnSpc>
              <a:spcBef>
                <a:spcPts val="0"/>
              </a:spcBef>
              <a:spcAft>
                <a:spcPts val="0"/>
              </a:spcAft>
              <a:buClrTx/>
              <a:buSzTx/>
              <a:buFontTx/>
              <a:buNone/>
              <a:tabLst/>
              <a:defRPr sz="7919" b="0" i="0" u="none" strike="noStrike" cap="none" spc="0" baseline="0">
                <a:ln>
                  <a:noFill/>
                </a:ln>
                <a:solidFill>
                  <a:srgbClr val="FFFFFF"/>
                </a:solidFill>
                <a:uFillTx/>
                <a:latin typeface="Futura"/>
                <a:ea typeface="Futura"/>
                <a:cs typeface="Futura"/>
                <a:sym typeface="Futura"/>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a:lstStyle>
          <a:p>
            <a:pPr algn="ctr" hangingPunct="1"/>
            <a:r>
              <a:rPr lang="sv-SE" sz="4400" dirty="0"/>
              <a:t>Matcher lag </a:t>
            </a:r>
            <a:r>
              <a:rPr lang="sv-SE" sz="4400" dirty="0">
                <a:solidFill>
                  <a:srgbClr val="FF0000"/>
                </a:solidFill>
              </a:rPr>
              <a:t>röd</a:t>
            </a:r>
            <a:r>
              <a:rPr lang="sv-SE" sz="4400" dirty="0"/>
              <a:t>/vit</a:t>
            </a:r>
            <a:endParaRPr lang="en-US" sz="4400" dirty="0"/>
          </a:p>
        </p:txBody>
      </p:sp>
      <p:sp>
        <p:nvSpPr>
          <p:cNvPr id="2" name="textruta 1">
            <a:extLst>
              <a:ext uri="{FF2B5EF4-FFF2-40B4-BE49-F238E27FC236}">
                <a16:creationId xmlns:a16="http://schemas.microsoft.com/office/drawing/2014/main" id="{D5C0240B-ACFD-4CB9-AB54-7143DE3FA141}"/>
              </a:ext>
            </a:extLst>
          </p:cNvPr>
          <p:cNvSpPr txBox="1"/>
          <p:nvPr/>
        </p:nvSpPr>
        <p:spPr>
          <a:xfrm>
            <a:off x="447368" y="829970"/>
            <a:ext cx="11602064" cy="7078861"/>
          </a:xfrm>
          <a:prstGeom prst="rect">
            <a:avLst/>
          </a:prstGeom>
          <a:noFill/>
        </p:spPr>
        <p:txBody>
          <a:bodyPr wrap="square" rtlCol="0">
            <a:spAutoFit/>
          </a:bodyPr>
          <a:lstStyle/>
          <a:p>
            <a:pPr lvl="1"/>
            <a:endParaRPr lang="sv-SE" sz="1700" dirty="0">
              <a:solidFill>
                <a:schemeClr val="bg1"/>
              </a:solidFill>
              <a:latin typeface="Arial" panose="020B0604020202020204" pitchFamily="34" charset="0"/>
              <a:cs typeface="Arial" panose="020B0604020202020204" pitchFamily="34" charset="0"/>
            </a:endParaRPr>
          </a:p>
          <a:p>
            <a:pPr marL="0" indent="0">
              <a:buNone/>
            </a:pPr>
            <a:r>
              <a:rPr lang="sv-SE" dirty="0">
                <a:solidFill>
                  <a:schemeClr val="bg1"/>
                </a:solidFill>
                <a:latin typeface="Arial" panose="020B0604020202020204" pitchFamily="34" charset="0"/>
                <a:cs typeface="Arial" panose="020B0604020202020204" pitchFamily="34" charset="0"/>
              </a:rPr>
              <a:t>Inför kommande träningsmatcher och nivåindelat seriespel (lätt/medel/svår) vill vi gärna förklara hur vi gör våra uttagningar av spelare i lag </a:t>
            </a:r>
            <a:r>
              <a:rPr lang="sv-SE" dirty="0">
                <a:solidFill>
                  <a:srgbClr val="FF0000"/>
                </a:solidFill>
                <a:latin typeface="Arial" panose="020B0604020202020204" pitchFamily="34" charset="0"/>
                <a:cs typeface="Arial" panose="020B0604020202020204" pitchFamily="34" charset="0"/>
              </a:rPr>
              <a:t>röd</a:t>
            </a:r>
            <a:r>
              <a:rPr lang="sv-SE" dirty="0">
                <a:solidFill>
                  <a:schemeClr val="bg1"/>
                </a:solidFill>
                <a:latin typeface="Arial" panose="020B0604020202020204" pitchFamily="34" charset="0"/>
                <a:cs typeface="Arial" panose="020B0604020202020204" pitchFamily="34" charset="0"/>
              </a:rPr>
              <a:t>/vit. Det finns flera faktorer som vi tar hänsyn till för att säkerställa att varje spelare utvecklas långsiktigt och att laget presterar så bra som möjligt på alla plan. Vårt mål är att skapa en balans mellan individuell utveckling och lagets prestation.</a:t>
            </a:r>
          </a:p>
          <a:p>
            <a:pPr marL="0" indent="0">
              <a:buNone/>
            </a:pPr>
            <a:endParaRPr lang="sv-SE" dirty="0">
              <a:solidFill>
                <a:schemeClr val="bg1"/>
              </a:solidFill>
              <a:latin typeface="Arial" panose="020B0604020202020204" pitchFamily="34" charset="0"/>
              <a:cs typeface="Arial" panose="020B0604020202020204" pitchFamily="34" charset="0"/>
            </a:endParaRPr>
          </a:p>
          <a:p>
            <a:pPr marL="0" indent="0">
              <a:buNone/>
            </a:pPr>
            <a:r>
              <a:rPr lang="sv-SE" sz="2800" u="sng" dirty="0">
                <a:solidFill>
                  <a:schemeClr val="bg1"/>
                </a:solidFill>
                <a:latin typeface="Arial" panose="020B0604020202020204" pitchFamily="34" charset="0"/>
                <a:cs typeface="Arial" panose="020B0604020202020204" pitchFamily="34" charset="0"/>
              </a:rPr>
              <a:t>Här är några av de faktorer vi tittar på vid uttagningen:</a:t>
            </a:r>
          </a:p>
          <a:p>
            <a:pPr marL="0" indent="0">
              <a:buNone/>
            </a:pPr>
            <a:endParaRPr lang="sv-SE" u="sng" dirty="0">
              <a:solidFill>
                <a:schemeClr val="bg1"/>
              </a:solidFill>
              <a:latin typeface="Arial" panose="020B0604020202020204" pitchFamily="34" charset="0"/>
              <a:cs typeface="Arial" panose="020B0604020202020204" pitchFamily="34" charset="0"/>
            </a:endParaRPr>
          </a:p>
          <a:p>
            <a:r>
              <a:rPr lang="sv-SE" b="1" dirty="0">
                <a:solidFill>
                  <a:schemeClr val="bg1"/>
                </a:solidFill>
                <a:latin typeface="Arial" panose="020B0604020202020204" pitchFamily="34" charset="0"/>
                <a:cs typeface="Arial" panose="020B0604020202020204" pitchFamily="34" charset="0"/>
              </a:rPr>
              <a:t>Nivå, motstånd, tillgång och taktik:</a:t>
            </a:r>
            <a:r>
              <a:rPr lang="sv-SE" dirty="0">
                <a:solidFill>
                  <a:schemeClr val="bg1"/>
                </a:solidFill>
                <a:latin typeface="Arial" panose="020B0604020202020204" pitchFamily="34" charset="0"/>
                <a:cs typeface="Arial" panose="020B0604020202020204" pitchFamily="34" charset="0"/>
              </a:rPr>
              <a:t> Beroende på vilken typ av motstånd vi möter kan vi behöva anpassa vårt lag efter nivå, tillgång och specifika taktiska behov. Vi försöker alltid hitta den bästa kombinationen av spelare som kan utföra den taktik vi tror ger oss bäst förutsättningar. Respektera uttagningar.</a:t>
            </a:r>
          </a:p>
          <a:p>
            <a:endParaRPr lang="sv-SE" b="1" dirty="0">
              <a:solidFill>
                <a:schemeClr val="bg1"/>
              </a:solidFill>
              <a:latin typeface="Arial" panose="020B0604020202020204" pitchFamily="34" charset="0"/>
              <a:cs typeface="Arial" panose="020B0604020202020204" pitchFamily="34" charset="0"/>
            </a:endParaRPr>
          </a:p>
          <a:p>
            <a:r>
              <a:rPr lang="sv-SE" b="1" dirty="0">
                <a:solidFill>
                  <a:schemeClr val="bg1"/>
                </a:solidFill>
                <a:latin typeface="Arial" panose="020B0604020202020204" pitchFamily="34" charset="0"/>
                <a:cs typeface="Arial" panose="020B0604020202020204" pitchFamily="34" charset="0"/>
              </a:rPr>
              <a:t>Prestation:</a:t>
            </a:r>
            <a:r>
              <a:rPr lang="sv-SE" dirty="0">
                <a:solidFill>
                  <a:schemeClr val="bg1"/>
                </a:solidFill>
                <a:latin typeface="Arial" panose="020B0604020202020204" pitchFamily="34" charset="0"/>
                <a:cs typeface="Arial" panose="020B0604020202020204" pitchFamily="34" charset="0"/>
              </a:rPr>
              <a:t> Vi tittar också på hur spelarna presterar under träningarna och tidigare matcher. Vi tar hänsyn till varje spelares utveckling och försöker ge alla en chans att visa vad de kan på planen.</a:t>
            </a:r>
          </a:p>
          <a:p>
            <a:endParaRPr lang="sv-SE" b="1" dirty="0">
              <a:solidFill>
                <a:schemeClr val="bg1"/>
              </a:solidFill>
              <a:latin typeface="Arial" panose="020B0604020202020204" pitchFamily="34" charset="0"/>
              <a:cs typeface="Arial" panose="020B0604020202020204" pitchFamily="34" charset="0"/>
            </a:endParaRPr>
          </a:p>
          <a:p>
            <a:r>
              <a:rPr lang="sv-SE" b="1" dirty="0">
                <a:solidFill>
                  <a:schemeClr val="bg1"/>
                </a:solidFill>
                <a:latin typeface="Arial" panose="020B0604020202020204" pitchFamily="34" charset="0"/>
                <a:cs typeface="Arial" panose="020B0604020202020204" pitchFamily="34" charset="0"/>
              </a:rPr>
              <a:t>Närvarostatistik:</a:t>
            </a:r>
            <a:r>
              <a:rPr lang="sv-SE" dirty="0">
                <a:solidFill>
                  <a:schemeClr val="bg1"/>
                </a:solidFill>
                <a:latin typeface="Arial" panose="020B0604020202020204" pitchFamily="34" charset="0"/>
                <a:cs typeface="Arial" panose="020B0604020202020204" pitchFamily="34" charset="0"/>
              </a:rPr>
              <a:t> Regelbunden närvaro på träningar är viktigt både för att förbättras individuellt och för att få spela matcher. Ju mer en spelare tränar, desto bättre blir deras förståelse för spelet och laget.</a:t>
            </a:r>
          </a:p>
          <a:p>
            <a:r>
              <a:rPr lang="sv-SE" dirty="0">
                <a:solidFill>
                  <a:schemeClr val="bg1"/>
                </a:solidFill>
                <a:latin typeface="Arial" panose="020B0604020202020204" pitchFamily="34" charset="0"/>
                <a:cs typeface="Arial" panose="020B0604020202020204" pitchFamily="34" charset="0"/>
              </a:rPr>
              <a:t>Vi försöker att hålla dessa faktorer så balanserade som möjligt och det är viktigt att komma ihåg att fotboll är en lagsport där vi alla arbetar tillsammans för att utvecklas och nå våra mål, både på och utanför planen. </a:t>
            </a:r>
          </a:p>
          <a:p>
            <a:pPr lvl="1"/>
            <a:endParaRPr lang="sv-SE" dirty="0">
              <a:solidFill>
                <a:schemeClr val="bg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sv-SE" sz="1700" dirty="0">
              <a:solidFill>
                <a:schemeClr val="bg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sv-SE" sz="1700" dirty="0">
              <a:solidFill>
                <a:schemeClr val="bg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sv-SE" sz="1700" dirty="0">
              <a:solidFill>
                <a:schemeClr val="bg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sv-SE" sz="1700" dirty="0">
              <a:solidFill>
                <a:schemeClr val="bg1"/>
              </a:solidFill>
              <a:latin typeface="Arial" panose="020B0604020202020204" pitchFamily="34" charset="0"/>
              <a:cs typeface="Arial" panose="020B0604020202020204" pitchFamily="34" charset="0"/>
            </a:endParaRPr>
          </a:p>
          <a:p>
            <a:pPr lvl="1"/>
            <a:endParaRPr lang="sv-SE" sz="1700" dirty="0">
              <a:solidFill>
                <a:schemeClr val="bg1"/>
              </a:solidFill>
              <a:latin typeface="Arial" panose="020B0604020202020204" pitchFamily="34" charset="0"/>
              <a:cs typeface="Arial" panose="020B0604020202020204" pitchFamily="34" charset="0"/>
            </a:endParaRPr>
          </a:p>
        </p:txBody>
      </p:sp>
      <p:sp>
        <p:nvSpPr>
          <p:cNvPr id="4" name="AutoShape 4" descr="Biomarlabs 1 X Vinyl Self-adhesive Decal Car Funny Sticker Gold King Crown For Bumper Window Door Motorcycle Bike Laptop Home B 92, Yellow,gold | Ubuy">
            <a:extLst>
              <a:ext uri="{FF2B5EF4-FFF2-40B4-BE49-F238E27FC236}">
                <a16:creationId xmlns:a16="http://schemas.microsoft.com/office/drawing/2014/main" id="{7698BE07-33AF-DC91-5A95-B6EF968606D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Tree>
    <p:extLst>
      <p:ext uri="{BB962C8B-B14F-4D97-AF65-F5344CB8AC3E}">
        <p14:creationId xmlns:p14="http://schemas.microsoft.com/office/powerpoint/2010/main" val="111214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Träningstider"/>
          <p:cNvSpPr txBox="1"/>
          <p:nvPr/>
        </p:nvSpPr>
        <p:spPr>
          <a:xfrm>
            <a:off x="5385232" y="3295534"/>
            <a:ext cx="930576" cy="26693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35719" tIns="35719" rIns="35719" bIns="35719" anchor="ctr">
            <a:spAutoFit/>
          </a:bodyPr>
          <a:lstStyle>
            <a:lvl1pPr>
              <a:defRPr>
                <a:solidFill>
                  <a:srgbClr val="FFFFFF"/>
                </a:solidFill>
              </a:defRPr>
            </a:lvl1pPr>
          </a:lstStyle>
          <a:p>
            <a:r>
              <a:rPr sz="1266"/>
              <a:t>Träningstider</a:t>
            </a:r>
          </a:p>
        </p:txBody>
      </p:sp>
      <p:pic>
        <p:nvPicPr>
          <p:cNvPr id="190" name="photo-1520804588595-ac2328f38c4a.jpeg" descr="photo-1520804588595-ac2328f38c4a.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0" y="-73572"/>
            <a:ext cx="12181490" cy="7003557"/>
          </a:xfrm>
          <a:prstGeom prst="rect">
            <a:avLst/>
          </a:prstGeom>
          <a:ln w="12700">
            <a:miter lim="400000"/>
          </a:ln>
        </p:spPr>
      </p:pic>
      <p:sp>
        <p:nvSpPr>
          <p:cNvPr id="191" name="Rectangle"/>
          <p:cNvSpPr/>
          <p:nvPr/>
        </p:nvSpPr>
        <p:spPr>
          <a:xfrm>
            <a:off x="-8314" y="-73573"/>
            <a:ext cx="12192001" cy="7003557"/>
          </a:xfrm>
          <a:prstGeom prst="rect">
            <a:avLst/>
          </a:prstGeom>
          <a:solidFill>
            <a:srgbClr val="000000">
              <a:alpha val="54000"/>
            </a:srgbClr>
          </a:solidFill>
          <a:ln w="12700">
            <a:miter lim="400000"/>
          </a:ln>
        </p:spPr>
        <p:txBody>
          <a:bodyPr lIns="35719" tIns="35719" rIns="35719" bIns="35719" anchor="ctr"/>
          <a:lstStyle/>
          <a:p>
            <a:pPr>
              <a:defRPr sz="2200" b="0">
                <a:solidFill>
                  <a:srgbClr val="FFFFFF"/>
                </a:solidFill>
                <a:latin typeface="+mn-lt"/>
                <a:ea typeface="+mn-ea"/>
                <a:cs typeface="+mn-cs"/>
                <a:sym typeface="Helvetica Neue Medium"/>
              </a:defRPr>
            </a:pPr>
            <a:endParaRPr sz="1547" dirty="0"/>
          </a:p>
        </p:txBody>
      </p:sp>
      <p:sp>
        <p:nvSpPr>
          <p:cNvPr id="192" name="Träningstider"/>
          <p:cNvSpPr txBox="1">
            <a:spLocks noGrp="1"/>
          </p:cNvSpPr>
          <p:nvPr>
            <p:ph type="title" idx="4294967295"/>
          </p:nvPr>
        </p:nvSpPr>
        <p:spPr>
          <a:xfrm>
            <a:off x="1993290" y="338942"/>
            <a:ext cx="7804548" cy="990233"/>
          </a:xfrm>
          <a:prstGeom prst="rect">
            <a:avLst/>
          </a:prstGeom>
        </p:spPr>
        <p:txBody>
          <a:bodyPr>
            <a:normAutofit fontScale="90000"/>
          </a:bodyPr>
          <a:lstStyle>
            <a:lvl1pPr algn="l" defTabSz="578358">
              <a:defRPr sz="7919">
                <a:solidFill>
                  <a:srgbClr val="FFFFFF"/>
                </a:solidFill>
                <a:latin typeface="Futura"/>
                <a:ea typeface="Futura"/>
                <a:cs typeface="Futura"/>
                <a:sym typeface="Futura"/>
              </a:defRPr>
            </a:lvl1pPr>
          </a:lstStyle>
          <a:p>
            <a:pPr algn="ctr"/>
            <a:r>
              <a:rPr dirty="0"/>
              <a:t>Träningstider</a:t>
            </a:r>
            <a:r>
              <a:rPr lang="sv-SE" dirty="0"/>
              <a:t> </a:t>
            </a:r>
            <a:r>
              <a:rPr lang="sv-SE" sz="4400" dirty="0"/>
              <a:t>V44-2</a:t>
            </a:r>
            <a:br>
              <a:rPr lang="sv-SE" sz="4400" dirty="0"/>
            </a:br>
            <a:r>
              <a:rPr lang="sv-SE" sz="2200" dirty="0"/>
              <a:t>(kan ändras beroende på snö)</a:t>
            </a:r>
            <a:endParaRPr sz="2200" dirty="0"/>
          </a:p>
        </p:txBody>
      </p:sp>
      <p:sp>
        <p:nvSpPr>
          <p:cNvPr id="193" name="Tills vidare så tränar vi måndag, onsdag samt fredag…"/>
          <p:cNvSpPr txBox="1">
            <a:spLocks noGrp="1"/>
          </p:cNvSpPr>
          <p:nvPr>
            <p:ph type="body" idx="4294967295"/>
          </p:nvPr>
        </p:nvSpPr>
        <p:spPr>
          <a:xfrm>
            <a:off x="2009572" y="1329175"/>
            <a:ext cx="8189138" cy="4854447"/>
          </a:xfrm>
          <a:prstGeom prst="rect">
            <a:avLst/>
          </a:prstGeom>
        </p:spPr>
        <p:txBody>
          <a:bodyPr anchor="t">
            <a:normAutofit lnSpcReduction="10000"/>
          </a:bodyPr>
          <a:lstStyle/>
          <a:p>
            <a:pPr marL="253929" indent="-253929">
              <a:defRPr sz="2600">
                <a:solidFill>
                  <a:srgbClr val="FFFFFF"/>
                </a:solidFill>
                <a:latin typeface="Damascus Regular"/>
                <a:ea typeface="Damascus Regular"/>
                <a:cs typeface="Damascus Regular"/>
                <a:sym typeface="Damascus Regular"/>
              </a:defRPr>
            </a:pPr>
            <a:endParaRPr lang="sv-SE" dirty="0">
              <a:solidFill>
                <a:schemeClr val="bg1"/>
              </a:solidFill>
              <a:latin typeface="Arial" panose="020B0604020202020204" pitchFamily="34" charset="0"/>
              <a:cs typeface="Arial" panose="020B0604020202020204" pitchFamily="34" charset="0"/>
            </a:endParaRPr>
          </a:p>
          <a:p>
            <a:pPr marL="0" indent="0">
              <a:buNone/>
              <a:defRPr sz="2600">
                <a:solidFill>
                  <a:srgbClr val="FFFFFF"/>
                </a:solidFill>
                <a:latin typeface="Damascus Regular"/>
                <a:ea typeface="Damascus Regular"/>
                <a:cs typeface="Damascus Regular"/>
                <a:sym typeface="Damascus Regular"/>
              </a:defRPr>
            </a:pPr>
            <a:r>
              <a:rPr lang="sv-SE" dirty="0">
                <a:solidFill>
                  <a:schemeClr val="bg1"/>
                </a:solidFill>
                <a:latin typeface="Arial" panose="020B0604020202020204" pitchFamily="34" charset="0"/>
                <a:cs typeface="Arial" panose="020B0604020202020204" pitchFamily="34" charset="0"/>
              </a:rPr>
              <a:t>Kongevi</a:t>
            </a:r>
          </a:p>
          <a:p>
            <a:pPr marL="711129" lvl="1" indent="-253929">
              <a:defRPr sz="2600">
                <a:solidFill>
                  <a:srgbClr val="FFFFFF"/>
                </a:solidFill>
                <a:latin typeface="Damascus Regular"/>
                <a:ea typeface="Damascus Regular"/>
                <a:cs typeface="Damascus Regular"/>
                <a:sym typeface="Damascus Regular"/>
              </a:defRPr>
            </a:pPr>
            <a:r>
              <a:rPr lang="sv-SE" dirty="0">
                <a:solidFill>
                  <a:schemeClr val="bg1"/>
                </a:solidFill>
                <a:latin typeface="Arial" panose="020B0604020202020204" pitchFamily="34" charset="0"/>
                <a:cs typeface="Arial" panose="020B0604020202020204" pitchFamily="34" charset="0"/>
              </a:rPr>
              <a:t>Måndagar </a:t>
            </a:r>
            <a:r>
              <a:rPr lang="sv-SE" dirty="0" err="1">
                <a:solidFill>
                  <a:schemeClr val="bg1"/>
                </a:solidFill>
                <a:latin typeface="Arial" panose="020B0604020202020204" pitchFamily="34" charset="0"/>
                <a:cs typeface="Arial" panose="020B0604020202020204" pitchFamily="34" charset="0"/>
              </a:rPr>
              <a:t>kl</a:t>
            </a:r>
            <a:r>
              <a:rPr lang="sv-SE" dirty="0">
                <a:solidFill>
                  <a:schemeClr val="bg1"/>
                </a:solidFill>
                <a:latin typeface="Arial" panose="020B0604020202020204" pitchFamily="34" charset="0"/>
                <a:cs typeface="Arial" panose="020B0604020202020204" pitchFamily="34" charset="0"/>
              </a:rPr>
              <a:t> 17.30</a:t>
            </a:r>
          </a:p>
          <a:p>
            <a:pPr marL="457200" lvl="1" indent="0">
              <a:buNone/>
              <a:defRPr sz="2600">
                <a:solidFill>
                  <a:srgbClr val="FFFFFF"/>
                </a:solidFill>
                <a:latin typeface="Damascus Regular"/>
                <a:ea typeface="Damascus Regular"/>
                <a:cs typeface="Damascus Regular"/>
                <a:sym typeface="Damascus Regular"/>
              </a:defRPr>
            </a:pPr>
            <a:endParaRPr lang="sv-SE" dirty="0">
              <a:solidFill>
                <a:schemeClr val="bg1"/>
              </a:solidFill>
              <a:latin typeface="Arial" panose="020B0604020202020204" pitchFamily="34" charset="0"/>
              <a:cs typeface="Arial" panose="020B0604020202020204" pitchFamily="34" charset="0"/>
            </a:endParaRPr>
          </a:p>
          <a:p>
            <a:pPr marL="0" indent="0">
              <a:buNone/>
              <a:defRPr sz="2600">
                <a:solidFill>
                  <a:srgbClr val="FFFFFF"/>
                </a:solidFill>
                <a:latin typeface="Damascus Regular"/>
                <a:ea typeface="Damascus Regular"/>
                <a:cs typeface="Damascus Regular"/>
                <a:sym typeface="Damascus Regular"/>
              </a:defRPr>
            </a:pPr>
            <a:r>
              <a:rPr lang="sv-SE" dirty="0">
                <a:solidFill>
                  <a:schemeClr val="bg1"/>
                </a:solidFill>
                <a:latin typeface="Arial" panose="020B0604020202020204" pitchFamily="34" charset="0"/>
                <a:cs typeface="Arial" panose="020B0604020202020204" pitchFamily="34" charset="0"/>
              </a:rPr>
              <a:t>Munkegärde</a:t>
            </a:r>
          </a:p>
          <a:p>
            <a:pPr marL="711129" lvl="1" indent="-253929">
              <a:defRPr sz="2600">
                <a:solidFill>
                  <a:srgbClr val="FFFFFF"/>
                </a:solidFill>
                <a:latin typeface="Damascus Regular"/>
                <a:ea typeface="Damascus Regular"/>
                <a:cs typeface="Damascus Regular"/>
                <a:sym typeface="Damascus Regular"/>
              </a:defRPr>
            </a:pPr>
            <a:r>
              <a:rPr lang="sv-SE" dirty="0">
                <a:solidFill>
                  <a:schemeClr val="bg1"/>
                </a:solidFill>
                <a:latin typeface="Arial" panose="020B0604020202020204" pitchFamily="34" charset="0"/>
                <a:cs typeface="Arial" panose="020B0604020202020204" pitchFamily="34" charset="0"/>
              </a:rPr>
              <a:t>Onsdagar </a:t>
            </a:r>
            <a:r>
              <a:rPr lang="sv-SE" dirty="0" err="1">
                <a:solidFill>
                  <a:schemeClr val="bg1"/>
                </a:solidFill>
                <a:latin typeface="Arial" panose="020B0604020202020204" pitchFamily="34" charset="0"/>
                <a:cs typeface="Arial" panose="020B0604020202020204" pitchFamily="34" charset="0"/>
              </a:rPr>
              <a:t>kl</a:t>
            </a:r>
            <a:r>
              <a:rPr lang="sv-SE" dirty="0">
                <a:solidFill>
                  <a:schemeClr val="bg1"/>
                </a:solidFill>
                <a:latin typeface="Arial" panose="020B0604020202020204" pitchFamily="34" charset="0"/>
                <a:cs typeface="Arial" panose="020B0604020202020204" pitchFamily="34" charset="0"/>
              </a:rPr>
              <a:t> 18:30</a:t>
            </a:r>
          </a:p>
          <a:p>
            <a:pPr marL="711129" lvl="1" indent="-253929">
              <a:defRPr sz="2600">
                <a:solidFill>
                  <a:srgbClr val="FFFFFF"/>
                </a:solidFill>
                <a:latin typeface="Damascus Regular"/>
                <a:ea typeface="Damascus Regular"/>
                <a:cs typeface="Damascus Regular"/>
                <a:sym typeface="Damascus Regular"/>
              </a:defRPr>
            </a:pPr>
            <a:r>
              <a:rPr lang="sv-SE" dirty="0">
                <a:solidFill>
                  <a:schemeClr val="bg1"/>
                </a:solidFill>
                <a:latin typeface="Arial" panose="020B0604020202020204" pitchFamily="34" charset="0"/>
                <a:cs typeface="Arial" panose="020B0604020202020204" pitchFamily="34" charset="0"/>
              </a:rPr>
              <a:t>Fredagar </a:t>
            </a:r>
            <a:r>
              <a:rPr lang="sv-SE" dirty="0" err="1">
                <a:solidFill>
                  <a:schemeClr val="bg1"/>
                </a:solidFill>
                <a:latin typeface="Arial" panose="020B0604020202020204" pitchFamily="34" charset="0"/>
                <a:cs typeface="Arial" panose="020B0604020202020204" pitchFamily="34" charset="0"/>
              </a:rPr>
              <a:t>kl</a:t>
            </a:r>
            <a:r>
              <a:rPr lang="sv-SE" dirty="0">
                <a:solidFill>
                  <a:schemeClr val="bg1"/>
                </a:solidFill>
                <a:latin typeface="Arial" panose="020B0604020202020204" pitchFamily="34" charset="0"/>
                <a:cs typeface="Arial" panose="020B0604020202020204" pitchFamily="34" charset="0"/>
              </a:rPr>
              <a:t> 17:00</a:t>
            </a:r>
          </a:p>
          <a:p>
            <a:pPr marL="457200" lvl="1" indent="0">
              <a:buNone/>
              <a:defRPr sz="2600">
                <a:solidFill>
                  <a:srgbClr val="FFFFFF"/>
                </a:solidFill>
                <a:latin typeface="Damascus Regular"/>
                <a:ea typeface="Damascus Regular"/>
                <a:cs typeface="Damascus Regular"/>
                <a:sym typeface="Damascus Regular"/>
              </a:defRPr>
            </a:pPr>
            <a:endParaRPr lang="sv-SE" dirty="0">
              <a:solidFill>
                <a:schemeClr val="bg1"/>
              </a:solidFill>
              <a:latin typeface="Arial" panose="020B0604020202020204" pitchFamily="34" charset="0"/>
              <a:cs typeface="Arial" panose="020B0604020202020204" pitchFamily="34" charset="0"/>
            </a:endParaRPr>
          </a:p>
          <a:p>
            <a:pPr marL="253929" indent="-253929">
              <a:defRPr sz="2600">
                <a:solidFill>
                  <a:srgbClr val="FFFFFF"/>
                </a:solidFill>
                <a:latin typeface="Damascus Regular"/>
                <a:ea typeface="Damascus Regular"/>
                <a:cs typeface="Damascus Regular"/>
                <a:sym typeface="Damascus Regular"/>
              </a:defRPr>
            </a:pPr>
            <a:r>
              <a:rPr lang="sv-SE" dirty="0">
                <a:solidFill>
                  <a:schemeClr val="bg1"/>
                </a:solidFill>
                <a:latin typeface="Arial" panose="020B0604020202020204" pitchFamily="34" charset="0"/>
                <a:cs typeface="Arial" panose="020B0604020202020204" pitchFamily="34" charset="0"/>
              </a:rPr>
              <a:t>Träningsuppehåll V 52 och V1</a:t>
            </a:r>
          </a:p>
          <a:p>
            <a:pPr marL="253929" indent="-253929">
              <a:defRPr sz="2600">
                <a:solidFill>
                  <a:srgbClr val="FFFFFF"/>
                </a:solidFill>
                <a:latin typeface="Damascus Regular"/>
                <a:ea typeface="Damascus Regular"/>
                <a:cs typeface="Damascus Regular"/>
                <a:sym typeface="Damascus Regular"/>
              </a:defRPr>
            </a:pPr>
            <a:r>
              <a:rPr lang="sv-SE" dirty="0">
                <a:solidFill>
                  <a:schemeClr val="bg1"/>
                </a:solidFill>
                <a:latin typeface="Arial" panose="020B0604020202020204" pitchFamily="34" charset="0"/>
                <a:cs typeface="Arial" panose="020B0604020202020204" pitchFamily="34" charset="0"/>
              </a:rPr>
              <a:t>Inomhus?</a:t>
            </a:r>
          </a:p>
          <a:p>
            <a:pPr marL="253929" indent="-253929">
              <a:defRPr sz="2600">
                <a:solidFill>
                  <a:srgbClr val="FFFFFF"/>
                </a:solidFill>
                <a:latin typeface="Damascus Regular"/>
                <a:ea typeface="Damascus Regular"/>
                <a:cs typeface="Damascus Regular"/>
                <a:sym typeface="Damascus Regular"/>
              </a:defRPr>
            </a:pPr>
            <a:r>
              <a:rPr lang="sv-SE" dirty="0">
                <a:solidFill>
                  <a:schemeClr val="bg1"/>
                </a:solidFill>
                <a:latin typeface="Arial" panose="020B0604020202020204" pitchFamily="34" charset="0"/>
                <a:cs typeface="Arial" panose="020B0604020202020204" pitchFamily="34" charset="0"/>
              </a:rPr>
              <a:t>Serneke Arena matcher?</a:t>
            </a:r>
          </a:p>
          <a:p>
            <a:pPr marL="566457" lvl="1" indent="-253929">
              <a:defRPr sz="2600">
                <a:solidFill>
                  <a:srgbClr val="FFFFFF"/>
                </a:solidFill>
                <a:latin typeface="Damascus Regular"/>
                <a:ea typeface="Damascus Regular"/>
                <a:cs typeface="Damascus Regular"/>
                <a:sym typeface="Damascus Regular"/>
              </a:defRPr>
            </a:pPr>
            <a:endParaRPr lang="sv-SE" dirty="0">
              <a:solidFill>
                <a:schemeClr val="bg1"/>
              </a:solidFill>
              <a:latin typeface="Arial" panose="020B0604020202020204" pitchFamily="34" charset="0"/>
              <a:cs typeface="Arial" panose="020B0604020202020204" pitchFamily="34" charset="0"/>
            </a:endParaRPr>
          </a:p>
          <a:p>
            <a:pPr marL="566457" lvl="1" indent="-253929">
              <a:defRPr sz="2600">
                <a:solidFill>
                  <a:srgbClr val="FFFFFF"/>
                </a:solidFill>
                <a:latin typeface="Damascus Regular"/>
                <a:ea typeface="Damascus Regular"/>
                <a:cs typeface="Damascus Regular"/>
                <a:sym typeface="Damascus Regular"/>
              </a:defRPr>
            </a:pPr>
            <a:endParaRPr lang="sv-SE" dirty="0">
              <a:solidFill>
                <a:schemeClr val="bg1"/>
              </a:solidFill>
              <a:latin typeface="Arial" panose="020B0604020202020204" pitchFamily="34" charset="0"/>
              <a:cs typeface="Arial" panose="020B0604020202020204" pitchFamily="34" charset="0"/>
            </a:endParaRPr>
          </a:p>
          <a:p>
            <a:pPr marL="312528" lvl="1" indent="0">
              <a:buNone/>
              <a:defRPr sz="2600">
                <a:solidFill>
                  <a:srgbClr val="FFFFFF"/>
                </a:solidFill>
                <a:latin typeface="Damascus Regular"/>
                <a:ea typeface="Damascus Regular"/>
                <a:cs typeface="Damascus Regular"/>
                <a:sym typeface="Damascus Regular"/>
              </a:defRPr>
            </a:pPr>
            <a:endParaRPr lang="sv-SE" dirty="0">
              <a:solidFill>
                <a:schemeClr val="bg1"/>
              </a:solidFill>
              <a:latin typeface="Arial" panose="020B0604020202020204" pitchFamily="34" charset="0"/>
              <a:cs typeface="Arial" panose="020B0604020202020204" pitchFamily="34" charset="0"/>
            </a:endParaRPr>
          </a:p>
          <a:p>
            <a:pPr marL="312528" lvl="1" indent="0">
              <a:buNone/>
              <a:defRPr sz="2600">
                <a:solidFill>
                  <a:srgbClr val="FFFFFF"/>
                </a:solidFill>
                <a:latin typeface="Damascus Regular"/>
                <a:ea typeface="Damascus Regular"/>
                <a:cs typeface="Damascus Regular"/>
                <a:sym typeface="Damascus Regular"/>
              </a:defRPr>
            </a:pPr>
            <a:endParaRPr dirty="0">
              <a:solidFill>
                <a:schemeClr val="bg1"/>
              </a:solidFill>
              <a:latin typeface="Arial" panose="020B0604020202020204" pitchFamily="34" charset="0"/>
              <a:cs typeface="Arial" panose="020B0604020202020204" pitchFamily="34" charset="0"/>
            </a:endParaRPr>
          </a:p>
          <a:p>
            <a:pPr marL="0" indent="0">
              <a:buNone/>
              <a:defRPr sz="2600">
                <a:solidFill>
                  <a:srgbClr val="FFFFFF"/>
                </a:solidFill>
                <a:latin typeface="Damascus Regular"/>
                <a:ea typeface="Damascus Regular"/>
                <a:cs typeface="Damascus Regular"/>
                <a:sym typeface="Damascus Regular"/>
              </a:defRPr>
            </a:pPr>
            <a:endParaRPr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Träningstider"/>
          <p:cNvSpPr txBox="1"/>
          <p:nvPr/>
        </p:nvSpPr>
        <p:spPr>
          <a:xfrm>
            <a:off x="5385232" y="3295534"/>
            <a:ext cx="930576" cy="26693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35719" tIns="35719" rIns="35719" bIns="35719" anchor="ctr">
            <a:spAutoFit/>
          </a:bodyPr>
          <a:lstStyle>
            <a:lvl1pPr>
              <a:defRPr>
                <a:solidFill>
                  <a:srgbClr val="FFFFFF"/>
                </a:solidFill>
              </a:defRPr>
            </a:lvl1pPr>
          </a:lstStyle>
          <a:p>
            <a:r>
              <a:rPr sz="1266"/>
              <a:t>Träningstider</a:t>
            </a:r>
          </a:p>
        </p:txBody>
      </p:sp>
      <p:pic>
        <p:nvPicPr>
          <p:cNvPr id="190" name="photo-1520804588595-ac2328f38c4a.jpeg" descr="photo-1520804588595-ac2328f38c4a.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0" y="-73572"/>
            <a:ext cx="12181490" cy="7003557"/>
          </a:xfrm>
          <a:prstGeom prst="rect">
            <a:avLst/>
          </a:prstGeom>
          <a:ln w="12700">
            <a:miter lim="400000"/>
          </a:ln>
        </p:spPr>
      </p:pic>
      <p:sp>
        <p:nvSpPr>
          <p:cNvPr id="191" name="Rectangle"/>
          <p:cNvSpPr/>
          <p:nvPr/>
        </p:nvSpPr>
        <p:spPr>
          <a:xfrm>
            <a:off x="-8314" y="-73573"/>
            <a:ext cx="12192001" cy="7003557"/>
          </a:xfrm>
          <a:prstGeom prst="rect">
            <a:avLst/>
          </a:prstGeom>
          <a:solidFill>
            <a:srgbClr val="000000">
              <a:alpha val="54000"/>
            </a:srgbClr>
          </a:solidFill>
          <a:ln w="12700">
            <a:miter lim="400000"/>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192" name="Träningstider"/>
          <p:cNvSpPr txBox="1">
            <a:spLocks noGrp="1"/>
          </p:cNvSpPr>
          <p:nvPr>
            <p:ph type="title" idx="4294967295"/>
          </p:nvPr>
        </p:nvSpPr>
        <p:spPr>
          <a:xfrm>
            <a:off x="1993290" y="338942"/>
            <a:ext cx="7804548" cy="990233"/>
          </a:xfrm>
          <a:prstGeom prst="rect">
            <a:avLst/>
          </a:prstGeom>
        </p:spPr>
        <p:txBody>
          <a:bodyPr>
            <a:normAutofit fontScale="90000"/>
          </a:bodyPr>
          <a:lstStyle>
            <a:lvl1pPr algn="l" defTabSz="578358">
              <a:defRPr sz="7919">
                <a:solidFill>
                  <a:srgbClr val="FFFFFF"/>
                </a:solidFill>
                <a:latin typeface="Futura"/>
                <a:ea typeface="Futura"/>
                <a:cs typeface="Futura"/>
                <a:sym typeface="Futura"/>
              </a:defRPr>
            </a:lvl1pPr>
          </a:lstStyle>
          <a:p>
            <a:r>
              <a:rPr lang="sv-SE" sz="8000" dirty="0"/>
              <a:t>Cuper</a:t>
            </a:r>
            <a:r>
              <a:rPr lang="sv-SE" sz="4400" dirty="0"/>
              <a:t> -25</a:t>
            </a:r>
            <a:endParaRPr sz="3600" dirty="0"/>
          </a:p>
        </p:txBody>
      </p:sp>
      <p:sp>
        <p:nvSpPr>
          <p:cNvPr id="193" name="Tills vidare så tränar vi måndag, onsdag samt fredag…"/>
          <p:cNvSpPr txBox="1">
            <a:spLocks noGrp="1"/>
          </p:cNvSpPr>
          <p:nvPr>
            <p:ph type="body" idx="4294967295"/>
          </p:nvPr>
        </p:nvSpPr>
        <p:spPr>
          <a:xfrm>
            <a:off x="2009572" y="1329175"/>
            <a:ext cx="8189138" cy="4854447"/>
          </a:xfrm>
          <a:prstGeom prst="rect">
            <a:avLst/>
          </a:prstGeom>
        </p:spPr>
        <p:txBody>
          <a:bodyPr anchor="t">
            <a:normAutofit fontScale="92500" lnSpcReduction="10000"/>
          </a:bodyPr>
          <a:lstStyle/>
          <a:p>
            <a:pPr marL="0" indent="0">
              <a:buNone/>
              <a:defRPr sz="2600">
                <a:solidFill>
                  <a:srgbClr val="FFFFFF"/>
                </a:solidFill>
                <a:latin typeface="Damascus Regular"/>
                <a:ea typeface="Damascus Regular"/>
                <a:cs typeface="Damascus Regular"/>
                <a:sym typeface="Damascus Regular"/>
              </a:defRPr>
            </a:pPr>
            <a:endParaRPr lang="sv-SE" u="sng" dirty="0">
              <a:solidFill>
                <a:schemeClr val="bg1"/>
              </a:solidFill>
              <a:latin typeface="Arial" panose="020B0604020202020204" pitchFamily="34" charset="0"/>
              <a:cs typeface="Arial" panose="020B0604020202020204" pitchFamily="34" charset="0"/>
            </a:endParaRPr>
          </a:p>
          <a:p>
            <a:pPr marL="0" indent="0">
              <a:buNone/>
              <a:defRPr sz="2600">
                <a:solidFill>
                  <a:srgbClr val="FFFFFF"/>
                </a:solidFill>
                <a:latin typeface="Damascus Regular"/>
                <a:ea typeface="Damascus Regular"/>
                <a:cs typeface="Damascus Regular"/>
                <a:sym typeface="Damascus Regular"/>
              </a:defRPr>
            </a:pPr>
            <a:r>
              <a:rPr lang="sv-SE" u="sng" dirty="0">
                <a:solidFill>
                  <a:schemeClr val="bg1"/>
                </a:solidFill>
                <a:latin typeface="Arial" panose="020B0604020202020204" pitchFamily="34" charset="0"/>
                <a:cs typeface="Arial" panose="020B0604020202020204" pitchFamily="34" charset="0"/>
              </a:rPr>
              <a:t>Bokade:</a:t>
            </a:r>
          </a:p>
          <a:p>
            <a:pPr marL="253929" indent="-253929">
              <a:defRPr sz="2600">
                <a:solidFill>
                  <a:srgbClr val="FFFFFF"/>
                </a:solidFill>
                <a:latin typeface="Damascus Regular"/>
                <a:ea typeface="Damascus Regular"/>
                <a:cs typeface="Damascus Regular"/>
                <a:sym typeface="Damascus Regular"/>
              </a:defRPr>
            </a:pPr>
            <a:r>
              <a:rPr lang="sv-SE" dirty="0">
                <a:solidFill>
                  <a:schemeClr val="bg1"/>
                </a:solidFill>
                <a:latin typeface="Arial" panose="020B0604020202020204" pitchFamily="34" charset="0"/>
                <a:cs typeface="Arial" panose="020B0604020202020204" pitchFamily="34" charset="0"/>
              </a:rPr>
              <a:t>Nordic Cup 3-5/1 Serneke Arena</a:t>
            </a:r>
          </a:p>
          <a:p>
            <a:pPr marL="711129" lvl="1" indent="-253929">
              <a:defRPr sz="2600">
                <a:solidFill>
                  <a:srgbClr val="FFFFFF"/>
                </a:solidFill>
                <a:latin typeface="Damascus Regular"/>
                <a:ea typeface="Damascus Regular"/>
                <a:cs typeface="Damascus Regular"/>
                <a:sym typeface="Damascus Regular"/>
              </a:defRPr>
            </a:pPr>
            <a:r>
              <a:rPr lang="sv-SE" sz="2000" dirty="0">
                <a:solidFill>
                  <a:schemeClr val="bg1"/>
                </a:solidFill>
                <a:latin typeface="Arial" panose="020B0604020202020204" pitchFamily="34" charset="0"/>
                <a:cs typeface="Arial" panose="020B0604020202020204" pitchFamily="34" charset="0"/>
              </a:rPr>
              <a:t>2 lag nivå medel och svår.</a:t>
            </a:r>
          </a:p>
          <a:p>
            <a:pPr marL="457200" lvl="1" indent="0">
              <a:buNone/>
              <a:defRPr sz="2600">
                <a:solidFill>
                  <a:srgbClr val="FFFFFF"/>
                </a:solidFill>
                <a:latin typeface="Damascus Regular"/>
                <a:ea typeface="Damascus Regular"/>
                <a:cs typeface="Damascus Regular"/>
                <a:sym typeface="Damascus Regular"/>
              </a:defRPr>
            </a:pPr>
            <a:endParaRPr lang="sv-SE" sz="1000" dirty="0">
              <a:solidFill>
                <a:schemeClr val="bg1"/>
              </a:solidFill>
              <a:latin typeface="Arial" panose="020B0604020202020204" pitchFamily="34" charset="0"/>
              <a:cs typeface="Arial" panose="020B0604020202020204" pitchFamily="34" charset="0"/>
            </a:endParaRPr>
          </a:p>
          <a:p>
            <a:pPr marL="253929" indent="-253929">
              <a:defRPr sz="2600">
                <a:solidFill>
                  <a:srgbClr val="FFFFFF"/>
                </a:solidFill>
                <a:latin typeface="Damascus Regular"/>
                <a:ea typeface="Damascus Regular"/>
                <a:cs typeface="Damascus Regular"/>
                <a:sym typeface="Damascus Regular"/>
              </a:defRPr>
            </a:pPr>
            <a:r>
              <a:rPr lang="sv-SE" dirty="0" err="1">
                <a:solidFill>
                  <a:schemeClr val="bg1"/>
                </a:solidFill>
                <a:latin typeface="Arial" panose="020B0604020202020204" pitchFamily="34" charset="0"/>
                <a:cs typeface="Arial" panose="020B0604020202020204" pitchFamily="34" charset="0"/>
              </a:rPr>
              <a:t>Future</a:t>
            </a:r>
            <a:r>
              <a:rPr lang="sv-SE" dirty="0">
                <a:solidFill>
                  <a:schemeClr val="bg1"/>
                </a:solidFill>
                <a:latin typeface="Arial" panose="020B0604020202020204" pitchFamily="34" charset="0"/>
                <a:cs typeface="Arial" panose="020B0604020202020204" pitchFamily="34" charset="0"/>
              </a:rPr>
              <a:t> Cup 19-21/4 Frölunda </a:t>
            </a:r>
            <a:r>
              <a:rPr lang="sv-SE" dirty="0"/>
              <a:t>(inbokade vid 1-lag)</a:t>
            </a:r>
            <a:endParaRPr lang="sv-SE" dirty="0">
              <a:solidFill>
                <a:schemeClr val="bg1"/>
              </a:solidFill>
              <a:latin typeface="Arial" panose="020B0604020202020204" pitchFamily="34" charset="0"/>
              <a:cs typeface="Arial" panose="020B0604020202020204" pitchFamily="34" charset="0"/>
            </a:endParaRPr>
          </a:p>
          <a:p>
            <a:pPr lvl="1">
              <a:defRPr sz="2600">
                <a:solidFill>
                  <a:srgbClr val="FFFFFF"/>
                </a:solidFill>
                <a:latin typeface="Damascus Regular"/>
                <a:ea typeface="Damascus Regular"/>
                <a:cs typeface="Damascus Regular"/>
                <a:sym typeface="Damascus Regular"/>
              </a:defRPr>
            </a:pPr>
            <a:r>
              <a:rPr lang="sv-SE" sz="2000" dirty="0">
                <a:solidFill>
                  <a:schemeClr val="bg1"/>
                </a:solidFill>
                <a:latin typeface="Arial" panose="020B0604020202020204" pitchFamily="34" charset="0"/>
                <a:cs typeface="Arial" panose="020B0604020202020204" pitchFamily="34" charset="0"/>
              </a:rPr>
              <a:t>1 lag nivå medel</a:t>
            </a:r>
          </a:p>
          <a:p>
            <a:pPr marL="457200" lvl="1" indent="0">
              <a:buNone/>
              <a:defRPr sz="2600">
                <a:solidFill>
                  <a:srgbClr val="FFFFFF"/>
                </a:solidFill>
                <a:latin typeface="Damascus Regular"/>
                <a:ea typeface="Damascus Regular"/>
                <a:cs typeface="Damascus Regular"/>
                <a:sym typeface="Damascus Regular"/>
              </a:defRPr>
            </a:pPr>
            <a:endParaRPr lang="sv-SE" sz="1000" dirty="0">
              <a:solidFill>
                <a:schemeClr val="bg1"/>
              </a:solidFill>
              <a:latin typeface="Arial" panose="020B0604020202020204" pitchFamily="34" charset="0"/>
              <a:cs typeface="Arial" panose="020B0604020202020204" pitchFamily="34" charset="0"/>
            </a:endParaRPr>
          </a:p>
          <a:p>
            <a:pPr marL="253929" indent="-253929">
              <a:defRPr sz="2600">
                <a:solidFill>
                  <a:srgbClr val="FFFFFF"/>
                </a:solidFill>
                <a:latin typeface="Damascus Regular"/>
                <a:ea typeface="Damascus Regular"/>
                <a:cs typeface="Damascus Regular"/>
                <a:sym typeface="Damascus Regular"/>
              </a:defRPr>
            </a:pPr>
            <a:r>
              <a:rPr lang="sv-SE" dirty="0">
                <a:solidFill>
                  <a:schemeClr val="bg1"/>
                </a:solidFill>
                <a:latin typeface="Arial" panose="020B0604020202020204" pitchFamily="34" charset="0"/>
                <a:cs typeface="Arial" panose="020B0604020202020204" pitchFamily="34" charset="0"/>
              </a:rPr>
              <a:t>Gothia cup V30 Göteborg </a:t>
            </a:r>
            <a:r>
              <a:rPr lang="sv-SE" dirty="0"/>
              <a:t>(fick endast 1 plats IKK)</a:t>
            </a:r>
          </a:p>
          <a:p>
            <a:pPr lvl="1">
              <a:defRPr sz="2600">
                <a:solidFill>
                  <a:srgbClr val="FFFFFF"/>
                </a:solidFill>
                <a:latin typeface="Damascus Regular"/>
                <a:ea typeface="Damascus Regular"/>
                <a:cs typeface="Damascus Regular"/>
                <a:sym typeface="Damascus Regular"/>
              </a:defRPr>
            </a:pPr>
            <a:r>
              <a:rPr lang="sv-SE" sz="2000" dirty="0">
                <a:solidFill>
                  <a:schemeClr val="bg1"/>
                </a:solidFill>
                <a:latin typeface="Arial" panose="020B0604020202020204" pitchFamily="34" charset="0"/>
                <a:cs typeface="Arial" panose="020B0604020202020204" pitchFamily="34" charset="0"/>
              </a:rPr>
              <a:t>1-2 lag (2st om vi kan få HIF:s plats) </a:t>
            </a:r>
          </a:p>
          <a:p>
            <a:pPr marL="0" indent="0">
              <a:buNone/>
              <a:defRPr sz="2600">
                <a:solidFill>
                  <a:srgbClr val="FFFFFF"/>
                </a:solidFill>
                <a:latin typeface="Damascus Regular"/>
                <a:ea typeface="Damascus Regular"/>
                <a:cs typeface="Damascus Regular"/>
                <a:sym typeface="Damascus Regular"/>
              </a:defRPr>
            </a:pPr>
            <a:r>
              <a:rPr lang="sv-SE" u="sng" dirty="0">
                <a:solidFill>
                  <a:schemeClr val="bg1"/>
                </a:solidFill>
                <a:latin typeface="Arial" panose="020B0604020202020204" pitchFamily="34" charset="0"/>
                <a:cs typeface="Arial" panose="020B0604020202020204" pitchFamily="34" charset="0"/>
              </a:rPr>
              <a:t>Ej bokade än/förslag</a:t>
            </a:r>
            <a:r>
              <a:rPr lang="sv-SE" dirty="0">
                <a:solidFill>
                  <a:schemeClr val="bg1"/>
                </a:solidFill>
                <a:latin typeface="Arial" panose="020B0604020202020204" pitchFamily="34" charset="0"/>
                <a:cs typeface="Arial" panose="020B0604020202020204" pitchFamily="34" charset="0"/>
              </a:rPr>
              <a:t>:</a:t>
            </a:r>
          </a:p>
          <a:p>
            <a:pPr marL="253929" indent="-253929">
              <a:defRPr sz="2600">
                <a:solidFill>
                  <a:srgbClr val="FFFFFF"/>
                </a:solidFill>
                <a:latin typeface="Damascus Regular"/>
                <a:ea typeface="Damascus Regular"/>
                <a:cs typeface="Damascus Regular"/>
                <a:sym typeface="Damascus Regular"/>
              </a:defRPr>
            </a:pPr>
            <a:r>
              <a:rPr lang="sv-SE" dirty="0">
                <a:solidFill>
                  <a:schemeClr val="bg1"/>
                </a:solidFill>
                <a:latin typeface="Arial" panose="020B0604020202020204" pitchFamily="34" charset="0"/>
                <a:cs typeface="Arial" panose="020B0604020202020204" pitchFamily="34" charset="0"/>
              </a:rPr>
              <a:t>Haderslev Cup 6-9/6 Södra Danmark </a:t>
            </a:r>
          </a:p>
          <a:p>
            <a:pPr marL="711129" lvl="1" indent="-253929">
              <a:defRPr sz="2600">
                <a:solidFill>
                  <a:srgbClr val="FFFFFF"/>
                </a:solidFill>
                <a:latin typeface="Damascus Regular"/>
                <a:ea typeface="Damascus Regular"/>
                <a:cs typeface="Damascus Regular"/>
                <a:sym typeface="Damascus Regular"/>
              </a:defRPr>
            </a:pPr>
            <a:r>
              <a:rPr lang="sv-SE" sz="2000" dirty="0">
                <a:sym typeface="Damascus Regular"/>
              </a:rPr>
              <a:t>Pris fr. 1.295:-/person inkl. cupdeltagande, 2 nätters logi med halvpension. Lagavgift 2.300:-/lag + resa.</a:t>
            </a:r>
            <a:endParaRPr lang="sv-SE" sz="2000" dirty="0">
              <a:solidFill>
                <a:schemeClr val="bg1"/>
              </a:solidFill>
              <a:latin typeface="Arial" panose="020B0604020202020204" pitchFamily="34" charset="0"/>
              <a:cs typeface="Arial" panose="020B0604020202020204" pitchFamily="34" charset="0"/>
            </a:endParaRPr>
          </a:p>
          <a:p>
            <a:pPr marL="566457" lvl="1" indent="-253929">
              <a:defRPr sz="2600">
                <a:solidFill>
                  <a:srgbClr val="FFFFFF"/>
                </a:solidFill>
                <a:latin typeface="Damascus Regular"/>
                <a:ea typeface="Damascus Regular"/>
                <a:cs typeface="Damascus Regular"/>
                <a:sym typeface="Damascus Regular"/>
              </a:defRPr>
            </a:pPr>
            <a:endParaRPr lang="sv-SE" dirty="0">
              <a:solidFill>
                <a:schemeClr val="bg1"/>
              </a:solidFill>
              <a:latin typeface="Arial" panose="020B0604020202020204" pitchFamily="34" charset="0"/>
              <a:cs typeface="Arial" panose="020B0604020202020204" pitchFamily="34" charset="0"/>
            </a:endParaRPr>
          </a:p>
          <a:p>
            <a:pPr marL="566457" lvl="1" indent="-253929">
              <a:defRPr sz="2600">
                <a:solidFill>
                  <a:srgbClr val="FFFFFF"/>
                </a:solidFill>
                <a:latin typeface="Damascus Regular"/>
                <a:ea typeface="Damascus Regular"/>
                <a:cs typeface="Damascus Regular"/>
                <a:sym typeface="Damascus Regular"/>
              </a:defRPr>
            </a:pPr>
            <a:endParaRPr lang="sv-SE" dirty="0">
              <a:solidFill>
                <a:schemeClr val="bg1"/>
              </a:solidFill>
              <a:latin typeface="Arial" panose="020B0604020202020204" pitchFamily="34" charset="0"/>
              <a:cs typeface="Arial" panose="020B0604020202020204" pitchFamily="34" charset="0"/>
            </a:endParaRPr>
          </a:p>
          <a:p>
            <a:pPr marL="312528" lvl="1" indent="0">
              <a:buNone/>
              <a:defRPr sz="2600">
                <a:solidFill>
                  <a:srgbClr val="FFFFFF"/>
                </a:solidFill>
                <a:latin typeface="Damascus Regular"/>
                <a:ea typeface="Damascus Regular"/>
                <a:cs typeface="Damascus Regular"/>
                <a:sym typeface="Damascus Regular"/>
              </a:defRPr>
            </a:pPr>
            <a:endParaRPr lang="sv-SE" dirty="0">
              <a:solidFill>
                <a:schemeClr val="bg1"/>
              </a:solidFill>
              <a:latin typeface="Arial" panose="020B0604020202020204" pitchFamily="34" charset="0"/>
              <a:cs typeface="Arial" panose="020B0604020202020204" pitchFamily="34" charset="0"/>
            </a:endParaRPr>
          </a:p>
          <a:p>
            <a:pPr marL="312528" lvl="1" indent="0">
              <a:buNone/>
              <a:defRPr sz="2600">
                <a:solidFill>
                  <a:srgbClr val="FFFFFF"/>
                </a:solidFill>
                <a:latin typeface="Damascus Regular"/>
                <a:ea typeface="Damascus Regular"/>
                <a:cs typeface="Damascus Regular"/>
                <a:sym typeface="Damascus Regular"/>
              </a:defRPr>
            </a:pPr>
            <a:endParaRPr dirty="0">
              <a:solidFill>
                <a:schemeClr val="bg1"/>
              </a:solidFill>
              <a:latin typeface="Arial" panose="020B0604020202020204" pitchFamily="34" charset="0"/>
              <a:cs typeface="Arial" panose="020B0604020202020204" pitchFamily="34" charset="0"/>
            </a:endParaRPr>
          </a:p>
          <a:p>
            <a:pPr marL="0" indent="0">
              <a:buNone/>
              <a:defRPr sz="2600">
                <a:solidFill>
                  <a:srgbClr val="FFFFFF"/>
                </a:solidFill>
                <a:latin typeface="Damascus Regular"/>
                <a:ea typeface="Damascus Regular"/>
                <a:cs typeface="Damascus Regular"/>
                <a:sym typeface="Damascus Regular"/>
              </a:defRPr>
            </a:pPr>
            <a:endParaRPr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4303266"/>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Träningstider"/>
          <p:cNvSpPr txBox="1"/>
          <p:nvPr/>
        </p:nvSpPr>
        <p:spPr>
          <a:xfrm>
            <a:off x="5385232" y="3295534"/>
            <a:ext cx="930576" cy="26693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35719" tIns="35719" rIns="35719" bIns="35719" anchor="ctr">
            <a:spAutoFit/>
          </a:bodyPr>
          <a:lstStyle>
            <a:lvl1pPr>
              <a:defRPr>
                <a:solidFill>
                  <a:srgbClr val="FFFFFF"/>
                </a:solidFill>
              </a:defRPr>
            </a:lvl1pPr>
          </a:lstStyle>
          <a:p>
            <a:r>
              <a:rPr sz="1266"/>
              <a:t>Träningstider</a:t>
            </a:r>
          </a:p>
        </p:txBody>
      </p:sp>
      <p:pic>
        <p:nvPicPr>
          <p:cNvPr id="190" name="photo-1520804588595-ac2328f38c4a.jpeg" descr="photo-1520804588595-ac2328f38c4a.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0" y="-73572"/>
            <a:ext cx="12181490" cy="7003557"/>
          </a:xfrm>
          <a:prstGeom prst="rect">
            <a:avLst/>
          </a:prstGeom>
          <a:ln w="12700">
            <a:miter lim="400000"/>
          </a:ln>
        </p:spPr>
      </p:pic>
      <p:sp>
        <p:nvSpPr>
          <p:cNvPr id="191" name="Rectangle"/>
          <p:cNvSpPr/>
          <p:nvPr/>
        </p:nvSpPr>
        <p:spPr>
          <a:xfrm>
            <a:off x="-8314" y="-73573"/>
            <a:ext cx="12192001" cy="7003557"/>
          </a:xfrm>
          <a:prstGeom prst="rect">
            <a:avLst/>
          </a:prstGeom>
          <a:solidFill>
            <a:srgbClr val="000000">
              <a:alpha val="54000"/>
            </a:srgbClr>
          </a:solidFill>
          <a:ln w="12700">
            <a:miter lim="400000"/>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192" name="Träningstider"/>
          <p:cNvSpPr txBox="1">
            <a:spLocks noGrp="1"/>
          </p:cNvSpPr>
          <p:nvPr>
            <p:ph type="title" idx="4294967295"/>
          </p:nvPr>
        </p:nvSpPr>
        <p:spPr>
          <a:xfrm>
            <a:off x="1993290" y="338942"/>
            <a:ext cx="7804548" cy="990233"/>
          </a:xfrm>
          <a:prstGeom prst="rect">
            <a:avLst/>
          </a:prstGeom>
        </p:spPr>
        <p:txBody>
          <a:bodyPr>
            <a:noAutofit/>
          </a:bodyPr>
          <a:lstStyle>
            <a:lvl1pPr algn="l" defTabSz="578358">
              <a:defRPr sz="7919">
                <a:solidFill>
                  <a:srgbClr val="FFFFFF"/>
                </a:solidFill>
                <a:latin typeface="Futura"/>
                <a:ea typeface="Futura"/>
                <a:cs typeface="Futura"/>
                <a:sym typeface="Futura"/>
              </a:defRPr>
            </a:lvl1pPr>
          </a:lstStyle>
          <a:p>
            <a:r>
              <a:rPr lang="sv-SE" sz="7200" dirty="0"/>
              <a:t>Träningsläger -25</a:t>
            </a:r>
            <a:endParaRPr sz="7200" dirty="0"/>
          </a:p>
        </p:txBody>
      </p:sp>
      <p:sp>
        <p:nvSpPr>
          <p:cNvPr id="193" name="Tills vidare så tränar vi måndag, onsdag samt fredag…"/>
          <p:cNvSpPr txBox="1">
            <a:spLocks noGrp="1"/>
          </p:cNvSpPr>
          <p:nvPr>
            <p:ph type="body" idx="4294967295"/>
          </p:nvPr>
        </p:nvSpPr>
        <p:spPr>
          <a:xfrm>
            <a:off x="2009572" y="1329175"/>
            <a:ext cx="9169706" cy="5307599"/>
          </a:xfrm>
          <a:prstGeom prst="rect">
            <a:avLst/>
          </a:prstGeom>
        </p:spPr>
        <p:txBody>
          <a:bodyPr anchor="t">
            <a:normAutofit/>
          </a:bodyPr>
          <a:lstStyle/>
          <a:p>
            <a:pPr marL="0" indent="0">
              <a:buNone/>
              <a:defRPr sz="2600">
                <a:solidFill>
                  <a:srgbClr val="FFFFFF"/>
                </a:solidFill>
                <a:latin typeface="Damascus Regular"/>
                <a:ea typeface="Damascus Regular"/>
                <a:cs typeface="Damascus Regular"/>
                <a:sym typeface="Damascus Regular"/>
              </a:defRPr>
            </a:pPr>
            <a:endParaRPr lang="sv-SE" u="sng" dirty="0">
              <a:solidFill>
                <a:schemeClr val="bg1"/>
              </a:solidFill>
              <a:latin typeface="Arial" panose="020B0604020202020204" pitchFamily="34" charset="0"/>
              <a:cs typeface="Arial" panose="020B0604020202020204" pitchFamily="34" charset="0"/>
            </a:endParaRPr>
          </a:p>
          <a:p>
            <a:pPr marL="0" indent="0">
              <a:buNone/>
              <a:defRPr sz="2600">
                <a:solidFill>
                  <a:srgbClr val="FFFFFF"/>
                </a:solidFill>
                <a:latin typeface="Damascus Regular"/>
                <a:ea typeface="Damascus Regular"/>
                <a:cs typeface="Damascus Regular"/>
                <a:sym typeface="Damascus Regular"/>
              </a:defRPr>
            </a:pPr>
            <a:r>
              <a:rPr lang="sv-SE" u="sng" dirty="0">
                <a:solidFill>
                  <a:schemeClr val="bg1"/>
                </a:solidFill>
                <a:latin typeface="Arial" panose="020B0604020202020204" pitchFamily="34" charset="0"/>
                <a:cs typeface="Arial" panose="020B0604020202020204" pitchFamily="34" charset="0"/>
              </a:rPr>
              <a:t>Förslag:</a:t>
            </a:r>
          </a:p>
          <a:p>
            <a:pPr marL="0" indent="0">
              <a:buNone/>
              <a:defRPr sz="2600">
                <a:solidFill>
                  <a:srgbClr val="FFFFFF"/>
                </a:solidFill>
                <a:latin typeface="Damascus Regular"/>
                <a:ea typeface="Damascus Regular"/>
                <a:cs typeface="Damascus Regular"/>
                <a:sym typeface="Damascus Regular"/>
              </a:defRPr>
            </a:pPr>
            <a:endParaRPr lang="sv-SE" u="sng" dirty="0">
              <a:solidFill>
                <a:schemeClr val="bg1"/>
              </a:solidFill>
              <a:latin typeface="Arial" panose="020B0604020202020204" pitchFamily="34" charset="0"/>
              <a:cs typeface="Arial" panose="020B0604020202020204" pitchFamily="34" charset="0"/>
            </a:endParaRPr>
          </a:p>
          <a:p>
            <a:pPr marL="253929" indent="-253929">
              <a:defRPr sz="2600">
                <a:solidFill>
                  <a:srgbClr val="FFFFFF"/>
                </a:solidFill>
                <a:latin typeface="Damascus Regular"/>
                <a:ea typeface="Damascus Regular"/>
                <a:cs typeface="Damascus Regular"/>
                <a:sym typeface="Damascus Regular"/>
              </a:defRPr>
            </a:pPr>
            <a:r>
              <a:rPr lang="sv-SE" dirty="0">
                <a:solidFill>
                  <a:schemeClr val="bg1"/>
                </a:solidFill>
                <a:latin typeface="Arial" panose="020B0604020202020204" pitchFamily="34" charset="0"/>
                <a:cs typeface="Arial" panose="020B0604020202020204" pitchFamily="34" charset="0"/>
              </a:rPr>
              <a:t>Dyrön?</a:t>
            </a:r>
          </a:p>
          <a:p>
            <a:pPr marL="253929" indent="-253929">
              <a:defRPr sz="2600">
                <a:solidFill>
                  <a:srgbClr val="FFFFFF"/>
                </a:solidFill>
                <a:latin typeface="Damascus Regular"/>
                <a:ea typeface="Damascus Regular"/>
                <a:cs typeface="Damascus Regular"/>
                <a:sym typeface="Damascus Regular"/>
              </a:defRPr>
            </a:pPr>
            <a:endParaRPr lang="sv-SE" sz="1200" dirty="0">
              <a:solidFill>
                <a:schemeClr val="bg1"/>
              </a:solidFill>
              <a:latin typeface="Arial" panose="020B0604020202020204" pitchFamily="34" charset="0"/>
              <a:cs typeface="Arial" panose="020B0604020202020204" pitchFamily="34" charset="0"/>
            </a:endParaRPr>
          </a:p>
          <a:p>
            <a:pPr marL="711129" lvl="1" indent="-253929">
              <a:defRPr sz="2600">
                <a:solidFill>
                  <a:srgbClr val="FFFFFF"/>
                </a:solidFill>
                <a:latin typeface="Damascus Regular"/>
                <a:ea typeface="Damascus Regular"/>
                <a:cs typeface="Damascus Regular"/>
                <a:sym typeface="Damascus Regular"/>
              </a:defRPr>
            </a:pPr>
            <a:r>
              <a:rPr lang="sv-SE" sz="1600" dirty="0">
                <a:solidFill>
                  <a:schemeClr val="bg1"/>
                </a:solidFill>
                <a:latin typeface="Arial" panose="020B0604020202020204" pitchFamily="34" charset="0"/>
                <a:cs typeface="Arial" panose="020B0604020202020204" pitchFamily="34" charset="0"/>
              </a:rPr>
              <a:t>Boende i klubbstuga och gymnastiksal, naturgräs.</a:t>
            </a:r>
          </a:p>
          <a:p>
            <a:pPr marL="457200" lvl="1" indent="0">
              <a:buNone/>
              <a:defRPr sz="2600">
                <a:solidFill>
                  <a:srgbClr val="FFFFFF"/>
                </a:solidFill>
                <a:latin typeface="Damascus Regular"/>
                <a:ea typeface="Damascus Regular"/>
                <a:cs typeface="Damascus Regular"/>
                <a:sym typeface="Damascus Regular"/>
              </a:defRPr>
            </a:pPr>
            <a:endParaRPr lang="sv-SE" sz="1600" dirty="0">
              <a:solidFill>
                <a:schemeClr val="bg1"/>
              </a:solidFill>
              <a:latin typeface="Arial" panose="020B0604020202020204" pitchFamily="34" charset="0"/>
              <a:cs typeface="Arial" panose="020B0604020202020204" pitchFamily="34" charset="0"/>
            </a:endParaRPr>
          </a:p>
          <a:p>
            <a:pPr>
              <a:defRPr sz="2600">
                <a:solidFill>
                  <a:srgbClr val="FFFFFF"/>
                </a:solidFill>
                <a:latin typeface="Damascus Regular"/>
                <a:ea typeface="Damascus Regular"/>
                <a:cs typeface="Damascus Regular"/>
                <a:sym typeface="Damascus Regular"/>
              </a:defRPr>
            </a:pPr>
            <a:r>
              <a:rPr lang="sv-SE" sz="2600" dirty="0">
                <a:solidFill>
                  <a:schemeClr val="bg1"/>
                </a:solidFill>
                <a:latin typeface="Arial" panose="020B0604020202020204" pitchFamily="34" charset="0"/>
                <a:cs typeface="Arial" panose="020B0604020202020204" pitchFamily="34" charset="0"/>
              </a:rPr>
              <a:t>Rörö?</a:t>
            </a:r>
          </a:p>
          <a:p>
            <a:pPr>
              <a:defRPr sz="2600">
                <a:solidFill>
                  <a:srgbClr val="FFFFFF"/>
                </a:solidFill>
                <a:latin typeface="Damascus Regular"/>
                <a:ea typeface="Damascus Regular"/>
                <a:cs typeface="Damascus Regular"/>
                <a:sym typeface="Damascus Regular"/>
              </a:defRPr>
            </a:pPr>
            <a:endParaRPr lang="sv-SE" sz="1200" dirty="0">
              <a:solidFill>
                <a:schemeClr val="bg1"/>
              </a:solidFill>
              <a:latin typeface="Arial" panose="020B0604020202020204" pitchFamily="34" charset="0"/>
              <a:cs typeface="Arial" panose="020B0604020202020204" pitchFamily="34" charset="0"/>
            </a:endParaRPr>
          </a:p>
          <a:p>
            <a:pPr marL="711129" lvl="1" indent="-253929">
              <a:defRPr sz="2600">
                <a:solidFill>
                  <a:srgbClr val="FFFFFF"/>
                </a:solidFill>
                <a:latin typeface="Damascus Regular"/>
                <a:ea typeface="Damascus Regular"/>
                <a:cs typeface="Damascus Regular"/>
                <a:sym typeface="Damascus Regular"/>
              </a:defRPr>
            </a:pPr>
            <a:r>
              <a:rPr lang="sv-SE" sz="1600" dirty="0">
                <a:solidFill>
                  <a:schemeClr val="bg1"/>
                </a:solidFill>
                <a:latin typeface="Arial" panose="020B0604020202020204" pitchFamily="34" charset="0"/>
                <a:cs typeface="Arial" panose="020B0604020202020204" pitchFamily="34" charset="0"/>
              </a:rPr>
              <a:t>Boende i skola, naturgräs.</a:t>
            </a:r>
          </a:p>
          <a:p>
            <a:pPr marL="457200" lvl="1" indent="0">
              <a:buNone/>
              <a:defRPr sz="2600">
                <a:solidFill>
                  <a:srgbClr val="FFFFFF"/>
                </a:solidFill>
                <a:latin typeface="Damascus Regular"/>
                <a:ea typeface="Damascus Regular"/>
                <a:cs typeface="Damascus Regular"/>
                <a:sym typeface="Damascus Regular"/>
              </a:defRPr>
            </a:pPr>
            <a:endParaRPr lang="sv-SE" sz="1600" dirty="0">
              <a:solidFill>
                <a:schemeClr val="bg1"/>
              </a:solidFill>
              <a:latin typeface="Arial" panose="020B0604020202020204" pitchFamily="34" charset="0"/>
              <a:cs typeface="Arial" panose="020B0604020202020204" pitchFamily="34" charset="0"/>
            </a:endParaRPr>
          </a:p>
          <a:p>
            <a:pPr marL="457200" lvl="1" indent="0">
              <a:buNone/>
              <a:defRPr sz="2600">
                <a:solidFill>
                  <a:srgbClr val="FFFFFF"/>
                </a:solidFill>
                <a:latin typeface="Damascus Regular"/>
                <a:ea typeface="Damascus Regular"/>
                <a:cs typeface="Damascus Regular"/>
                <a:sym typeface="Damascus Regular"/>
              </a:defRPr>
            </a:pPr>
            <a:endParaRPr lang="sv-SE" sz="1600" dirty="0">
              <a:solidFill>
                <a:schemeClr val="bg1"/>
              </a:solidFill>
              <a:latin typeface="Arial" panose="020B0604020202020204" pitchFamily="34" charset="0"/>
              <a:cs typeface="Arial" panose="020B0604020202020204" pitchFamily="34" charset="0"/>
            </a:endParaRPr>
          </a:p>
          <a:p>
            <a:pPr marL="457200" lvl="1" indent="0">
              <a:buNone/>
              <a:defRPr sz="2600">
                <a:solidFill>
                  <a:srgbClr val="FFFFFF"/>
                </a:solidFill>
                <a:latin typeface="Damascus Regular"/>
                <a:ea typeface="Damascus Regular"/>
                <a:cs typeface="Damascus Regular"/>
                <a:sym typeface="Damascus Regular"/>
              </a:defRPr>
            </a:pPr>
            <a:r>
              <a:rPr lang="sv-SE" sz="2600" dirty="0">
                <a:solidFill>
                  <a:schemeClr val="bg1"/>
                </a:solidFill>
                <a:latin typeface="Arial" panose="020B0604020202020204" pitchFamily="34" charset="0"/>
                <a:cs typeface="Arial" panose="020B0604020202020204" pitchFamily="34" charset="0"/>
              </a:rPr>
              <a:t>När och mer förslag?</a:t>
            </a:r>
          </a:p>
          <a:p>
            <a:pPr marL="457200" lvl="1" indent="0">
              <a:buNone/>
              <a:defRPr sz="2600">
                <a:solidFill>
                  <a:srgbClr val="FFFFFF"/>
                </a:solidFill>
                <a:latin typeface="Damascus Regular"/>
                <a:ea typeface="Damascus Regular"/>
                <a:cs typeface="Damascus Regular"/>
                <a:sym typeface="Damascus Regular"/>
              </a:defRPr>
            </a:pPr>
            <a:endParaRPr lang="sv-SE" sz="1000" dirty="0">
              <a:solidFill>
                <a:schemeClr val="bg1"/>
              </a:solidFill>
              <a:latin typeface="Arial" panose="020B0604020202020204" pitchFamily="34" charset="0"/>
              <a:cs typeface="Arial" panose="020B0604020202020204" pitchFamily="34" charset="0"/>
            </a:endParaRPr>
          </a:p>
          <a:p>
            <a:pPr marL="253929" indent="-253929">
              <a:defRPr sz="2600">
                <a:solidFill>
                  <a:srgbClr val="FFFFFF"/>
                </a:solidFill>
                <a:latin typeface="Damascus Regular"/>
                <a:ea typeface="Damascus Regular"/>
                <a:cs typeface="Damascus Regular"/>
                <a:sym typeface="Damascus Regular"/>
              </a:defRPr>
            </a:pPr>
            <a:endParaRPr lang="sv-SE" sz="2600" dirty="0">
              <a:solidFill>
                <a:schemeClr val="bg1"/>
              </a:solidFill>
              <a:latin typeface="Arial" panose="020B0604020202020204" pitchFamily="34" charset="0"/>
              <a:cs typeface="Arial" panose="020B0604020202020204" pitchFamily="34" charset="0"/>
            </a:endParaRPr>
          </a:p>
          <a:p>
            <a:pPr marL="253929" indent="-253929">
              <a:defRPr sz="2600">
                <a:solidFill>
                  <a:srgbClr val="FFFFFF"/>
                </a:solidFill>
                <a:latin typeface="Damascus Regular"/>
                <a:ea typeface="Damascus Regular"/>
                <a:cs typeface="Damascus Regular"/>
                <a:sym typeface="Damascus Regular"/>
              </a:defRPr>
            </a:pPr>
            <a:endParaRPr lang="sv-SE" sz="2600" dirty="0">
              <a:solidFill>
                <a:schemeClr val="bg1"/>
              </a:solidFill>
              <a:latin typeface="Arial" panose="020B0604020202020204" pitchFamily="34" charset="0"/>
              <a:cs typeface="Arial" panose="020B0604020202020204" pitchFamily="34" charset="0"/>
            </a:endParaRPr>
          </a:p>
          <a:p>
            <a:pPr marL="253929" indent="-253929">
              <a:defRPr sz="2600">
                <a:solidFill>
                  <a:srgbClr val="FFFFFF"/>
                </a:solidFill>
                <a:latin typeface="Damascus Regular"/>
                <a:ea typeface="Damascus Regular"/>
                <a:cs typeface="Damascus Regular"/>
                <a:sym typeface="Damascus Regular"/>
              </a:defRPr>
            </a:pPr>
            <a:endParaRPr lang="sv-SE" sz="2000" dirty="0">
              <a:solidFill>
                <a:schemeClr val="bg1"/>
              </a:solidFill>
              <a:latin typeface="Arial" panose="020B0604020202020204" pitchFamily="34" charset="0"/>
              <a:cs typeface="Arial" panose="020B0604020202020204" pitchFamily="34" charset="0"/>
            </a:endParaRPr>
          </a:p>
          <a:p>
            <a:pPr marL="0" indent="0">
              <a:buNone/>
              <a:defRPr sz="2600">
                <a:solidFill>
                  <a:srgbClr val="FFFFFF"/>
                </a:solidFill>
                <a:latin typeface="Damascus Regular"/>
                <a:ea typeface="Damascus Regular"/>
                <a:cs typeface="Damascus Regular"/>
                <a:sym typeface="Damascus Regular"/>
              </a:defRPr>
            </a:pPr>
            <a:endParaRPr lang="sv-SE" sz="2000" dirty="0">
              <a:solidFill>
                <a:schemeClr val="bg1"/>
              </a:solidFill>
              <a:latin typeface="Arial" panose="020B0604020202020204" pitchFamily="34" charset="0"/>
              <a:cs typeface="Arial" panose="020B0604020202020204" pitchFamily="34" charset="0"/>
            </a:endParaRPr>
          </a:p>
          <a:p>
            <a:pPr marL="566457" lvl="1" indent="-253929">
              <a:defRPr sz="2600">
                <a:solidFill>
                  <a:srgbClr val="FFFFFF"/>
                </a:solidFill>
                <a:latin typeface="Damascus Regular"/>
                <a:ea typeface="Damascus Regular"/>
                <a:cs typeface="Damascus Regular"/>
                <a:sym typeface="Damascus Regular"/>
              </a:defRPr>
            </a:pPr>
            <a:endParaRPr lang="sv-SE" dirty="0">
              <a:solidFill>
                <a:schemeClr val="bg1"/>
              </a:solidFill>
              <a:latin typeface="Arial" panose="020B0604020202020204" pitchFamily="34" charset="0"/>
              <a:cs typeface="Arial" panose="020B0604020202020204" pitchFamily="34" charset="0"/>
            </a:endParaRPr>
          </a:p>
          <a:p>
            <a:pPr marL="566457" lvl="1" indent="-253929">
              <a:defRPr sz="2600">
                <a:solidFill>
                  <a:srgbClr val="FFFFFF"/>
                </a:solidFill>
                <a:latin typeface="Damascus Regular"/>
                <a:ea typeface="Damascus Regular"/>
                <a:cs typeface="Damascus Regular"/>
                <a:sym typeface="Damascus Regular"/>
              </a:defRPr>
            </a:pPr>
            <a:endParaRPr lang="sv-SE" dirty="0">
              <a:solidFill>
                <a:schemeClr val="bg1"/>
              </a:solidFill>
              <a:latin typeface="Arial" panose="020B0604020202020204" pitchFamily="34" charset="0"/>
              <a:cs typeface="Arial" panose="020B0604020202020204" pitchFamily="34" charset="0"/>
            </a:endParaRPr>
          </a:p>
          <a:p>
            <a:pPr marL="312528" lvl="1" indent="0">
              <a:buNone/>
              <a:defRPr sz="2600">
                <a:solidFill>
                  <a:srgbClr val="FFFFFF"/>
                </a:solidFill>
                <a:latin typeface="Damascus Regular"/>
                <a:ea typeface="Damascus Regular"/>
                <a:cs typeface="Damascus Regular"/>
                <a:sym typeface="Damascus Regular"/>
              </a:defRPr>
            </a:pPr>
            <a:endParaRPr lang="sv-SE" dirty="0">
              <a:solidFill>
                <a:schemeClr val="bg1"/>
              </a:solidFill>
              <a:latin typeface="Arial" panose="020B0604020202020204" pitchFamily="34" charset="0"/>
              <a:cs typeface="Arial" panose="020B0604020202020204" pitchFamily="34" charset="0"/>
            </a:endParaRPr>
          </a:p>
          <a:p>
            <a:pPr marL="312528" lvl="1" indent="0">
              <a:buNone/>
              <a:defRPr sz="2600">
                <a:solidFill>
                  <a:srgbClr val="FFFFFF"/>
                </a:solidFill>
                <a:latin typeface="Damascus Regular"/>
                <a:ea typeface="Damascus Regular"/>
                <a:cs typeface="Damascus Regular"/>
                <a:sym typeface="Damascus Regular"/>
              </a:defRPr>
            </a:pPr>
            <a:endParaRPr dirty="0">
              <a:solidFill>
                <a:schemeClr val="bg1"/>
              </a:solidFill>
              <a:latin typeface="Arial" panose="020B0604020202020204" pitchFamily="34" charset="0"/>
              <a:cs typeface="Arial" panose="020B0604020202020204" pitchFamily="34" charset="0"/>
            </a:endParaRPr>
          </a:p>
          <a:p>
            <a:pPr marL="0" indent="0">
              <a:buNone/>
              <a:defRPr sz="2600">
                <a:solidFill>
                  <a:srgbClr val="FFFFFF"/>
                </a:solidFill>
                <a:latin typeface="Damascus Regular"/>
                <a:ea typeface="Damascus Regular"/>
                <a:cs typeface="Damascus Regular"/>
                <a:sym typeface="Damascus Regular"/>
              </a:defRPr>
            </a:pPr>
            <a:endParaRPr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7362599"/>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C2C6D1A9-01D7-4B09-AFB3-B4575CB34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6425" y="1513578"/>
            <a:ext cx="2529970" cy="2092627"/>
          </a:xfrm>
          <a:prstGeom prst="rect">
            <a:avLst/>
          </a:prstGeom>
        </p:spPr>
      </p:pic>
      <p:pic>
        <p:nvPicPr>
          <p:cNvPr id="9" name="fallbackimg_4207790.jpg;format=jpg;bg=E3001B;chksum=efj9IE-JPwoydKkfSsI4tw.jpeg" descr="fallbackimg_4207790.jpg;format=jpg;bg=E3001B;chksum=efj9IE-JPwoydKkfSsI4tw.jpeg">
            <a:extLst>
              <a:ext uri="{FF2B5EF4-FFF2-40B4-BE49-F238E27FC236}">
                <a16:creationId xmlns:a16="http://schemas.microsoft.com/office/drawing/2014/main" id="{A9364CB0-DCDB-4016-B25F-433127B3BEA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263583"/>
            <a:ext cx="12192000" cy="7782255"/>
          </a:xfrm>
          <a:prstGeom prst="rect">
            <a:avLst/>
          </a:prstGeom>
          <a:ln w="12700">
            <a:miter lim="400000"/>
          </a:ln>
        </p:spPr>
      </p:pic>
      <p:sp>
        <p:nvSpPr>
          <p:cNvPr id="8" name="Rectangle">
            <a:extLst>
              <a:ext uri="{FF2B5EF4-FFF2-40B4-BE49-F238E27FC236}">
                <a16:creationId xmlns:a16="http://schemas.microsoft.com/office/drawing/2014/main" id="{0C658016-C4A1-4CF0-8986-A09E9F4CB6DE}"/>
              </a:ext>
            </a:extLst>
          </p:cNvPr>
          <p:cNvSpPr/>
          <p:nvPr/>
        </p:nvSpPr>
        <p:spPr>
          <a:xfrm>
            <a:off x="-1" y="-263583"/>
            <a:ext cx="12192000" cy="7782255"/>
          </a:xfrm>
          <a:prstGeom prst="rect">
            <a:avLst/>
          </a:prstGeom>
          <a:solidFill>
            <a:srgbClr val="000000">
              <a:alpha val="55000"/>
            </a:srgbClr>
          </a:solidFill>
          <a:ln w="12700">
            <a:miter lim="400000"/>
          </a:ln>
        </p:spPr>
        <p:txBody>
          <a:bodyPr lIns="35719" tIns="35719" rIns="35719" bIns="35719" anchor="ctr"/>
          <a:lstStyle/>
          <a:p>
            <a:pPr algn="l">
              <a:buSzPct val="145000"/>
              <a:defRPr sz="2200" b="0">
                <a:latin typeface="+mn-lt"/>
                <a:ea typeface="+mn-ea"/>
                <a:cs typeface="+mn-cs"/>
                <a:sym typeface="Helvetica Neue Medium"/>
              </a:defRPr>
            </a:pPr>
            <a:endParaRPr lang="sv-SE" sz="1547" dirty="0">
              <a:solidFill>
                <a:schemeClr val="bg1"/>
              </a:solidFill>
              <a:sym typeface="Helvetica Neue Medium"/>
            </a:endParaRPr>
          </a:p>
        </p:txBody>
      </p:sp>
      <p:sp>
        <p:nvSpPr>
          <p:cNvPr id="6" name="Föräldraengagemang">
            <a:extLst>
              <a:ext uri="{FF2B5EF4-FFF2-40B4-BE49-F238E27FC236}">
                <a16:creationId xmlns:a16="http://schemas.microsoft.com/office/drawing/2014/main" id="{700D8C2B-66B0-4919-8622-C1B39F381DB6}"/>
              </a:ext>
            </a:extLst>
          </p:cNvPr>
          <p:cNvSpPr txBox="1">
            <a:spLocks/>
          </p:cNvSpPr>
          <p:nvPr/>
        </p:nvSpPr>
        <p:spPr>
          <a:xfrm>
            <a:off x="220717" y="368746"/>
            <a:ext cx="11771586" cy="99023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5719" tIns="35719" rIns="35719" bIns="35719" anchor="ctr">
            <a:normAutofit fontScale="92500" lnSpcReduction="20000"/>
          </a:bodyPr>
          <a:lstStyle>
            <a:lvl1pPr marL="0" marR="0" indent="0" algn="l" defTabSz="578358" rtl="0" latinLnBrk="0">
              <a:lnSpc>
                <a:spcPct val="100000"/>
              </a:lnSpc>
              <a:spcBef>
                <a:spcPts val="0"/>
              </a:spcBef>
              <a:spcAft>
                <a:spcPts val="0"/>
              </a:spcAft>
              <a:buClrTx/>
              <a:buSzTx/>
              <a:buFontTx/>
              <a:buNone/>
              <a:tabLst/>
              <a:defRPr sz="7919" b="0" i="0" u="none" strike="noStrike" cap="none" spc="0" baseline="0">
                <a:ln>
                  <a:noFill/>
                </a:ln>
                <a:solidFill>
                  <a:srgbClr val="FFFFFF"/>
                </a:solidFill>
                <a:uFillTx/>
                <a:latin typeface="Futura"/>
                <a:ea typeface="Futura"/>
                <a:cs typeface="Futura"/>
                <a:sym typeface="Futura"/>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a:lstStyle>
          <a:p>
            <a:pPr algn="ctr" hangingPunct="1"/>
            <a:r>
              <a:rPr lang="en-US" sz="7800" dirty="0" err="1"/>
              <a:t>Föräldraroller</a:t>
            </a:r>
            <a:r>
              <a:rPr lang="en-US" sz="7800" dirty="0"/>
              <a:t> </a:t>
            </a:r>
            <a:r>
              <a:rPr lang="en-US" sz="2000" dirty="0"/>
              <a:t>(</a:t>
            </a:r>
            <a:r>
              <a:rPr lang="en-US" sz="2000" dirty="0" err="1"/>
              <a:t>Skall</a:t>
            </a:r>
            <a:r>
              <a:rPr lang="en-US" sz="2000" dirty="0"/>
              <a:t> </a:t>
            </a:r>
            <a:r>
              <a:rPr lang="en-US" sz="2000" dirty="0" err="1"/>
              <a:t>vara</a:t>
            </a:r>
            <a:r>
              <a:rPr lang="en-US" sz="2000" dirty="0"/>
              <a:t> </a:t>
            </a:r>
            <a:r>
              <a:rPr lang="en-US" sz="2000" dirty="0" err="1"/>
              <a:t>klart</a:t>
            </a:r>
            <a:r>
              <a:rPr lang="en-US" sz="2000" dirty="0"/>
              <a:t> </a:t>
            </a:r>
            <a:r>
              <a:rPr lang="en-US" sz="2000" dirty="0" err="1"/>
              <a:t>innan</a:t>
            </a:r>
            <a:r>
              <a:rPr lang="en-US" sz="2000" dirty="0"/>
              <a:t> </a:t>
            </a:r>
            <a:r>
              <a:rPr lang="en-US" sz="2000" dirty="0" err="1"/>
              <a:t>detta</a:t>
            </a:r>
            <a:r>
              <a:rPr lang="en-US" sz="2000" dirty="0"/>
              <a:t> rum </a:t>
            </a:r>
            <a:r>
              <a:rPr lang="en-US" sz="2000" dirty="0" err="1"/>
              <a:t>lämnas</a:t>
            </a:r>
            <a:r>
              <a:rPr lang="en-US" sz="2000" dirty="0"/>
              <a:t>)</a:t>
            </a:r>
            <a:endParaRPr lang="en-US" sz="5568" dirty="0"/>
          </a:p>
        </p:txBody>
      </p:sp>
      <p:sp>
        <p:nvSpPr>
          <p:cNvPr id="2" name="textruta 1">
            <a:extLst>
              <a:ext uri="{FF2B5EF4-FFF2-40B4-BE49-F238E27FC236}">
                <a16:creationId xmlns:a16="http://schemas.microsoft.com/office/drawing/2014/main" id="{D5C0240B-ACFD-4CB9-AB54-7143DE3FA141}"/>
              </a:ext>
            </a:extLst>
          </p:cNvPr>
          <p:cNvSpPr txBox="1"/>
          <p:nvPr/>
        </p:nvSpPr>
        <p:spPr>
          <a:xfrm>
            <a:off x="1656513" y="1533805"/>
            <a:ext cx="8713076" cy="2185214"/>
          </a:xfrm>
          <a:prstGeom prst="rect">
            <a:avLst/>
          </a:prstGeom>
          <a:noFill/>
        </p:spPr>
        <p:txBody>
          <a:bodyPr wrap="square" rtlCol="0">
            <a:spAutoFit/>
          </a:bodyPr>
          <a:lstStyle/>
          <a:p>
            <a:pPr marL="742950" lvl="1" indent="-285750">
              <a:buFont typeface="Arial" panose="020B0604020202020204" pitchFamily="34" charset="0"/>
              <a:buChar char="•"/>
            </a:pPr>
            <a:endParaRPr lang="sv-SE" sz="2400">
              <a:solidFill>
                <a:schemeClr val="bg1"/>
              </a:solidFill>
            </a:endParaRPr>
          </a:p>
          <a:p>
            <a:pPr marL="742950" lvl="1" indent="-285750">
              <a:buFont typeface="Arial" panose="020B0604020202020204" pitchFamily="34" charset="0"/>
              <a:buChar char="•"/>
            </a:pPr>
            <a:endParaRPr lang="sv-SE" sz="2400">
              <a:solidFill>
                <a:schemeClr val="bg1"/>
              </a:solidFill>
            </a:endParaRPr>
          </a:p>
          <a:p>
            <a:pPr marL="742950" lvl="1" indent="-285750">
              <a:buFont typeface="Arial" panose="020B0604020202020204" pitchFamily="34" charset="0"/>
              <a:buChar char="•"/>
            </a:pPr>
            <a:endParaRPr lang="sv-SE" sz="2400">
              <a:solidFill>
                <a:schemeClr val="bg1"/>
              </a:solidFill>
            </a:endParaRPr>
          </a:p>
          <a:p>
            <a:pPr marL="742950" lvl="1" indent="-285750">
              <a:buFont typeface="Arial" panose="020B0604020202020204" pitchFamily="34" charset="0"/>
              <a:buChar char="•"/>
            </a:pPr>
            <a:endParaRPr lang="sv-SE" sz="3200">
              <a:solidFill>
                <a:schemeClr val="bg1"/>
              </a:solidFill>
            </a:endParaRPr>
          </a:p>
          <a:p>
            <a:pPr lvl="1"/>
            <a:endParaRPr lang="sv-SE" sz="3200">
              <a:solidFill>
                <a:schemeClr val="bg1"/>
              </a:solidFill>
            </a:endParaRPr>
          </a:p>
        </p:txBody>
      </p:sp>
      <p:graphicFrame>
        <p:nvGraphicFramePr>
          <p:cNvPr id="4" name="Tabell 4">
            <a:extLst>
              <a:ext uri="{FF2B5EF4-FFF2-40B4-BE49-F238E27FC236}">
                <a16:creationId xmlns:a16="http://schemas.microsoft.com/office/drawing/2014/main" id="{85161757-2C5E-405A-811D-CD59E90B32EF}"/>
              </a:ext>
            </a:extLst>
          </p:cNvPr>
          <p:cNvGraphicFramePr>
            <a:graphicFrameLocks noGrp="1"/>
          </p:cNvGraphicFramePr>
          <p:nvPr>
            <p:extLst>
              <p:ext uri="{D42A27DB-BD31-4B8C-83A1-F6EECF244321}">
                <p14:modId xmlns:p14="http://schemas.microsoft.com/office/powerpoint/2010/main" val="3706405005"/>
              </p:ext>
            </p:extLst>
          </p:nvPr>
        </p:nvGraphicFramePr>
        <p:xfrm>
          <a:off x="109729" y="1361106"/>
          <a:ext cx="11882574" cy="5355645"/>
        </p:xfrm>
        <a:graphic>
          <a:graphicData uri="http://schemas.openxmlformats.org/drawingml/2006/table">
            <a:tbl>
              <a:tblPr firstRow="1" bandRow="1">
                <a:tableStyleId>{5C22544A-7EE6-4342-B048-85BDC9FD1C3A}</a:tableStyleId>
              </a:tblPr>
              <a:tblGrid>
                <a:gridCol w="607871">
                  <a:extLst>
                    <a:ext uri="{9D8B030D-6E8A-4147-A177-3AD203B41FA5}">
                      <a16:colId xmlns:a16="http://schemas.microsoft.com/office/drawing/2014/main" val="4273474751"/>
                    </a:ext>
                  </a:extLst>
                </a:gridCol>
                <a:gridCol w="2136555">
                  <a:extLst>
                    <a:ext uri="{9D8B030D-6E8A-4147-A177-3AD203B41FA5}">
                      <a16:colId xmlns:a16="http://schemas.microsoft.com/office/drawing/2014/main" val="3335791621"/>
                    </a:ext>
                  </a:extLst>
                </a:gridCol>
                <a:gridCol w="2269949">
                  <a:extLst>
                    <a:ext uri="{9D8B030D-6E8A-4147-A177-3AD203B41FA5}">
                      <a16:colId xmlns:a16="http://schemas.microsoft.com/office/drawing/2014/main" val="1621782948"/>
                    </a:ext>
                  </a:extLst>
                </a:gridCol>
                <a:gridCol w="1587592">
                  <a:extLst>
                    <a:ext uri="{9D8B030D-6E8A-4147-A177-3AD203B41FA5}">
                      <a16:colId xmlns:a16="http://schemas.microsoft.com/office/drawing/2014/main" val="1664806668"/>
                    </a:ext>
                  </a:extLst>
                </a:gridCol>
                <a:gridCol w="1682496">
                  <a:extLst>
                    <a:ext uri="{9D8B030D-6E8A-4147-A177-3AD203B41FA5}">
                      <a16:colId xmlns:a16="http://schemas.microsoft.com/office/drawing/2014/main" val="650540677"/>
                    </a:ext>
                  </a:extLst>
                </a:gridCol>
                <a:gridCol w="2267712">
                  <a:extLst>
                    <a:ext uri="{9D8B030D-6E8A-4147-A177-3AD203B41FA5}">
                      <a16:colId xmlns:a16="http://schemas.microsoft.com/office/drawing/2014/main" val="2425545492"/>
                    </a:ext>
                  </a:extLst>
                </a:gridCol>
                <a:gridCol w="1330399">
                  <a:extLst>
                    <a:ext uri="{9D8B030D-6E8A-4147-A177-3AD203B41FA5}">
                      <a16:colId xmlns:a16="http://schemas.microsoft.com/office/drawing/2014/main" val="509490076"/>
                    </a:ext>
                  </a:extLst>
                </a:gridCol>
              </a:tblGrid>
              <a:tr h="600192">
                <a:tc>
                  <a:txBody>
                    <a:bodyPr/>
                    <a:lstStyle/>
                    <a:p>
                      <a:r>
                        <a:rPr lang="sv-SE" dirty="0"/>
                        <a:t>Roll</a:t>
                      </a:r>
                    </a:p>
                    <a:p>
                      <a:r>
                        <a:rPr lang="sv-SE"/>
                        <a:t>P12</a:t>
                      </a:r>
                    </a:p>
                  </a:txBody>
                  <a:tcPr/>
                </a:tc>
                <a:tc>
                  <a:txBody>
                    <a:bodyPr/>
                    <a:lstStyle/>
                    <a:p>
                      <a:r>
                        <a:rPr lang="sv-SE"/>
                        <a:t>Ledare</a:t>
                      </a:r>
                    </a:p>
                  </a:txBody>
                  <a:tcPr/>
                </a:tc>
                <a:tc>
                  <a:txBody>
                    <a:bodyPr/>
                    <a:lstStyle/>
                    <a:p>
                      <a:r>
                        <a:rPr lang="sv-SE" sz="1800" dirty="0" err="1"/>
                        <a:t>Cafégrupp</a:t>
                      </a:r>
                      <a:r>
                        <a:rPr lang="sv-SE" sz="1800" dirty="0"/>
                        <a:t> matcher/cuper?</a:t>
                      </a:r>
                    </a:p>
                  </a:txBody>
                  <a:tcPr/>
                </a:tc>
                <a:tc>
                  <a:txBody>
                    <a:bodyPr/>
                    <a:lstStyle/>
                    <a:p>
                      <a:r>
                        <a:rPr lang="sv-SE" dirty="0" err="1"/>
                        <a:t>Tvättgrupp</a:t>
                      </a:r>
                      <a:endParaRPr lang="sv-SE" dirty="0"/>
                    </a:p>
                  </a:txBody>
                  <a:tcPr/>
                </a:tc>
                <a:tc>
                  <a:txBody>
                    <a:bodyPr/>
                    <a:lstStyle/>
                    <a:p>
                      <a:r>
                        <a:rPr lang="sv-SE" dirty="0"/>
                        <a:t>Aktivitetsgrupp</a:t>
                      </a:r>
                    </a:p>
                  </a:txBody>
                  <a:tcPr/>
                </a:tc>
                <a:tc>
                  <a:txBody>
                    <a:bodyPr/>
                    <a:lstStyle/>
                    <a:p>
                      <a:r>
                        <a:rPr lang="sv-SE"/>
                        <a:t>Säljgrupp/</a:t>
                      </a:r>
                    </a:p>
                    <a:p>
                      <a:r>
                        <a:rPr lang="sv-SE"/>
                        <a:t>Sponsor</a:t>
                      </a:r>
                    </a:p>
                  </a:txBody>
                  <a:tcPr/>
                </a:tc>
                <a:tc>
                  <a:txBody>
                    <a:bodyPr/>
                    <a:lstStyle/>
                    <a:p>
                      <a:r>
                        <a:rPr lang="sv-SE" dirty="0"/>
                        <a:t>Föräldrar</a:t>
                      </a:r>
                    </a:p>
                    <a:p>
                      <a:r>
                        <a:rPr lang="sv-SE" dirty="0"/>
                        <a:t>grupp</a:t>
                      </a:r>
                    </a:p>
                  </a:txBody>
                  <a:tcPr/>
                </a:tc>
                <a:extLst>
                  <a:ext uri="{0D108BD9-81ED-4DB2-BD59-A6C34878D82A}">
                    <a16:rowId xmlns:a16="http://schemas.microsoft.com/office/drawing/2014/main" val="1595587581"/>
                  </a:ext>
                </a:extLst>
              </a:tr>
              <a:tr h="1629093">
                <a:tc>
                  <a:txBody>
                    <a:bodyPr/>
                    <a:lstStyle/>
                    <a:p>
                      <a:endParaRPr lang="sv-SE"/>
                    </a:p>
                  </a:txBody>
                  <a:tcPr/>
                </a:tc>
                <a:tc>
                  <a:txBody>
                    <a:bodyPr/>
                    <a:lstStyle/>
                    <a:p>
                      <a:r>
                        <a:rPr lang="sv-SE" sz="1200" i="0" kern="1200">
                          <a:solidFill>
                            <a:schemeClr val="dk1"/>
                          </a:solidFill>
                          <a:effectLst/>
                          <a:latin typeface="+mn-lt"/>
                          <a:ea typeface="+mn-ea"/>
                          <a:cs typeface="+mn-cs"/>
                        </a:rPr>
                        <a:t>Planera träningar</a:t>
                      </a:r>
                      <a:br>
                        <a:rPr lang="sv-SE" sz="1200" i="0" kern="1200">
                          <a:solidFill>
                            <a:schemeClr val="dk1"/>
                          </a:solidFill>
                          <a:effectLst/>
                          <a:latin typeface="+mn-lt"/>
                          <a:ea typeface="+mn-ea"/>
                          <a:cs typeface="+mn-cs"/>
                        </a:rPr>
                      </a:br>
                      <a:r>
                        <a:rPr lang="sv-SE" sz="1200" i="0" kern="1200">
                          <a:solidFill>
                            <a:schemeClr val="dk1"/>
                          </a:solidFill>
                          <a:effectLst/>
                          <a:latin typeface="+mn-lt"/>
                          <a:ea typeface="+mn-ea"/>
                          <a:cs typeface="+mn-cs"/>
                        </a:rPr>
                        <a:t>Boka matcher</a:t>
                      </a:r>
                    </a:p>
                    <a:p>
                      <a:r>
                        <a:rPr lang="sv-SE" sz="1200" i="0" kern="1200">
                          <a:solidFill>
                            <a:schemeClr val="dk1"/>
                          </a:solidFill>
                          <a:effectLst/>
                          <a:latin typeface="+mn-lt"/>
                          <a:ea typeface="+mn-ea"/>
                          <a:cs typeface="+mn-cs"/>
                        </a:rPr>
                        <a:t>Boka domare</a:t>
                      </a:r>
                      <a:br>
                        <a:rPr lang="sv-SE" sz="1200" i="0" kern="1200">
                          <a:solidFill>
                            <a:schemeClr val="dk1"/>
                          </a:solidFill>
                          <a:effectLst/>
                          <a:latin typeface="+mn-lt"/>
                          <a:ea typeface="+mn-ea"/>
                          <a:cs typeface="+mn-cs"/>
                        </a:rPr>
                      </a:br>
                      <a:r>
                        <a:rPr lang="sv-SE" sz="1200" i="0" kern="1200">
                          <a:solidFill>
                            <a:schemeClr val="dk1"/>
                          </a:solidFill>
                          <a:effectLst/>
                          <a:latin typeface="+mn-lt"/>
                          <a:ea typeface="+mn-ea"/>
                          <a:cs typeface="+mn-cs"/>
                        </a:rPr>
                        <a:t>Delta i klubb/förbundsmöten</a:t>
                      </a:r>
                      <a:br>
                        <a:rPr lang="sv-SE" sz="1200" i="0" kern="1200">
                          <a:solidFill>
                            <a:schemeClr val="dk1"/>
                          </a:solidFill>
                          <a:effectLst/>
                          <a:latin typeface="+mn-lt"/>
                          <a:ea typeface="+mn-ea"/>
                          <a:cs typeface="+mn-cs"/>
                        </a:rPr>
                      </a:br>
                      <a:r>
                        <a:rPr lang="sv-SE" sz="1200" i="0" kern="1200">
                          <a:solidFill>
                            <a:schemeClr val="dk1"/>
                          </a:solidFill>
                          <a:effectLst/>
                          <a:latin typeface="+mn-lt"/>
                          <a:ea typeface="+mn-ea"/>
                          <a:cs typeface="+mn-cs"/>
                        </a:rPr>
                        <a:t>Utbildningar</a:t>
                      </a:r>
                      <a:br>
                        <a:rPr lang="sv-SE" sz="1200" i="0" kern="1200">
                          <a:solidFill>
                            <a:schemeClr val="dk1"/>
                          </a:solidFill>
                          <a:effectLst/>
                          <a:latin typeface="+mn-lt"/>
                          <a:ea typeface="+mn-ea"/>
                          <a:cs typeface="+mn-cs"/>
                        </a:rPr>
                      </a:br>
                      <a:r>
                        <a:rPr lang="sv-SE" sz="1200" i="0" kern="1200">
                          <a:solidFill>
                            <a:schemeClr val="dk1"/>
                          </a:solidFill>
                          <a:effectLst/>
                          <a:latin typeface="+mn-lt"/>
                          <a:ea typeface="+mn-ea"/>
                          <a:cs typeface="+mn-cs"/>
                        </a:rPr>
                        <a:t>Materialansvar</a:t>
                      </a:r>
                      <a:br>
                        <a:rPr lang="sv-SE" sz="1200" i="0" kern="1200">
                          <a:solidFill>
                            <a:schemeClr val="dk1"/>
                          </a:solidFill>
                          <a:effectLst/>
                          <a:latin typeface="+mn-lt"/>
                          <a:ea typeface="+mn-ea"/>
                          <a:cs typeface="+mn-cs"/>
                        </a:rPr>
                      </a:br>
                      <a:r>
                        <a:rPr lang="sv-SE" sz="1200" i="0" kern="1200">
                          <a:solidFill>
                            <a:schemeClr val="dk1"/>
                          </a:solidFill>
                          <a:effectLst/>
                          <a:latin typeface="+mn-lt"/>
                          <a:ea typeface="+mn-ea"/>
                          <a:cs typeface="+mn-cs"/>
                        </a:rPr>
                        <a:t>Planera/boka träningsläger</a:t>
                      </a:r>
                      <a:br>
                        <a:rPr lang="sv-SE" sz="1200" i="0" kern="1200">
                          <a:solidFill>
                            <a:schemeClr val="dk1"/>
                          </a:solidFill>
                          <a:effectLst/>
                          <a:latin typeface="+mn-lt"/>
                          <a:ea typeface="+mn-ea"/>
                          <a:cs typeface="+mn-cs"/>
                        </a:rPr>
                      </a:br>
                      <a:r>
                        <a:rPr lang="sv-SE" sz="1200" i="0" kern="1200">
                          <a:solidFill>
                            <a:schemeClr val="dk1"/>
                          </a:solidFill>
                          <a:effectLst/>
                          <a:latin typeface="+mn-lt"/>
                          <a:ea typeface="+mn-ea"/>
                          <a:cs typeface="+mn-cs"/>
                        </a:rPr>
                        <a:t>Ekonomi</a:t>
                      </a:r>
                      <a:br>
                        <a:rPr lang="sv-SE" sz="1200" i="0" kern="1200">
                          <a:solidFill>
                            <a:schemeClr val="dk1"/>
                          </a:solidFill>
                          <a:effectLst/>
                          <a:latin typeface="+mn-lt"/>
                          <a:ea typeface="+mn-ea"/>
                          <a:cs typeface="+mn-cs"/>
                        </a:rPr>
                      </a:br>
                      <a:r>
                        <a:rPr lang="sv-SE" sz="1200" i="0" kern="1200">
                          <a:solidFill>
                            <a:schemeClr val="dk1"/>
                          </a:solidFill>
                          <a:effectLst/>
                          <a:latin typeface="+mn-lt"/>
                          <a:ea typeface="+mn-ea"/>
                          <a:cs typeface="+mn-cs"/>
                        </a:rPr>
                        <a:t>Teorigenomgångar</a:t>
                      </a:r>
                      <a:endParaRPr lang="sv-SE" sz="1200"/>
                    </a:p>
                  </a:txBody>
                  <a:tcPr/>
                </a:tc>
                <a:tc>
                  <a:txBody>
                    <a:bodyPr/>
                    <a:lstStyle/>
                    <a:p>
                      <a:r>
                        <a:rPr lang="sv-SE" sz="1200" dirty="0"/>
                        <a:t>Sälja kaffe, drickor, bakverk, bars.</a:t>
                      </a:r>
                    </a:p>
                  </a:txBody>
                  <a:tcPr/>
                </a:tc>
                <a:tc>
                  <a:txBody>
                    <a:bodyPr/>
                    <a:lstStyle/>
                    <a:p>
                      <a:r>
                        <a:rPr lang="sv-SE" sz="1200" i="0" kern="1200" dirty="0">
                          <a:solidFill>
                            <a:schemeClr val="dk1"/>
                          </a:solidFill>
                          <a:effectLst/>
                          <a:latin typeface="+mn-lt"/>
                          <a:ea typeface="+mn-ea"/>
                          <a:cs typeface="+mn-cs"/>
                        </a:rPr>
                        <a:t>Tvätta västar och andra matchstället.</a:t>
                      </a:r>
                      <a:br>
                        <a:rPr lang="sv-SE" sz="1200" i="0" kern="1200" dirty="0">
                          <a:solidFill>
                            <a:schemeClr val="dk1"/>
                          </a:solidFill>
                          <a:effectLst/>
                          <a:latin typeface="+mn-lt"/>
                          <a:ea typeface="+mn-ea"/>
                          <a:cs typeface="+mn-cs"/>
                        </a:rPr>
                      </a:br>
                      <a:br>
                        <a:rPr lang="sv-SE" sz="1200" i="0" kern="1200" dirty="0">
                          <a:solidFill>
                            <a:schemeClr val="dk1"/>
                          </a:solidFill>
                          <a:effectLst/>
                          <a:latin typeface="+mn-lt"/>
                          <a:ea typeface="+mn-ea"/>
                          <a:cs typeface="+mn-cs"/>
                        </a:rPr>
                      </a:br>
                      <a:r>
                        <a:rPr lang="sv-SE" sz="1200" i="0" kern="1200" dirty="0">
                          <a:solidFill>
                            <a:schemeClr val="dk1"/>
                          </a:solidFill>
                          <a:effectLst/>
                          <a:latin typeface="+mn-lt"/>
                          <a:ea typeface="+mn-ea"/>
                          <a:cs typeface="+mn-cs"/>
                        </a:rPr>
                        <a:t>4 gånger om året.</a:t>
                      </a:r>
                      <a:endParaRPr lang="sv-SE" sz="1200" dirty="0"/>
                    </a:p>
                  </a:txBody>
                  <a:tcPr/>
                </a:tc>
                <a:tc>
                  <a:txBody>
                    <a:bodyPr/>
                    <a:lstStyle/>
                    <a:p>
                      <a:r>
                        <a:rPr lang="sv-SE" sz="1200" i="0" kern="1200" dirty="0">
                          <a:solidFill>
                            <a:schemeClr val="dk1"/>
                          </a:solidFill>
                          <a:effectLst/>
                          <a:latin typeface="+mn-lt"/>
                          <a:ea typeface="+mn-ea"/>
                          <a:cs typeface="+mn-cs"/>
                        </a:rPr>
                        <a:t>Styra upp aktiviteter.</a:t>
                      </a:r>
                      <a:br>
                        <a:rPr lang="sv-SE" sz="1200" i="0" kern="1200" dirty="0">
                          <a:solidFill>
                            <a:schemeClr val="dk1"/>
                          </a:solidFill>
                          <a:effectLst/>
                          <a:latin typeface="+mn-lt"/>
                          <a:ea typeface="+mn-ea"/>
                          <a:cs typeface="+mn-cs"/>
                        </a:rPr>
                      </a:br>
                      <a:br>
                        <a:rPr lang="sv-SE" sz="1200" i="0" kern="1200" dirty="0">
                          <a:solidFill>
                            <a:schemeClr val="dk1"/>
                          </a:solidFill>
                          <a:effectLst/>
                          <a:latin typeface="+mn-lt"/>
                          <a:ea typeface="+mn-ea"/>
                          <a:cs typeface="+mn-cs"/>
                        </a:rPr>
                      </a:br>
                      <a:r>
                        <a:rPr lang="sv-SE" sz="1200" i="0" kern="1200" dirty="0">
                          <a:solidFill>
                            <a:schemeClr val="dk1"/>
                          </a:solidFill>
                          <a:effectLst/>
                          <a:latin typeface="+mn-lt"/>
                          <a:ea typeface="+mn-ea"/>
                          <a:cs typeface="+mn-cs"/>
                        </a:rPr>
                        <a:t>1-2 gånger om året.</a:t>
                      </a:r>
                    </a:p>
                    <a:p>
                      <a:endParaRPr lang="sv-SE" sz="1200" i="0" kern="1200" dirty="0">
                        <a:solidFill>
                          <a:schemeClr val="dk1"/>
                        </a:solidFill>
                        <a:effectLst/>
                        <a:latin typeface="+mn-lt"/>
                        <a:ea typeface="+mn-ea"/>
                        <a:cs typeface="+mn-cs"/>
                      </a:endParaRPr>
                    </a:p>
                    <a:p>
                      <a:r>
                        <a:rPr lang="sv-SE" sz="1200" i="0" kern="1200" dirty="0" err="1">
                          <a:solidFill>
                            <a:schemeClr val="dk1"/>
                          </a:solidFill>
                          <a:effectLst/>
                          <a:latin typeface="+mn-lt"/>
                          <a:ea typeface="+mn-ea"/>
                          <a:cs typeface="+mn-cs"/>
                        </a:rPr>
                        <a:t>Minicup</a:t>
                      </a:r>
                      <a:r>
                        <a:rPr lang="sv-SE" sz="1200" i="0" kern="1200" dirty="0">
                          <a:solidFill>
                            <a:schemeClr val="dk1"/>
                          </a:solidFill>
                          <a:effectLst/>
                          <a:latin typeface="+mn-lt"/>
                          <a:ea typeface="+mn-ea"/>
                          <a:cs typeface="+mn-cs"/>
                        </a:rPr>
                        <a:t>, avlutning eller något annat roligt.</a:t>
                      </a:r>
                      <a:endParaRPr lang="sv-SE" sz="1200" dirty="0"/>
                    </a:p>
                  </a:txBody>
                  <a:tcPr/>
                </a:tc>
                <a:tc>
                  <a:txBody>
                    <a:bodyPr/>
                    <a:lstStyle/>
                    <a:p>
                      <a:r>
                        <a:rPr lang="sv-SE" sz="1200" i="0" kern="1200" dirty="0">
                          <a:solidFill>
                            <a:schemeClr val="dk1"/>
                          </a:solidFill>
                          <a:effectLst/>
                          <a:latin typeface="+mn-lt"/>
                          <a:ea typeface="+mn-ea"/>
                          <a:cs typeface="+mn-cs"/>
                        </a:rPr>
                        <a:t>Ordna försäljningar och eventuellt </a:t>
                      </a:r>
                      <a:br>
                        <a:rPr lang="sv-SE" sz="1200" i="0" kern="1200" dirty="0">
                          <a:solidFill>
                            <a:schemeClr val="dk1"/>
                          </a:solidFill>
                          <a:effectLst/>
                          <a:latin typeface="+mn-lt"/>
                          <a:ea typeface="+mn-ea"/>
                          <a:cs typeface="+mn-cs"/>
                        </a:rPr>
                      </a:br>
                      <a:r>
                        <a:rPr lang="sv-SE" sz="1200" i="0" kern="1200" dirty="0">
                          <a:solidFill>
                            <a:schemeClr val="dk1"/>
                          </a:solidFill>
                          <a:effectLst/>
                          <a:latin typeface="+mn-lt"/>
                          <a:ea typeface="+mn-ea"/>
                          <a:cs typeface="+mn-cs"/>
                        </a:rPr>
                        <a:t>hitta sponsorer.</a:t>
                      </a:r>
                      <a:br>
                        <a:rPr lang="sv-SE" sz="1200" i="0" kern="1200" dirty="0">
                          <a:solidFill>
                            <a:schemeClr val="dk1"/>
                          </a:solidFill>
                          <a:effectLst/>
                          <a:latin typeface="+mn-lt"/>
                          <a:ea typeface="+mn-ea"/>
                          <a:cs typeface="+mn-cs"/>
                        </a:rPr>
                      </a:br>
                      <a:br>
                        <a:rPr lang="sv-SE" sz="1200" i="0" kern="1200" dirty="0">
                          <a:solidFill>
                            <a:schemeClr val="dk1"/>
                          </a:solidFill>
                          <a:effectLst/>
                          <a:latin typeface="+mn-lt"/>
                          <a:ea typeface="+mn-ea"/>
                          <a:cs typeface="+mn-cs"/>
                        </a:rPr>
                      </a:br>
                      <a:br>
                        <a:rPr lang="sv-SE" sz="1200" i="0" kern="1200" dirty="0">
                          <a:solidFill>
                            <a:schemeClr val="dk1"/>
                          </a:solidFill>
                          <a:effectLst/>
                          <a:latin typeface="+mn-lt"/>
                          <a:ea typeface="+mn-ea"/>
                          <a:cs typeface="+mn-cs"/>
                        </a:rPr>
                      </a:br>
                      <a:r>
                        <a:rPr lang="sv-SE" sz="1200" i="0" kern="1200" dirty="0">
                          <a:solidFill>
                            <a:schemeClr val="dk1"/>
                          </a:solidFill>
                          <a:effectLst/>
                          <a:latin typeface="+mn-lt"/>
                          <a:ea typeface="+mn-ea"/>
                          <a:cs typeface="+mn-cs"/>
                        </a:rPr>
                        <a:t>1-2 gånger om året.</a:t>
                      </a:r>
                      <a:endParaRPr lang="sv-SE" sz="1200" dirty="0"/>
                    </a:p>
                  </a:txBody>
                  <a:tcPr/>
                </a:tc>
                <a:tc>
                  <a:txBody>
                    <a:bodyPr/>
                    <a:lstStyle/>
                    <a:p>
                      <a:r>
                        <a:rPr lang="sv-SE" sz="1200" dirty="0"/>
                        <a:t>Sammanställa åsikter och presentera dessa </a:t>
                      </a:r>
                    </a:p>
                    <a:p>
                      <a:r>
                        <a:rPr lang="sv-SE" sz="1200" dirty="0"/>
                        <a:t>efter sista träningen varje månad vid behov.</a:t>
                      </a:r>
                    </a:p>
                  </a:txBody>
                  <a:tcPr/>
                </a:tc>
                <a:extLst>
                  <a:ext uri="{0D108BD9-81ED-4DB2-BD59-A6C34878D82A}">
                    <a16:rowId xmlns:a16="http://schemas.microsoft.com/office/drawing/2014/main" val="3247264547"/>
                  </a:ext>
                </a:extLst>
              </a:tr>
              <a:tr h="417885">
                <a:tc>
                  <a:txBody>
                    <a:bodyPr/>
                    <a:lstStyle/>
                    <a:p>
                      <a:endParaRPr lang="sv-SE"/>
                    </a:p>
                  </a:txBody>
                  <a:tcPr/>
                </a:tc>
                <a:tc>
                  <a:txBody>
                    <a:bodyPr/>
                    <a:lstStyle/>
                    <a:p>
                      <a:r>
                        <a:rPr lang="sv-SE" u="sng"/>
                        <a:t>Ansvariga:</a:t>
                      </a:r>
                    </a:p>
                  </a:txBody>
                  <a:tcPr/>
                </a:tc>
                <a:tc>
                  <a:txBody>
                    <a:bodyPr/>
                    <a:lstStyle/>
                    <a:p>
                      <a:r>
                        <a:rPr lang="sv-SE" u="sng"/>
                        <a:t>Ansvariga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u="sng"/>
                        <a:t>Ansvariga: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u="sng" dirty="0"/>
                        <a:t>Ansvariga: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u="sng" dirty="0"/>
                        <a:t>Ansvariga: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u="sng" dirty="0"/>
                        <a:t>Ansvariga:</a:t>
                      </a:r>
                    </a:p>
                  </a:txBody>
                  <a:tcPr/>
                </a:tc>
                <a:extLst>
                  <a:ext uri="{0D108BD9-81ED-4DB2-BD59-A6C34878D82A}">
                    <a16:rowId xmlns:a16="http://schemas.microsoft.com/office/drawing/2014/main" val="3475089262"/>
                  </a:ext>
                </a:extLst>
              </a:tr>
              <a:tr h="342967">
                <a:tc>
                  <a:txBody>
                    <a:bodyPr/>
                    <a:lstStyle/>
                    <a:p>
                      <a:endParaRPr lang="sv-SE"/>
                    </a:p>
                  </a:txBody>
                  <a:tcPr/>
                </a:tc>
                <a:tc>
                  <a:txBody>
                    <a:bodyPr/>
                    <a:lstStyle/>
                    <a:p>
                      <a:r>
                        <a:rPr lang="sv-SE" sz="1200" b="0"/>
                        <a:t>Mikael (Leo)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a:t>Huvudansvarig:</a:t>
                      </a:r>
                      <a:endParaRPr lang="sv-SE" sz="1200" b="0"/>
                    </a:p>
                  </a:txBody>
                  <a:tcPr/>
                </a:tc>
                <a:tc>
                  <a:txBody>
                    <a:bodyPr/>
                    <a:lstStyle/>
                    <a:p>
                      <a:r>
                        <a:rPr lang="sv-SE" sz="1200" i="0" kern="1200" dirty="0">
                          <a:solidFill>
                            <a:schemeClr val="dk1"/>
                          </a:solidFill>
                          <a:effectLst/>
                          <a:latin typeface="+mn-lt"/>
                          <a:ea typeface="+mn-ea"/>
                          <a:cs typeface="+mn-cs"/>
                        </a:rPr>
                        <a:t>Erika Hallin</a:t>
                      </a:r>
                    </a:p>
                  </a:txBody>
                  <a:tcPr/>
                </a:tc>
                <a:tc>
                  <a:txBody>
                    <a:bodyPr/>
                    <a:lstStyle/>
                    <a:p>
                      <a:r>
                        <a:rPr lang="sv-SE" sz="1200" i="0" kern="1200" dirty="0">
                          <a:solidFill>
                            <a:schemeClr val="dk1"/>
                          </a:solidFill>
                          <a:effectLst/>
                          <a:latin typeface="+mn-lt"/>
                          <a:ea typeface="+mn-ea"/>
                          <a:cs typeface="+mn-cs"/>
                        </a:rPr>
                        <a:t>Rickard Johansson</a:t>
                      </a:r>
                    </a:p>
                  </a:txBody>
                  <a:tcPr/>
                </a:tc>
                <a:tc>
                  <a:txBody>
                    <a:bodyPr/>
                    <a:lstStyle/>
                    <a:p>
                      <a:r>
                        <a:rPr lang="sv-SE" sz="1200" dirty="0"/>
                        <a:t>Rickard Johansson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i="0" kern="1200" dirty="0">
                          <a:solidFill>
                            <a:schemeClr val="dk1"/>
                          </a:solidFill>
                          <a:effectLst/>
                          <a:latin typeface="+mn-lt"/>
                          <a:ea typeface="+mn-ea"/>
                          <a:cs typeface="+mn-cs"/>
                        </a:rPr>
                        <a:t>Magnus </a:t>
                      </a:r>
                      <a:r>
                        <a:rPr lang="sv-SE" sz="1200" i="0" kern="1200" dirty="0" err="1">
                          <a:solidFill>
                            <a:schemeClr val="dk1"/>
                          </a:solidFill>
                          <a:effectLst/>
                          <a:latin typeface="+mn-lt"/>
                          <a:ea typeface="+mn-ea"/>
                          <a:cs typeface="+mn-cs"/>
                        </a:rPr>
                        <a:t>Thielen</a:t>
                      </a:r>
                      <a:endParaRPr lang="sv-SE" sz="1200" i="0" kern="1200" dirty="0">
                        <a:solidFill>
                          <a:schemeClr val="dk1"/>
                        </a:solidFill>
                        <a:effectLst/>
                        <a:latin typeface="+mn-lt"/>
                        <a:ea typeface="+mn-ea"/>
                        <a:cs typeface="+mn-cs"/>
                      </a:endParaRPr>
                    </a:p>
                    <a:p>
                      <a:pPr marL="0" algn="l" defTabSz="914400" rtl="0" eaLnBrk="1" latinLnBrk="0" hangingPunct="1"/>
                      <a:endParaRPr lang="sv-SE" sz="1200" i="0" kern="1200" dirty="0">
                        <a:solidFill>
                          <a:schemeClr val="dk1"/>
                        </a:solidFill>
                        <a:effectLst/>
                        <a:latin typeface="+mn-lt"/>
                        <a:ea typeface="+mn-ea"/>
                        <a:cs typeface="+mn-cs"/>
                      </a:endParaRPr>
                    </a:p>
                  </a:txBody>
                  <a:tcPr/>
                </a:tc>
                <a:extLst>
                  <a:ext uri="{0D108BD9-81ED-4DB2-BD59-A6C34878D82A}">
                    <a16:rowId xmlns:a16="http://schemas.microsoft.com/office/drawing/2014/main" val="619399414"/>
                  </a:ext>
                </a:extLst>
              </a:tr>
              <a:tr h="342967">
                <a:tc>
                  <a:txBody>
                    <a:bodyPr/>
                    <a:lstStyle/>
                    <a:p>
                      <a:endParaRPr lang="sv-SE"/>
                    </a:p>
                  </a:txBody>
                  <a:tcPr/>
                </a:tc>
                <a:tc>
                  <a:txBody>
                    <a:bodyPr/>
                    <a:lstStyle/>
                    <a:p>
                      <a:r>
                        <a:rPr lang="sv-SE" sz="1200"/>
                        <a:t>Camilla (William)</a:t>
                      </a:r>
                    </a:p>
                  </a:txBody>
                  <a:tcPr/>
                </a:tc>
                <a:tc>
                  <a:txBody>
                    <a:bodyPr/>
                    <a:lstStyle/>
                    <a:p>
                      <a:r>
                        <a:rPr lang="sv-SE" sz="1200" dirty="0"/>
                        <a:t>Marina Nilsson</a:t>
                      </a:r>
                    </a:p>
                  </a:txBody>
                  <a:tcPr/>
                </a:tc>
                <a:tc>
                  <a:txBody>
                    <a:bodyPr/>
                    <a:lstStyle/>
                    <a:p>
                      <a:pPr algn="ctr"/>
                      <a:endParaRPr lang="sv-SE" sz="1200" i="0" kern="1200" dirty="0">
                        <a:solidFill>
                          <a:schemeClr val="dk1"/>
                        </a:solidFill>
                        <a:effectLst/>
                        <a:latin typeface="+mn-lt"/>
                        <a:ea typeface="+mn-ea"/>
                        <a:cs typeface="+mn-cs"/>
                      </a:endParaRPr>
                    </a:p>
                  </a:txBody>
                  <a:tcPr/>
                </a:tc>
                <a:tc>
                  <a:txBody>
                    <a:bodyPr/>
                    <a:lstStyle/>
                    <a:p>
                      <a:r>
                        <a:rPr lang="sv-SE" sz="1200" i="0" kern="1200" dirty="0">
                          <a:solidFill>
                            <a:schemeClr val="dk1"/>
                          </a:solidFill>
                          <a:effectLst/>
                          <a:latin typeface="+mn-lt"/>
                          <a:ea typeface="+mn-ea"/>
                          <a:cs typeface="+mn-cs"/>
                        </a:rPr>
                        <a:t>Magnus </a:t>
                      </a:r>
                      <a:r>
                        <a:rPr lang="sv-SE" sz="1200" i="0" kern="1200" dirty="0" err="1">
                          <a:solidFill>
                            <a:schemeClr val="dk1"/>
                          </a:solidFill>
                          <a:effectLst/>
                          <a:latin typeface="+mn-lt"/>
                          <a:ea typeface="+mn-ea"/>
                          <a:cs typeface="+mn-cs"/>
                        </a:rPr>
                        <a:t>Thielen</a:t>
                      </a:r>
                      <a:endParaRPr lang="sv-SE" sz="1200" i="0" kern="1200" dirty="0">
                        <a:solidFill>
                          <a:schemeClr val="dk1"/>
                        </a:solidFill>
                        <a:effectLst/>
                        <a:latin typeface="+mn-lt"/>
                        <a:ea typeface="+mn-ea"/>
                        <a:cs typeface="+mn-cs"/>
                      </a:endParaRPr>
                    </a:p>
                  </a:txBody>
                  <a:tcPr/>
                </a:tc>
                <a:tc>
                  <a:txBody>
                    <a:bodyPr/>
                    <a:lstStyle/>
                    <a:p>
                      <a:r>
                        <a:rPr lang="sv-SE" sz="1200" dirty="0"/>
                        <a:t>Polly </a:t>
                      </a:r>
                      <a:r>
                        <a:rPr lang="sv-SE" sz="1200" dirty="0" err="1"/>
                        <a:t>Magoulis</a:t>
                      </a:r>
                      <a:endParaRPr lang="sv-SE" sz="1200" dirty="0"/>
                    </a:p>
                  </a:txBody>
                  <a:tcPr/>
                </a:tc>
                <a:tc>
                  <a:txBody>
                    <a:bodyPr/>
                    <a:lstStyle/>
                    <a:p>
                      <a:endParaRPr lang="sv-SE"/>
                    </a:p>
                  </a:txBody>
                  <a:tcPr/>
                </a:tc>
                <a:extLst>
                  <a:ext uri="{0D108BD9-81ED-4DB2-BD59-A6C34878D82A}">
                    <a16:rowId xmlns:a16="http://schemas.microsoft.com/office/drawing/2014/main" val="4231822350"/>
                  </a:ext>
                </a:extLst>
              </a:tr>
              <a:tr h="342967">
                <a:tc>
                  <a:txBody>
                    <a:bodyPr/>
                    <a:lstStyle/>
                    <a:p>
                      <a:endParaRPr lang="sv-SE"/>
                    </a:p>
                  </a:txBody>
                  <a:tcPr/>
                </a:tc>
                <a:tc>
                  <a:txBody>
                    <a:bodyPr/>
                    <a:lstStyle/>
                    <a:p>
                      <a:r>
                        <a:rPr lang="sv-SE" sz="1200"/>
                        <a:t>Linus (Lewis)</a:t>
                      </a:r>
                    </a:p>
                  </a:txBody>
                  <a:tcPr/>
                </a:tc>
                <a:tc>
                  <a:txBody>
                    <a:bodyPr/>
                    <a:lstStyle/>
                    <a:p>
                      <a:r>
                        <a:rPr lang="sv-SE" sz="1200" i="0" kern="1200" dirty="0">
                          <a:solidFill>
                            <a:schemeClr val="dk1"/>
                          </a:solidFill>
                          <a:effectLst/>
                          <a:latin typeface="+mn-lt"/>
                          <a:ea typeface="+mn-ea"/>
                          <a:cs typeface="+mn-cs"/>
                        </a:rPr>
                        <a:t>Johanna Salekärr</a:t>
                      </a:r>
                    </a:p>
                  </a:txBody>
                  <a:tcPr/>
                </a:tc>
                <a:tc>
                  <a:txBody>
                    <a:bodyPr/>
                    <a:lstStyle/>
                    <a:p>
                      <a:endParaRPr lang="sv-SE" sz="1200" i="0" kern="1200" dirty="0">
                        <a:solidFill>
                          <a:schemeClr val="dk1"/>
                        </a:solidFill>
                        <a:effectLst/>
                        <a:latin typeface="+mn-lt"/>
                        <a:ea typeface="+mn-ea"/>
                        <a:cs typeface="+mn-cs"/>
                      </a:endParaRPr>
                    </a:p>
                  </a:txBody>
                  <a:tcPr/>
                </a:tc>
                <a:tc>
                  <a:txBody>
                    <a:bodyPr/>
                    <a:lstStyle/>
                    <a:p>
                      <a:r>
                        <a:rPr lang="sv-SE" sz="1200" dirty="0"/>
                        <a:t>Tobias André</a:t>
                      </a:r>
                    </a:p>
                  </a:txBody>
                  <a:tcPr/>
                </a:tc>
                <a:tc>
                  <a:txBody>
                    <a:bodyPr/>
                    <a:lstStyle/>
                    <a:p>
                      <a:endParaRPr lang="sv-SE" dirty="0"/>
                    </a:p>
                  </a:txBody>
                  <a:tcPr/>
                </a:tc>
                <a:tc>
                  <a:txBody>
                    <a:bodyPr/>
                    <a:lstStyle/>
                    <a:p>
                      <a:endParaRPr lang="sv-SE"/>
                    </a:p>
                  </a:txBody>
                  <a:tcPr/>
                </a:tc>
                <a:extLst>
                  <a:ext uri="{0D108BD9-81ED-4DB2-BD59-A6C34878D82A}">
                    <a16:rowId xmlns:a16="http://schemas.microsoft.com/office/drawing/2014/main" val="2872742449"/>
                  </a:ext>
                </a:extLst>
              </a:tr>
              <a:tr h="342967">
                <a:tc>
                  <a:txBody>
                    <a:bodyPr/>
                    <a:lstStyle/>
                    <a:p>
                      <a:endParaRPr lang="sv-SE"/>
                    </a:p>
                  </a:txBody>
                  <a:tcPr/>
                </a:tc>
                <a:tc>
                  <a:txBody>
                    <a:bodyPr/>
                    <a:lstStyle/>
                    <a:p>
                      <a:r>
                        <a:rPr lang="sv-SE" sz="1200"/>
                        <a:t>Yasminee (onsdagar)</a:t>
                      </a:r>
                    </a:p>
                  </a:txBody>
                  <a:tcPr/>
                </a:tc>
                <a:tc>
                  <a:txBody>
                    <a:bodyPr/>
                    <a:lstStyle/>
                    <a:p>
                      <a:endParaRPr lang="sv-SE" sz="1200" i="0" kern="120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i="0" kern="1200">
                        <a:solidFill>
                          <a:schemeClr val="dk1"/>
                        </a:solidFill>
                        <a:effectLst/>
                        <a:latin typeface="+mn-lt"/>
                        <a:ea typeface="+mn-ea"/>
                        <a:cs typeface="+mn-cs"/>
                      </a:endParaRPr>
                    </a:p>
                  </a:txBody>
                  <a:tcPr/>
                </a:tc>
                <a:tc>
                  <a:txBody>
                    <a:bodyPr/>
                    <a:lstStyle/>
                    <a:p>
                      <a:endParaRPr lang="sv-SE" dirty="0"/>
                    </a:p>
                  </a:txBody>
                  <a:tcPr/>
                </a:tc>
                <a:tc>
                  <a:txBody>
                    <a:bodyPr/>
                    <a:lstStyle/>
                    <a:p>
                      <a:endParaRPr lang="sv-SE"/>
                    </a:p>
                  </a:txBody>
                  <a:tcPr/>
                </a:tc>
                <a:tc>
                  <a:txBody>
                    <a:bodyPr/>
                    <a:lstStyle/>
                    <a:p>
                      <a:endParaRPr lang="sv-SE"/>
                    </a:p>
                  </a:txBody>
                  <a:tcPr/>
                </a:tc>
                <a:extLst>
                  <a:ext uri="{0D108BD9-81ED-4DB2-BD59-A6C34878D82A}">
                    <a16:rowId xmlns:a16="http://schemas.microsoft.com/office/drawing/2014/main" val="1968631405"/>
                  </a:ext>
                </a:extLst>
              </a:tr>
              <a:tr h="600192">
                <a:tc>
                  <a:txBody>
                    <a:bodyPr/>
                    <a:lstStyle/>
                    <a:p>
                      <a:endParaRPr lang="sv-S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kern="1200" dirty="0">
                          <a:solidFill>
                            <a:schemeClr val="dk1"/>
                          </a:solidFill>
                          <a:effectLst/>
                          <a:latin typeface="+mn-lt"/>
                          <a:ea typeface="+mn-ea"/>
                          <a:cs typeface="+mn-cs"/>
                        </a:rPr>
                        <a:t>Målvaktstränare (Linus/Yasminee)</a:t>
                      </a:r>
                      <a:endParaRPr lang="sv-SE" sz="1000" b="1" dirty="0"/>
                    </a:p>
                    <a:p>
                      <a:endParaRPr lang="sv-SE" sz="1200" dirty="0"/>
                    </a:p>
                  </a:txBody>
                  <a:tcPr/>
                </a:tc>
                <a:tc>
                  <a:txBody>
                    <a:bodyPr/>
                    <a:lstStyle/>
                    <a:p>
                      <a:endParaRPr lang="sv-SE" sz="1200" i="0" kern="1200">
                        <a:solidFill>
                          <a:schemeClr val="dk1"/>
                        </a:solidFill>
                        <a:effectLst/>
                        <a:latin typeface="+mn-lt"/>
                        <a:ea typeface="+mn-ea"/>
                        <a:cs typeface="+mn-cs"/>
                      </a:endParaRPr>
                    </a:p>
                  </a:txBody>
                  <a:tcPr/>
                </a:tc>
                <a:tc>
                  <a:txBody>
                    <a:bodyPr/>
                    <a:lstStyle/>
                    <a:p>
                      <a:endParaRPr lang="sv-SE"/>
                    </a:p>
                  </a:txBody>
                  <a:tcPr/>
                </a:tc>
                <a:tc>
                  <a:txBody>
                    <a:bodyPr/>
                    <a:lstStyle/>
                    <a:p>
                      <a:endParaRPr lang="sv-SE" dirty="0"/>
                    </a:p>
                  </a:txBody>
                  <a:tcPr/>
                </a:tc>
                <a:tc>
                  <a:txBody>
                    <a:bodyPr/>
                    <a:lstStyle/>
                    <a:p>
                      <a:endParaRPr lang="sv-SE"/>
                    </a:p>
                  </a:txBody>
                  <a:tcPr/>
                </a:tc>
                <a:tc>
                  <a:txBody>
                    <a:bodyPr/>
                    <a:lstStyle/>
                    <a:p>
                      <a:endParaRPr lang="sv-SE"/>
                    </a:p>
                  </a:txBody>
                  <a:tcPr/>
                </a:tc>
                <a:extLst>
                  <a:ext uri="{0D108BD9-81ED-4DB2-BD59-A6C34878D82A}">
                    <a16:rowId xmlns:a16="http://schemas.microsoft.com/office/drawing/2014/main" val="914265562"/>
                  </a:ext>
                </a:extLst>
              </a:tr>
              <a:tr h="0">
                <a:tc>
                  <a:txBody>
                    <a:bodyPr/>
                    <a:lstStyle/>
                    <a:p>
                      <a:endParaRPr lang="sv-SE" dirty="0"/>
                    </a:p>
                  </a:txBody>
                  <a:tcPr/>
                </a:tc>
                <a:tc>
                  <a:txBody>
                    <a:bodyPr/>
                    <a:lstStyle/>
                    <a:p>
                      <a:endParaRPr lang="sv-SE" sz="1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i="0" kern="1200">
                        <a:solidFill>
                          <a:schemeClr val="dk1"/>
                        </a:solidFill>
                        <a:effectLst/>
                        <a:latin typeface="+mn-lt"/>
                        <a:ea typeface="+mn-ea"/>
                        <a:cs typeface="+mn-cs"/>
                      </a:endParaRPr>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dirty="0"/>
                    </a:p>
                  </a:txBody>
                  <a:tcPr/>
                </a:tc>
                <a:extLst>
                  <a:ext uri="{0D108BD9-81ED-4DB2-BD59-A6C34878D82A}">
                    <a16:rowId xmlns:a16="http://schemas.microsoft.com/office/drawing/2014/main" val="2172926319"/>
                  </a:ext>
                </a:extLst>
              </a:tr>
            </a:tbl>
          </a:graphicData>
        </a:graphic>
      </p:graphicFrame>
    </p:spTree>
    <p:extLst>
      <p:ext uri="{BB962C8B-B14F-4D97-AF65-F5344CB8AC3E}">
        <p14:creationId xmlns:p14="http://schemas.microsoft.com/office/powerpoint/2010/main" val="181829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C2C6D1A9-01D7-4B09-AFB3-B4575CB34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6425" y="1513578"/>
            <a:ext cx="2529970" cy="2092627"/>
          </a:xfrm>
          <a:prstGeom prst="rect">
            <a:avLst/>
          </a:prstGeom>
        </p:spPr>
      </p:pic>
      <p:pic>
        <p:nvPicPr>
          <p:cNvPr id="9" name="fallbackimg_4207790.jpg;format=jpg;bg=E3001B;chksum=efj9IE-JPwoydKkfSsI4tw.jpeg" descr="fallbackimg_4207790.jpg;format=jpg;bg=E3001B;chksum=efj9IE-JPwoydKkfSsI4tw.jpeg">
            <a:extLst>
              <a:ext uri="{FF2B5EF4-FFF2-40B4-BE49-F238E27FC236}">
                <a16:creationId xmlns:a16="http://schemas.microsoft.com/office/drawing/2014/main" id="{A9364CB0-DCDB-4016-B25F-433127B3BEA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462128"/>
            <a:ext cx="12265572" cy="7782255"/>
          </a:xfrm>
          <a:prstGeom prst="rect">
            <a:avLst/>
          </a:prstGeom>
          <a:ln w="12700">
            <a:miter lim="400000"/>
          </a:ln>
        </p:spPr>
      </p:pic>
      <p:sp>
        <p:nvSpPr>
          <p:cNvPr id="8" name="Rectangle">
            <a:extLst>
              <a:ext uri="{FF2B5EF4-FFF2-40B4-BE49-F238E27FC236}">
                <a16:creationId xmlns:a16="http://schemas.microsoft.com/office/drawing/2014/main" id="{0C658016-C4A1-4CF0-8986-A09E9F4CB6DE}"/>
              </a:ext>
            </a:extLst>
          </p:cNvPr>
          <p:cNvSpPr/>
          <p:nvPr/>
        </p:nvSpPr>
        <p:spPr>
          <a:xfrm>
            <a:off x="0" y="-462128"/>
            <a:ext cx="12265572" cy="7782255"/>
          </a:xfrm>
          <a:prstGeom prst="rect">
            <a:avLst/>
          </a:prstGeom>
          <a:solidFill>
            <a:srgbClr val="000000">
              <a:alpha val="55000"/>
            </a:srgbClr>
          </a:solidFill>
          <a:ln w="12700">
            <a:miter lim="400000"/>
          </a:ln>
        </p:spPr>
        <p:txBody>
          <a:bodyPr lIns="35719" tIns="35719" rIns="35719" bIns="35719" anchor="ctr"/>
          <a:lstStyle/>
          <a:p>
            <a:pPr algn="l">
              <a:buSzPct val="145000"/>
              <a:defRPr sz="2200" b="0">
                <a:latin typeface="+mn-lt"/>
                <a:ea typeface="+mn-ea"/>
                <a:cs typeface="+mn-cs"/>
                <a:sym typeface="Helvetica Neue Medium"/>
              </a:defRPr>
            </a:pPr>
            <a:endParaRPr lang="sv-SE" sz="1547">
              <a:solidFill>
                <a:schemeClr val="bg1"/>
              </a:solidFill>
              <a:sym typeface="Helvetica Neue Medium"/>
            </a:endParaRPr>
          </a:p>
        </p:txBody>
      </p:sp>
      <p:sp>
        <p:nvSpPr>
          <p:cNvPr id="6" name="Föräldraengagemang">
            <a:extLst>
              <a:ext uri="{FF2B5EF4-FFF2-40B4-BE49-F238E27FC236}">
                <a16:creationId xmlns:a16="http://schemas.microsoft.com/office/drawing/2014/main" id="{700D8C2B-66B0-4919-8622-C1B39F381DB6}"/>
              </a:ext>
            </a:extLst>
          </p:cNvPr>
          <p:cNvSpPr txBox="1">
            <a:spLocks/>
          </p:cNvSpPr>
          <p:nvPr/>
        </p:nvSpPr>
        <p:spPr>
          <a:xfrm>
            <a:off x="220717" y="177545"/>
            <a:ext cx="11468537" cy="99023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5719" tIns="35719" rIns="35719" bIns="35719" anchor="ctr">
            <a:normAutofit fontScale="85000" lnSpcReduction="20000"/>
          </a:bodyPr>
          <a:lstStyle>
            <a:lvl1pPr marL="0" marR="0" indent="0" algn="l" defTabSz="578358" rtl="0" latinLnBrk="0">
              <a:lnSpc>
                <a:spcPct val="100000"/>
              </a:lnSpc>
              <a:spcBef>
                <a:spcPts val="0"/>
              </a:spcBef>
              <a:spcAft>
                <a:spcPts val="0"/>
              </a:spcAft>
              <a:buClrTx/>
              <a:buSzTx/>
              <a:buFontTx/>
              <a:buNone/>
              <a:tabLst/>
              <a:defRPr sz="7919" b="0" i="0" u="none" strike="noStrike" cap="none" spc="0" baseline="0">
                <a:ln>
                  <a:noFill/>
                </a:ln>
                <a:solidFill>
                  <a:srgbClr val="FFFFFF"/>
                </a:solidFill>
                <a:uFillTx/>
                <a:latin typeface="Futura"/>
                <a:ea typeface="Futura"/>
                <a:cs typeface="Futura"/>
                <a:sym typeface="Futura"/>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a:lstStyle>
          <a:p>
            <a:pPr algn="ctr" hangingPunct="1"/>
            <a:r>
              <a:rPr lang="en-US" sz="8500" dirty="0" err="1"/>
              <a:t>Utrustning</a:t>
            </a:r>
            <a:endParaRPr lang="en-US" sz="5568" dirty="0"/>
          </a:p>
        </p:txBody>
      </p:sp>
      <p:sp>
        <p:nvSpPr>
          <p:cNvPr id="2" name="textruta 1">
            <a:extLst>
              <a:ext uri="{FF2B5EF4-FFF2-40B4-BE49-F238E27FC236}">
                <a16:creationId xmlns:a16="http://schemas.microsoft.com/office/drawing/2014/main" id="{D5C0240B-ACFD-4CB9-AB54-7143DE3FA141}"/>
              </a:ext>
            </a:extLst>
          </p:cNvPr>
          <p:cNvSpPr txBox="1"/>
          <p:nvPr/>
        </p:nvSpPr>
        <p:spPr>
          <a:xfrm>
            <a:off x="1902372" y="1597572"/>
            <a:ext cx="8050925" cy="2462213"/>
          </a:xfrm>
          <a:prstGeom prst="rect">
            <a:avLst/>
          </a:prstGeom>
          <a:noFill/>
        </p:spPr>
        <p:txBody>
          <a:bodyPr wrap="square" rtlCol="0">
            <a:spAutoFit/>
          </a:bodyPr>
          <a:lstStyle/>
          <a:p>
            <a:pPr marL="285750" indent="-285750">
              <a:buFont typeface="Arial" panose="020B0604020202020204" pitchFamily="34" charset="0"/>
              <a:buChar char="•"/>
            </a:pPr>
            <a:endParaRPr lang="sv-SE">
              <a:solidFill>
                <a:schemeClr val="bg1"/>
              </a:solidFill>
            </a:endParaRPr>
          </a:p>
          <a:p>
            <a:pPr marL="742950" lvl="1" indent="-285750">
              <a:buFont typeface="Arial" panose="020B0604020202020204" pitchFamily="34" charset="0"/>
              <a:buChar char="•"/>
            </a:pPr>
            <a:endParaRPr lang="sv-SE" sz="2400">
              <a:solidFill>
                <a:schemeClr val="bg1"/>
              </a:solidFill>
            </a:endParaRPr>
          </a:p>
          <a:p>
            <a:pPr marL="742950" lvl="1" indent="-285750">
              <a:buFont typeface="Arial" panose="020B0604020202020204" pitchFamily="34" charset="0"/>
              <a:buChar char="•"/>
            </a:pPr>
            <a:endParaRPr lang="sv-SE" sz="2400">
              <a:solidFill>
                <a:schemeClr val="bg1"/>
              </a:solidFill>
            </a:endParaRPr>
          </a:p>
          <a:p>
            <a:pPr marL="742950" lvl="1" indent="-285750">
              <a:buFont typeface="Arial" panose="020B0604020202020204" pitchFamily="34" charset="0"/>
              <a:buChar char="•"/>
            </a:pPr>
            <a:endParaRPr lang="sv-SE" sz="2400">
              <a:solidFill>
                <a:schemeClr val="bg1"/>
              </a:solidFill>
            </a:endParaRPr>
          </a:p>
          <a:p>
            <a:pPr marL="742950" lvl="1" indent="-285750">
              <a:buFont typeface="Arial" panose="020B0604020202020204" pitchFamily="34" charset="0"/>
              <a:buChar char="•"/>
            </a:pPr>
            <a:endParaRPr lang="sv-SE" sz="3200">
              <a:solidFill>
                <a:schemeClr val="bg1"/>
              </a:solidFill>
            </a:endParaRPr>
          </a:p>
          <a:p>
            <a:pPr lvl="1"/>
            <a:endParaRPr lang="sv-SE" sz="3200">
              <a:solidFill>
                <a:schemeClr val="bg1"/>
              </a:solidFill>
            </a:endParaRPr>
          </a:p>
        </p:txBody>
      </p:sp>
      <p:sp>
        <p:nvSpPr>
          <p:cNvPr id="13" name="textruta 12">
            <a:extLst>
              <a:ext uri="{FF2B5EF4-FFF2-40B4-BE49-F238E27FC236}">
                <a16:creationId xmlns:a16="http://schemas.microsoft.com/office/drawing/2014/main" id="{67122361-7811-4A7C-8945-AAAE9C13D712}"/>
              </a:ext>
            </a:extLst>
          </p:cNvPr>
          <p:cNvSpPr txBox="1"/>
          <p:nvPr/>
        </p:nvSpPr>
        <p:spPr>
          <a:xfrm>
            <a:off x="5763497" y="2446913"/>
            <a:ext cx="6096000" cy="2877711"/>
          </a:xfrm>
          <a:prstGeom prst="rect">
            <a:avLst/>
          </a:prstGeom>
          <a:noFill/>
        </p:spPr>
        <p:txBody>
          <a:bodyPr wrap="square">
            <a:spAutoFit/>
          </a:bodyPr>
          <a:lstStyle/>
          <a:p>
            <a:pPr marL="190438" indent="-190438" algn="l" defTabSz="308049">
              <a:spcBef>
                <a:spcPts val="2215"/>
              </a:spcBef>
              <a:buSzPct val="145000"/>
              <a:buChar char="•"/>
            </a:pPr>
            <a:r>
              <a:rPr lang="sv-SE" sz="1800" b="0" dirty="0">
                <a:solidFill>
                  <a:srgbClr val="FFFFFF"/>
                </a:solidFill>
                <a:latin typeface="Arial" panose="020B0604020202020204" pitchFamily="34" charset="0"/>
                <a:ea typeface="Damascus Regular"/>
                <a:cs typeface="Arial" panose="020B0604020202020204" pitchFamily="34" charset="0"/>
              </a:rPr>
              <a:t>På https://www.stadium.se/foreningar/1462360 finns vår profil.</a:t>
            </a:r>
          </a:p>
          <a:p>
            <a:pPr marL="190438" indent="-190438" algn="l" defTabSz="308049">
              <a:spcBef>
                <a:spcPts val="2215"/>
              </a:spcBef>
              <a:buSzPct val="145000"/>
              <a:buChar char="•"/>
            </a:pPr>
            <a:r>
              <a:rPr lang="sv-SE" sz="1800" b="0" dirty="0">
                <a:solidFill>
                  <a:srgbClr val="FFFFFF"/>
                </a:solidFill>
                <a:latin typeface="Arial" panose="020B0604020202020204" pitchFamily="34" charset="0"/>
                <a:ea typeface="Damascus Regular"/>
                <a:cs typeface="Arial" panose="020B0604020202020204" pitchFamily="34" charset="0"/>
              </a:rPr>
              <a:t>Alla måste ha vita shorts och röda strumpor för matchspel. Klubben står för matchtröja (lån). </a:t>
            </a:r>
          </a:p>
          <a:p>
            <a:pPr marL="190438" indent="-190438" algn="l" defTabSz="308049">
              <a:spcBef>
                <a:spcPts val="2215"/>
              </a:spcBef>
              <a:buSzPct val="145000"/>
              <a:buChar char="•"/>
            </a:pPr>
            <a:r>
              <a:rPr lang="sv-SE" sz="1800" b="0" dirty="0">
                <a:solidFill>
                  <a:srgbClr val="FFFFFF"/>
                </a:solidFill>
                <a:latin typeface="Arial" panose="020B0604020202020204" pitchFamily="34" charset="0"/>
                <a:ea typeface="Damascus Regular"/>
                <a:cs typeface="Arial" panose="020B0604020202020204" pitchFamily="34" charset="0"/>
              </a:rPr>
              <a:t>För enhetlighet skulle vi gärna vilja att alla spelare även har overall (tröja + byxor) samt träningströja.</a:t>
            </a:r>
          </a:p>
          <a:p>
            <a:pPr marL="190438" indent="-190438" algn="l" defTabSz="308049">
              <a:spcBef>
                <a:spcPts val="2215"/>
              </a:spcBef>
              <a:buSzPct val="145000"/>
              <a:buChar char="•"/>
            </a:pPr>
            <a:r>
              <a:rPr lang="sv-SE" dirty="0">
                <a:solidFill>
                  <a:srgbClr val="FFFFFF"/>
                </a:solidFill>
                <a:latin typeface="Arial" panose="020B0604020202020204" pitchFamily="34" charset="0"/>
                <a:ea typeface="Damascus Regular"/>
                <a:cs typeface="Arial" panose="020B0604020202020204" pitchFamily="34" charset="0"/>
              </a:rPr>
              <a:t>Sponsorer? Väskor, mössor, jacka eller övrigt?</a:t>
            </a:r>
            <a:endParaRPr lang="sv-SE" sz="1800" b="0" dirty="0">
              <a:solidFill>
                <a:srgbClr val="FFFFFF"/>
              </a:solidFill>
              <a:latin typeface="Arial" panose="020B0604020202020204" pitchFamily="34" charset="0"/>
              <a:ea typeface="Damascus Regular"/>
              <a:cs typeface="Arial" panose="020B0604020202020204" pitchFamily="34" charset="0"/>
            </a:endParaRPr>
          </a:p>
        </p:txBody>
      </p:sp>
      <p:pic>
        <p:nvPicPr>
          <p:cNvPr id="5" name="Bildobjekt 4">
            <a:extLst>
              <a:ext uri="{FF2B5EF4-FFF2-40B4-BE49-F238E27FC236}">
                <a16:creationId xmlns:a16="http://schemas.microsoft.com/office/drawing/2014/main" id="{3D394F1F-1B7E-4D0C-94DC-F3FB969487A6}"/>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499941" y="1513578"/>
            <a:ext cx="5157513" cy="4493172"/>
          </a:xfrm>
          <a:prstGeom prst="rect">
            <a:avLst/>
          </a:prstGeom>
        </p:spPr>
      </p:pic>
    </p:spTree>
    <p:extLst>
      <p:ext uri="{BB962C8B-B14F-4D97-AF65-F5344CB8AC3E}">
        <p14:creationId xmlns:p14="http://schemas.microsoft.com/office/powerpoint/2010/main" val="1994561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33B8A2-731B-1743-97D3-164BFD87D7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17456"/>
            <a:ext cx="12191997" cy="8127997"/>
          </a:xfrm>
          <a:prstGeom prst="rect">
            <a:avLst/>
          </a:prstGeom>
        </p:spPr>
      </p:pic>
      <p:sp>
        <p:nvSpPr>
          <p:cNvPr id="219" name="Kontaktvägar"/>
          <p:cNvSpPr txBox="1"/>
          <p:nvPr/>
        </p:nvSpPr>
        <p:spPr>
          <a:xfrm>
            <a:off x="5623917" y="3311436"/>
            <a:ext cx="809517" cy="2351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a:solidFill>
                  <a:srgbClr val="FFFFFF"/>
                </a:solidFill>
              </a:defRPr>
            </a:lvl1pPr>
          </a:lstStyle>
          <a:p>
            <a:r>
              <a:rPr sz="1059"/>
              <a:t>Kontaktvägar</a:t>
            </a:r>
          </a:p>
        </p:txBody>
      </p:sp>
      <p:sp>
        <p:nvSpPr>
          <p:cNvPr id="9" name="Rectangle">
            <a:extLst>
              <a:ext uri="{FF2B5EF4-FFF2-40B4-BE49-F238E27FC236}">
                <a16:creationId xmlns:a16="http://schemas.microsoft.com/office/drawing/2014/main" id="{DFB121B0-9DB5-C84C-8539-F1ECE809E5DD}"/>
              </a:ext>
            </a:extLst>
          </p:cNvPr>
          <p:cNvSpPr/>
          <p:nvPr/>
        </p:nvSpPr>
        <p:spPr>
          <a:xfrm>
            <a:off x="1" y="-536543"/>
            <a:ext cx="12191999" cy="7931085"/>
          </a:xfrm>
          <a:prstGeom prst="rect">
            <a:avLst/>
          </a:prstGeom>
          <a:solidFill>
            <a:srgbClr val="000000">
              <a:alpha val="52999"/>
            </a:srgbClr>
          </a:solidFill>
          <a:ln w="12700">
            <a:miter lim="400000"/>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12" name="Agenda">
            <a:extLst>
              <a:ext uri="{FF2B5EF4-FFF2-40B4-BE49-F238E27FC236}">
                <a16:creationId xmlns:a16="http://schemas.microsoft.com/office/drawing/2014/main" id="{99536ACA-4FD7-6842-8B96-884FF506EAA1}"/>
              </a:ext>
            </a:extLst>
          </p:cNvPr>
          <p:cNvSpPr txBox="1">
            <a:spLocks/>
          </p:cNvSpPr>
          <p:nvPr/>
        </p:nvSpPr>
        <p:spPr>
          <a:xfrm>
            <a:off x="199697" y="106641"/>
            <a:ext cx="11750565" cy="990233"/>
          </a:xfrm>
          <a:prstGeom prst="rect">
            <a:avLst/>
          </a:prstGeom>
        </p:spPr>
        <p:txBody>
          <a:bodyPr>
            <a:noAutofit/>
          </a:bodyPr>
          <a:lstStyle>
            <a:lvl1pPr marL="0" marR="0" indent="0" algn="l" defTabSz="578358" rtl="0" latinLnBrk="0">
              <a:lnSpc>
                <a:spcPct val="100000"/>
              </a:lnSpc>
              <a:spcBef>
                <a:spcPts val="0"/>
              </a:spcBef>
              <a:spcAft>
                <a:spcPts val="0"/>
              </a:spcAft>
              <a:buClrTx/>
              <a:buSzTx/>
              <a:buFontTx/>
              <a:buNone/>
              <a:tabLst/>
              <a:defRPr sz="7919" b="0" i="0" u="none" strike="noStrike" cap="none" spc="0" baseline="0">
                <a:ln>
                  <a:noFill/>
                </a:ln>
                <a:solidFill>
                  <a:srgbClr val="FFFFFF"/>
                </a:solidFill>
                <a:uFillTx/>
                <a:latin typeface="Futura"/>
                <a:ea typeface="Futura"/>
                <a:cs typeface="Futura"/>
                <a:sym typeface="Futura"/>
              </a:defRPr>
            </a:lvl1pPr>
            <a:lvl2pPr marL="0" marR="0" indent="120541"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2pPr>
            <a:lvl3pPr marL="0" marR="0" indent="241082"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3pPr>
            <a:lvl4pPr marL="0" marR="0" indent="361622"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4pPr>
            <a:lvl5pPr marL="0" marR="0" indent="482163"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5pPr>
            <a:lvl6pPr marL="0" marR="0" indent="602704"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6pPr>
            <a:lvl7pPr marL="0" marR="0" indent="723245"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7pPr>
            <a:lvl8pPr marL="0" marR="0" indent="843785"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8pPr>
            <a:lvl9pPr marL="0" marR="0" indent="964326"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9pPr>
          </a:lstStyle>
          <a:p>
            <a:pPr algn="ctr" hangingPunct="1"/>
            <a:r>
              <a:rPr lang="sv-SE" sz="7200" dirty="0">
                <a:cs typeface="Futura Medium" panose="020B0602020204020303" pitchFamily="34" charset="-79"/>
              </a:rPr>
              <a:t>Lagkassa/ekonomi</a:t>
            </a:r>
          </a:p>
        </p:txBody>
      </p:sp>
      <p:sp>
        <p:nvSpPr>
          <p:cNvPr id="14" name="Träningsläger i Spanien eller dylikt 2020 som sista grej…">
            <a:extLst>
              <a:ext uri="{FF2B5EF4-FFF2-40B4-BE49-F238E27FC236}">
                <a16:creationId xmlns:a16="http://schemas.microsoft.com/office/drawing/2014/main" id="{85E2E1B8-4743-4D4A-BDE7-82289284D7F2}"/>
              </a:ext>
            </a:extLst>
          </p:cNvPr>
          <p:cNvSpPr txBox="1">
            <a:spLocks/>
          </p:cNvSpPr>
          <p:nvPr/>
        </p:nvSpPr>
        <p:spPr>
          <a:xfrm>
            <a:off x="384048" y="1438425"/>
            <a:ext cx="11247513" cy="5312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3" tIns="67733" rIns="67733" bIns="67733" anchor="t">
            <a:normAutofit fontScale="77500" lnSpcReduction="20000"/>
          </a:bodyPr>
          <a:lstStyle>
            <a:lvl1pPr marL="234385"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1pPr>
            <a:lvl2pPr marL="468770"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2pPr>
            <a:lvl3pPr marL="703155"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3pPr>
            <a:lvl4pPr marL="937539"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4pPr>
            <a:lvl5pPr marL="1171924"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5pPr>
            <a:lvl6pPr marL="1406309"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6pPr>
            <a:lvl7pPr marL="1640694"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7pPr>
            <a:lvl8pPr marL="1875079"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8pPr>
            <a:lvl9pPr marL="2109464"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9pPr>
          </a:lstStyle>
          <a:p>
            <a:pPr marL="253911" indent="-253911">
              <a:defRPr sz="2600">
                <a:solidFill>
                  <a:srgbClr val="FFFFFF"/>
                </a:solidFill>
                <a:latin typeface="Damascus Regular"/>
                <a:ea typeface="Damascus Regular"/>
                <a:cs typeface="Damascus Regular"/>
                <a:sym typeface="Damascus Regular"/>
              </a:defRPr>
            </a:pPr>
            <a:r>
              <a:rPr lang="sv-SE" sz="1800" dirty="0">
                <a:latin typeface="Arial" panose="020B0604020202020204" pitchFamily="34" charset="0"/>
                <a:cs typeface="Arial" panose="020B0604020202020204" pitchFamily="34" charset="0"/>
              </a:rPr>
              <a:t>Månadssparande 100kr/aktiv till gemensam kassa ok? Föreslår autogiro varje månad för enkelhetens skull till skapat konto IKK P12 Länsförsäkringar Bank: </a:t>
            </a:r>
            <a:r>
              <a:rPr lang="sv-SE" sz="3200" dirty="0">
                <a:solidFill>
                  <a:schemeClr val="bg1"/>
                </a:solidFill>
                <a:latin typeface="Arial" panose="020B0604020202020204" pitchFamily="34" charset="0"/>
                <a:cs typeface="Arial" panose="020B0604020202020204" pitchFamily="34" charset="0"/>
              </a:rPr>
              <a:t>9060.67.160.76 (</a:t>
            </a:r>
            <a:r>
              <a:rPr lang="sv-SE" sz="2100" dirty="0">
                <a:solidFill>
                  <a:schemeClr val="bg1"/>
                </a:solidFill>
                <a:latin typeface="Arial" panose="020B0604020202020204" pitchFamily="34" charset="0"/>
                <a:cs typeface="Arial" panose="020B0604020202020204" pitchFamily="34" charset="0"/>
              </a:rPr>
              <a:t>skickas ut via mail</a:t>
            </a:r>
            <a:r>
              <a:rPr lang="sv-SE" sz="3200" dirty="0">
                <a:solidFill>
                  <a:schemeClr val="bg1"/>
                </a:solidFill>
                <a:latin typeface="Arial" panose="020B0604020202020204" pitchFamily="34" charset="0"/>
                <a:cs typeface="Arial" panose="020B0604020202020204" pitchFamily="34" charset="0"/>
              </a:rPr>
              <a:t>)</a:t>
            </a:r>
          </a:p>
          <a:p>
            <a:pPr marL="253911" indent="-253911">
              <a:defRPr sz="2600">
                <a:solidFill>
                  <a:srgbClr val="FFFFFF"/>
                </a:solidFill>
                <a:latin typeface="Damascus Regular"/>
                <a:ea typeface="Damascus Regular"/>
                <a:cs typeface="Damascus Regular"/>
                <a:sym typeface="Damascus Regular"/>
              </a:defRPr>
            </a:pPr>
            <a:r>
              <a:rPr lang="sv-SE" sz="1800" dirty="0">
                <a:latin typeface="Arial" panose="020B0604020202020204" pitchFamily="34" charset="0"/>
                <a:cs typeface="Arial" panose="020B0604020202020204" pitchFamily="34" charset="0"/>
              </a:rPr>
              <a:t>Om vi ställer upp som bollkallar (8st), stå i kiosken/grillar (5st) på hemmamatcher några gånger per år slipper vi sälja Bingolotter eller liknade.</a:t>
            </a:r>
          </a:p>
          <a:p>
            <a:pPr marL="253911" indent="-253911">
              <a:defRPr sz="2600">
                <a:solidFill>
                  <a:srgbClr val="FFFFFF"/>
                </a:solidFill>
                <a:latin typeface="Damascus Regular"/>
                <a:ea typeface="Damascus Regular"/>
                <a:cs typeface="Damascus Regular"/>
                <a:sym typeface="Damascus Regular"/>
              </a:defRPr>
            </a:pPr>
            <a:r>
              <a:rPr lang="sv-SE" sz="1800" dirty="0">
                <a:latin typeface="Arial" panose="020B0604020202020204" pitchFamily="34" charset="0"/>
                <a:cs typeface="Arial" panose="020B0604020202020204" pitchFamily="34" charset="0"/>
              </a:rPr>
              <a:t>Sponsorer</a:t>
            </a:r>
          </a:p>
          <a:p>
            <a:pPr marL="0" indent="0">
              <a:buNone/>
              <a:defRPr sz="2600">
                <a:solidFill>
                  <a:srgbClr val="FFFFFF"/>
                </a:solidFill>
                <a:latin typeface="Damascus Regular"/>
                <a:ea typeface="Damascus Regular"/>
                <a:cs typeface="Damascus Regular"/>
                <a:sym typeface="Damascus Regular"/>
              </a:defRPr>
            </a:pPr>
            <a:r>
              <a:rPr lang="sv-SE" sz="3600" dirty="0">
                <a:latin typeface="Arial" panose="020B0604020202020204" pitchFamily="34" charset="0"/>
                <a:cs typeface="Arial" panose="020B0604020202020204" pitchFamily="34" charset="0"/>
              </a:rPr>
              <a:t>Mål med lagkassan</a:t>
            </a:r>
          </a:p>
          <a:p>
            <a:pPr>
              <a:defRPr sz="2600">
                <a:solidFill>
                  <a:srgbClr val="FFFFFF"/>
                </a:solidFill>
                <a:latin typeface="Damascus Regular"/>
                <a:ea typeface="Damascus Regular"/>
                <a:cs typeface="Damascus Regular"/>
                <a:sym typeface="Damascus Regular"/>
              </a:defRPr>
            </a:pPr>
            <a:r>
              <a:rPr lang="sv-SE" sz="1800" dirty="0">
                <a:latin typeface="Arial" panose="020B0604020202020204" pitchFamily="34" charset="0"/>
                <a:cs typeface="Arial" panose="020B0604020202020204" pitchFamily="34" charset="0"/>
              </a:rPr>
              <a:t>Aktiviteter med laget</a:t>
            </a:r>
          </a:p>
          <a:p>
            <a:pPr>
              <a:defRPr sz="2600">
                <a:solidFill>
                  <a:srgbClr val="FFFFFF"/>
                </a:solidFill>
                <a:latin typeface="Damascus Regular"/>
                <a:ea typeface="Damascus Regular"/>
                <a:cs typeface="Damascus Regular"/>
                <a:sym typeface="Damascus Regular"/>
              </a:defRPr>
            </a:pPr>
            <a:r>
              <a:rPr lang="sv-SE" sz="1800" dirty="0">
                <a:latin typeface="Arial" panose="020B0604020202020204" pitchFamily="34" charset="0"/>
                <a:cs typeface="Arial" panose="020B0604020202020204" pitchFamily="34" charset="0"/>
              </a:rPr>
              <a:t>Träningsläger</a:t>
            </a:r>
          </a:p>
          <a:p>
            <a:pPr>
              <a:defRPr sz="2600">
                <a:solidFill>
                  <a:srgbClr val="FFFFFF"/>
                </a:solidFill>
                <a:latin typeface="Damascus Regular"/>
                <a:ea typeface="Damascus Regular"/>
                <a:cs typeface="Damascus Regular"/>
                <a:sym typeface="Damascus Regular"/>
              </a:defRPr>
            </a:pPr>
            <a:r>
              <a:rPr lang="sv-SE" sz="1800" dirty="0">
                <a:latin typeface="Arial" panose="020B0604020202020204" pitchFamily="34" charset="0"/>
                <a:cs typeface="Arial" panose="020B0604020202020204" pitchFamily="34" charset="0"/>
              </a:rPr>
              <a:t>Cuper</a:t>
            </a:r>
          </a:p>
          <a:p>
            <a:pPr>
              <a:defRPr sz="2600">
                <a:solidFill>
                  <a:srgbClr val="FFFFFF"/>
                </a:solidFill>
                <a:latin typeface="Damascus Regular"/>
                <a:ea typeface="Damascus Regular"/>
                <a:cs typeface="Damascus Regular"/>
                <a:sym typeface="Damascus Regular"/>
              </a:defRPr>
            </a:pPr>
            <a:r>
              <a:rPr lang="sv-SE" sz="1800" dirty="0">
                <a:latin typeface="Arial" panose="020B0604020202020204" pitchFamily="34" charset="0"/>
                <a:cs typeface="Arial" panose="020B0604020202020204" pitchFamily="34" charset="0"/>
              </a:rPr>
              <a:t>PT , brottning, hinderbana eller övrigt.</a:t>
            </a:r>
          </a:p>
          <a:p>
            <a:pPr marL="0" indent="0">
              <a:buNone/>
              <a:defRPr sz="2600">
                <a:solidFill>
                  <a:srgbClr val="FFFFFF"/>
                </a:solidFill>
                <a:latin typeface="Damascus Regular"/>
                <a:ea typeface="Damascus Regular"/>
                <a:cs typeface="Damascus Regular"/>
                <a:sym typeface="Damascus Regular"/>
              </a:defRPr>
            </a:pPr>
            <a:r>
              <a:rPr lang="sv-SE" sz="3600" dirty="0">
                <a:latin typeface="Arial" panose="020B0604020202020204" pitchFamily="34" charset="0"/>
                <a:cs typeface="Arial" panose="020B0604020202020204" pitchFamily="34" charset="0"/>
              </a:rPr>
              <a:t>På lång sikt:</a:t>
            </a:r>
          </a:p>
          <a:p>
            <a:pPr>
              <a:defRPr sz="2600">
                <a:solidFill>
                  <a:srgbClr val="FFFFFF"/>
                </a:solidFill>
                <a:latin typeface="Damascus Regular"/>
                <a:ea typeface="Damascus Regular"/>
                <a:cs typeface="Damascus Regular"/>
                <a:sym typeface="Damascus Regular"/>
              </a:defRPr>
            </a:pPr>
            <a:r>
              <a:rPr lang="sv-SE" sz="1800" dirty="0">
                <a:latin typeface="Arial" panose="020B0604020202020204" pitchFamily="34" charset="0"/>
                <a:cs typeface="Arial" panose="020B0604020202020204" pitchFamily="34" charset="0"/>
              </a:rPr>
              <a:t>Träningsläger/cup utomlands</a:t>
            </a:r>
          </a:p>
          <a:p>
            <a:pPr marL="0" indent="0">
              <a:buNone/>
              <a:defRPr sz="2600">
                <a:solidFill>
                  <a:srgbClr val="FFFFFF"/>
                </a:solidFill>
                <a:latin typeface="Damascus Regular"/>
                <a:ea typeface="Damascus Regular"/>
                <a:cs typeface="Damascus Regular"/>
                <a:sym typeface="Damascus Regular"/>
              </a:defRPr>
            </a:pPr>
            <a:endParaRPr lang="sv-S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7434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Kontaktvägar"/>
          <p:cNvSpPr txBox="1"/>
          <p:nvPr/>
        </p:nvSpPr>
        <p:spPr>
          <a:xfrm>
            <a:off x="5365087" y="3295534"/>
            <a:ext cx="939617" cy="26693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35719" tIns="35719" rIns="35719" bIns="35719" anchor="ctr">
            <a:spAutoFit/>
          </a:bodyPr>
          <a:lstStyle>
            <a:lvl1pPr>
              <a:defRPr>
                <a:solidFill>
                  <a:srgbClr val="FFFFFF"/>
                </a:solidFill>
              </a:defRPr>
            </a:lvl1pPr>
          </a:lstStyle>
          <a:p>
            <a:r>
              <a:rPr sz="1266"/>
              <a:t>Kontaktvägar</a:t>
            </a:r>
          </a:p>
        </p:txBody>
      </p:sp>
      <p:pic>
        <p:nvPicPr>
          <p:cNvPr id="220" name="photo-1485770958101-9dd7e4ea6d93.jpeg" descr="photo-1485770958101-9dd7e4ea6d93.jpe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939024"/>
          </a:xfrm>
          <a:prstGeom prst="rect">
            <a:avLst/>
          </a:prstGeom>
          <a:ln w="12700">
            <a:miter lim="400000"/>
          </a:ln>
        </p:spPr>
      </p:pic>
      <p:sp>
        <p:nvSpPr>
          <p:cNvPr id="221" name="Rectangle"/>
          <p:cNvSpPr/>
          <p:nvPr/>
        </p:nvSpPr>
        <p:spPr>
          <a:xfrm>
            <a:off x="0" y="0"/>
            <a:ext cx="12192000" cy="6939024"/>
          </a:xfrm>
          <a:prstGeom prst="rect">
            <a:avLst/>
          </a:prstGeom>
          <a:solidFill>
            <a:srgbClr val="000000">
              <a:alpha val="52999"/>
            </a:srgbClr>
          </a:solidFill>
          <a:ln w="12700">
            <a:miter lim="400000"/>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222" name="Kontaktvägar"/>
          <p:cNvSpPr txBox="1">
            <a:spLocks noGrp="1"/>
          </p:cNvSpPr>
          <p:nvPr>
            <p:ph type="title" idx="4294967295"/>
          </p:nvPr>
        </p:nvSpPr>
        <p:spPr>
          <a:xfrm>
            <a:off x="252248" y="338942"/>
            <a:ext cx="11445766" cy="990233"/>
          </a:xfrm>
          <a:prstGeom prst="rect">
            <a:avLst/>
          </a:prstGeom>
        </p:spPr>
        <p:txBody>
          <a:bodyPr>
            <a:noAutofit/>
          </a:bodyPr>
          <a:lstStyle>
            <a:lvl1pPr algn="l" defTabSz="578358">
              <a:defRPr sz="7919">
                <a:solidFill>
                  <a:srgbClr val="FFFFFF"/>
                </a:solidFill>
                <a:latin typeface="Futura"/>
                <a:ea typeface="Futura"/>
                <a:cs typeface="Futura"/>
                <a:sym typeface="Futura"/>
              </a:defRPr>
            </a:lvl1pPr>
          </a:lstStyle>
          <a:p>
            <a:pPr algn="ctr"/>
            <a:r>
              <a:rPr sz="7200" dirty="0" err="1"/>
              <a:t>Kontaktvägar</a:t>
            </a:r>
            <a:endParaRPr sz="7200" dirty="0"/>
          </a:p>
        </p:txBody>
      </p:sp>
      <p:sp>
        <p:nvSpPr>
          <p:cNvPr id="223" name="Vi använder laget.se som absolut viktigaste kanalen - ni sköter det fantastiskt, någon som behöver hjälp med något?…"/>
          <p:cNvSpPr txBox="1">
            <a:spLocks noGrp="1"/>
          </p:cNvSpPr>
          <p:nvPr>
            <p:ph type="body" idx="4294967295"/>
          </p:nvPr>
        </p:nvSpPr>
        <p:spPr>
          <a:xfrm>
            <a:off x="2193727" y="1821656"/>
            <a:ext cx="7971578" cy="4420195"/>
          </a:xfrm>
          <a:prstGeom prst="rect">
            <a:avLst/>
          </a:prstGeom>
        </p:spPr>
        <p:txBody>
          <a:bodyPr anchor="t">
            <a:normAutofit/>
          </a:bodyPr>
          <a:lstStyle/>
          <a:p>
            <a:pPr marL="0" indent="0">
              <a:buNone/>
              <a:defRPr sz="2600">
                <a:solidFill>
                  <a:srgbClr val="FFFFFF"/>
                </a:solidFill>
                <a:latin typeface="Damascus Regular"/>
                <a:ea typeface="Damascus Regular"/>
                <a:cs typeface="Damascus Regular"/>
                <a:sym typeface="Damascus Regular"/>
              </a:defRPr>
            </a:pPr>
            <a:r>
              <a:rPr dirty="0">
                <a:latin typeface="Arial" panose="020B0604020202020204" pitchFamily="34" charset="0"/>
                <a:cs typeface="Arial" panose="020B0604020202020204" pitchFamily="34" charset="0"/>
              </a:rPr>
              <a:t>Vi </a:t>
            </a:r>
            <a:r>
              <a:rPr dirty="0" err="1">
                <a:latin typeface="Arial" panose="020B0604020202020204" pitchFamily="34" charset="0"/>
                <a:cs typeface="Arial" panose="020B0604020202020204" pitchFamily="34" charset="0"/>
              </a:rPr>
              <a:t>använder</a:t>
            </a:r>
            <a:r>
              <a:rPr dirty="0">
                <a:latin typeface="Arial" panose="020B0604020202020204" pitchFamily="34" charset="0"/>
                <a:cs typeface="Arial" panose="020B0604020202020204" pitchFamily="34" charset="0"/>
              </a:rPr>
              <a:t> </a:t>
            </a:r>
            <a:r>
              <a:rPr u="sng" dirty="0">
                <a:latin typeface="Arial" panose="020B0604020202020204" pitchFamily="34" charset="0"/>
                <a:cs typeface="Arial" panose="020B0604020202020204" pitchFamily="34" charset="0"/>
                <a:hlinkClick r:id="rId4"/>
              </a:rPr>
              <a:t>laget.se</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som</a:t>
            </a:r>
            <a:r>
              <a:rPr dirty="0">
                <a:latin typeface="Arial" panose="020B0604020202020204" pitchFamily="34" charset="0"/>
                <a:cs typeface="Arial" panose="020B0604020202020204" pitchFamily="34" charset="0"/>
              </a:rPr>
              <a:t> </a:t>
            </a:r>
            <a:r>
              <a:rPr lang="sv-SE" dirty="0">
                <a:latin typeface="Arial" panose="020B0604020202020204" pitchFamily="34" charset="0"/>
                <a:cs typeface="Arial" panose="020B0604020202020204" pitchFamily="34" charset="0"/>
              </a:rPr>
              <a:t>huvudkanal för nyheter.</a:t>
            </a:r>
          </a:p>
          <a:p>
            <a:pPr marL="0" indent="0">
              <a:buNone/>
              <a:defRPr sz="2600">
                <a:solidFill>
                  <a:srgbClr val="FFFFFF"/>
                </a:solidFill>
                <a:latin typeface="Damascus Regular"/>
                <a:ea typeface="Damascus Regular"/>
                <a:cs typeface="Damascus Regular"/>
                <a:sym typeface="Damascus Regular"/>
              </a:defRPr>
            </a:pPr>
            <a:endParaRPr lang="sv-SE" dirty="0">
              <a:latin typeface="Arial" panose="020B0604020202020204" pitchFamily="34" charset="0"/>
              <a:cs typeface="Arial" panose="020B0604020202020204" pitchFamily="34" charset="0"/>
            </a:endParaRPr>
          </a:p>
          <a:p>
            <a:pPr marL="769728" lvl="1" indent="-457200">
              <a:defRPr sz="2600">
                <a:solidFill>
                  <a:srgbClr val="FFFFFF"/>
                </a:solidFill>
                <a:latin typeface="Damascus Regular"/>
                <a:ea typeface="Damascus Regular"/>
                <a:cs typeface="Damascus Regular"/>
                <a:sym typeface="Damascus Regular"/>
              </a:defRPr>
            </a:pPr>
            <a:r>
              <a:rPr lang="sv-SE" dirty="0" err="1">
                <a:latin typeface="Arial" panose="020B0604020202020204" pitchFamily="34" charset="0"/>
                <a:cs typeface="Arial" panose="020B0604020202020204" pitchFamily="34" charset="0"/>
              </a:rPr>
              <a:t>Supertext</a:t>
            </a:r>
            <a:r>
              <a:rPr lang="sv-SE" dirty="0">
                <a:latin typeface="Arial" panose="020B0604020202020204" pitchFamily="34" charset="0"/>
                <a:cs typeface="Arial" panose="020B0604020202020204" pitchFamily="34" charset="0"/>
              </a:rPr>
              <a:t> sms (</a:t>
            </a:r>
            <a:r>
              <a:rPr lang="sv-SE" dirty="0" err="1">
                <a:latin typeface="Arial" panose="020B0604020202020204" pitchFamily="34" charset="0"/>
                <a:cs typeface="Arial" panose="020B0604020202020204" pitchFamily="34" charset="0"/>
              </a:rPr>
              <a:t>app</a:t>
            </a:r>
            <a:r>
              <a:rPr lang="sv-SE" dirty="0">
                <a:latin typeface="Arial" panose="020B0604020202020204" pitchFamily="34" charset="0"/>
                <a:cs typeface="Arial" panose="020B0604020202020204" pitchFamily="34" charset="0"/>
              </a:rPr>
              <a:t>)</a:t>
            </a:r>
          </a:p>
          <a:p>
            <a:pPr marL="769728" lvl="1" indent="-457200">
              <a:defRPr sz="2600">
                <a:solidFill>
                  <a:srgbClr val="FFFFFF"/>
                </a:solidFill>
                <a:latin typeface="Damascus Regular"/>
                <a:ea typeface="Damascus Regular"/>
                <a:cs typeface="Damascus Regular"/>
                <a:sym typeface="Damascus Regular"/>
              </a:defRPr>
            </a:pPr>
            <a:r>
              <a:rPr lang="sv-SE" dirty="0" err="1">
                <a:latin typeface="Arial" panose="020B0604020202020204" pitchFamily="34" charset="0"/>
                <a:cs typeface="Arial" panose="020B0604020202020204" pitchFamily="34" charset="0"/>
              </a:rPr>
              <a:t>Instagram</a:t>
            </a:r>
            <a:r>
              <a:rPr lang="sv-SE" dirty="0">
                <a:latin typeface="Arial" panose="020B0604020202020204" pitchFamily="34" charset="0"/>
                <a:cs typeface="Arial" panose="020B0604020202020204" pitchFamily="34" charset="0"/>
              </a:rPr>
              <a:t> – </a:t>
            </a:r>
            <a:r>
              <a:rPr lang="sv-SE" sz="2600" b="1" dirty="0">
                <a:sym typeface="Damascus Regular"/>
              </a:rPr>
              <a:t>@ikkongahallap12</a:t>
            </a:r>
            <a:endParaRPr lang="sv-SE" dirty="0">
              <a:latin typeface="Arial" panose="020B0604020202020204" pitchFamily="34" charset="0"/>
              <a:cs typeface="Arial" panose="020B0604020202020204" pitchFamily="34" charset="0"/>
            </a:endParaRPr>
          </a:p>
          <a:p>
            <a:pPr marL="769728" lvl="1" indent="-457200">
              <a:defRPr sz="2600">
                <a:solidFill>
                  <a:srgbClr val="FFFFFF"/>
                </a:solidFill>
                <a:latin typeface="Damascus Regular"/>
                <a:ea typeface="Damascus Regular"/>
                <a:cs typeface="Damascus Regular"/>
                <a:sym typeface="Damascus Regular"/>
              </a:defRPr>
            </a:pPr>
            <a:r>
              <a:rPr lang="sv-SE" dirty="0">
                <a:latin typeface="Arial" panose="020B0604020202020204" pitchFamily="34" charset="0"/>
                <a:cs typeface="Arial" panose="020B0604020202020204" pitchFamily="34" charset="0"/>
              </a:rPr>
              <a:t>Kansliet </a:t>
            </a:r>
            <a:r>
              <a:rPr lang="sv-SE" dirty="0">
                <a:latin typeface="Arial" panose="020B0604020202020204" pitchFamily="34" charset="0"/>
                <a:cs typeface="Arial" panose="020B0604020202020204" pitchFamily="34" charset="0"/>
                <a:hlinkClick r:id="rId5"/>
              </a:rPr>
              <a:t>tanja.ivanova@ikkongahalla.com</a:t>
            </a:r>
            <a:r>
              <a:rPr lang="sv-SE" dirty="0">
                <a:latin typeface="Arial" panose="020B0604020202020204" pitchFamily="34" charset="0"/>
                <a:cs typeface="Arial" panose="020B0604020202020204" pitchFamily="34" charset="0"/>
              </a:rPr>
              <a:t> eller 0303-12121</a:t>
            </a:r>
          </a:p>
          <a:p>
            <a:pPr marL="312528" lvl="1" indent="0">
              <a:buNone/>
              <a:defRPr sz="2600">
                <a:solidFill>
                  <a:srgbClr val="FFFFFF"/>
                </a:solidFill>
                <a:latin typeface="Damascus Regular"/>
                <a:ea typeface="Damascus Regular"/>
                <a:cs typeface="Damascus Regular"/>
                <a:sym typeface="Damascus Regular"/>
              </a:defRPr>
            </a:pPr>
            <a:endParaRPr lang="sv-SE" dirty="0">
              <a:latin typeface="Arial" panose="020B0604020202020204" pitchFamily="34" charset="0"/>
              <a:cs typeface="Arial" panose="020B0604020202020204" pitchFamily="34" charset="0"/>
            </a:endParaRPr>
          </a:p>
          <a:p>
            <a:pPr marL="312528" lvl="1" indent="0" algn="ctr">
              <a:buNone/>
              <a:defRPr sz="2600">
                <a:solidFill>
                  <a:srgbClr val="FFFFFF"/>
                </a:solidFill>
                <a:latin typeface="Damascus Regular"/>
                <a:ea typeface="Damascus Regular"/>
                <a:cs typeface="Damascus Regular"/>
                <a:sym typeface="Damascus Regular"/>
              </a:defRPr>
            </a:pPr>
            <a:r>
              <a:rPr lang="sv-SE" sz="3600" dirty="0">
                <a:latin typeface="Arial" panose="020B0604020202020204" pitchFamily="34" charset="0"/>
                <a:cs typeface="Arial" panose="020B0604020202020204" pitchFamily="34" charset="0"/>
              </a:rPr>
              <a:t>Funkar kommunikationen för alla?</a:t>
            </a:r>
          </a:p>
          <a:p>
            <a:pPr marL="312528" lvl="1" indent="0">
              <a:buNone/>
              <a:defRPr sz="2600">
                <a:solidFill>
                  <a:srgbClr val="FFFFFF"/>
                </a:solidFill>
                <a:latin typeface="Damascus Regular"/>
                <a:ea typeface="Damascus Regular"/>
                <a:cs typeface="Damascus Regular"/>
                <a:sym typeface="Damascus Regular"/>
              </a:defRPr>
            </a:pPr>
            <a:endParaRPr lang="sv-SE" dirty="0">
              <a:latin typeface="Arial" panose="020B0604020202020204" pitchFamily="34" charset="0"/>
              <a:cs typeface="Arial" panose="020B0604020202020204" pitchFamily="34" charset="0"/>
            </a:endParaRPr>
          </a:p>
        </p:txBody>
      </p:sp>
      <p:pic>
        <p:nvPicPr>
          <p:cNvPr id="3" name="Bildobjekt 2">
            <a:hlinkClick r:id="rId6"/>
            <a:extLst>
              <a:ext uri="{FF2B5EF4-FFF2-40B4-BE49-F238E27FC236}">
                <a16:creationId xmlns:a16="http://schemas.microsoft.com/office/drawing/2014/main" id="{B55EBEA5-4D2A-4D8C-8D37-0F245F6DA9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56498" y="2805455"/>
            <a:ext cx="757012" cy="757012"/>
          </a:xfrm>
          <a:prstGeom prst="rect">
            <a:avLst/>
          </a:prstGeom>
        </p:spPr>
      </p:pic>
    </p:spTree>
  </p:cSld>
  <p:clrMapOvr>
    <a:masterClrMapping/>
  </p:clrMapOvr>
  <p:transition>
    <p:fade thruBlk="1"/>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23">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0" build="p"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hoto-1459865264687-595d652de67e.jpeg" descr="photo-1459865264687-595d652de67e.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614" y="-120604"/>
            <a:ext cx="12307613" cy="7215358"/>
          </a:xfrm>
          <a:prstGeom prst="rect">
            <a:avLst/>
          </a:prstGeom>
          <a:ln w="12700">
            <a:miter lim="400000"/>
          </a:ln>
        </p:spPr>
      </p:pic>
      <p:sp>
        <p:nvSpPr>
          <p:cNvPr id="125" name="Rectangle"/>
          <p:cNvSpPr/>
          <p:nvPr/>
        </p:nvSpPr>
        <p:spPr>
          <a:xfrm>
            <a:off x="-115614" y="-120604"/>
            <a:ext cx="12307612" cy="7215358"/>
          </a:xfrm>
          <a:prstGeom prst="rect">
            <a:avLst/>
          </a:prstGeom>
          <a:solidFill>
            <a:srgbClr val="000000">
              <a:alpha val="48000"/>
            </a:srgbClr>
          </a:solidFill>
          <a:ln w="12700">
            <a:miter lim="400000"/>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126" name="Presentation stab…"/>
          <p:cNvSpPr txBox="1">
            <a:spLocks noGrp="1"/>
          </p:cNvSpPr>
          <p:nvPr>
            <p:ph type="body" sz="half" idx="1"/>
          </p:nvPr>
        </p:nvSpPr>
        <p:spPr>
          <a:xfrm>
            <a:off x="1594636" y="1664001"/>
            <a:ext cx="6900139" cy="4420195"/>
          </a:xfrm>
          <a:prstGeom prst="rect">
            <a:avLst/>
          </a:prstGeom>
        </p:spPr>
        <p:txBody>
          <a:bodyPr anchor="t">
            <a:normAutofit lnSpcReduction="10000"/>
          </a:bodyPr>
          <a:lstStyle/>
          <a:p>
            <a:pPr marL="253929" indent="-253929">
              <a:defRPr sz="2600">
                <a:solidFill>
                  <a:srgbClr val="FFFFFF"/>
                </a:solidFill>
                <a:latin typeface="Damascus Regular"/>
                <a:ea typeface="Damascus Regular"/>
                <a:cs typeface="Damascus Regular"/>
                <a:sym typeface="Damascus Regular"/>
              </a:defRPr>
            </a:pPr>
            <a:r>
              <a:rPr dirty="0">
                <a:solidFill>
                  <a:schemeClr val="bg1"/>
                </a:solidFill>
                <a:latin typeface="Arial" panose="020B0604020202020204" pitchFamily="34" charset="0"/>
                <a:cs typeface="Arial" panose="020B0604020202020204" pitchFamily="34" charset="0"/>
              </a:rPr>
              <a:t>Presentation stab</a:t>
            </a:r>
            <a:endParaRPr lang="sv-SE" dirty="0">
              <a:solidFill>
                <a:schemeClr val="bg1"/>
              </a:solidFill>
              <a:latin typeface="Arial" panose="020B0604020202020204" pitchFamily="34" charset="0"/>
              <a:cs typeface="Arial" panose="020B0604020202020204" pitchFamily="34" charset="0"/>
            </a:endParaRPr>
          </a:p>
          <a:p>
            <a:pPr marL="253929" indent="-253929">
              <a:defRPr sz="2600">
                <a:solidFill>
                  <a:srgbClr val="FFFFFF"/>
                </a:solidFill>
                <a:latin typeface="Damascus Regular"/>
                <a:ea typeface="Damascus Regular"/>
                <a:cs typeface="Damascus Regular"/>
                <a:sym typeface="Damascus Regular"/>
              </a:defRPr>
            </a:pPr>
            <a:r>
              <a:rPr lang="sv-SE" dirty="0">
                <a:solidFill>
                  <a:schemeClr val="bg1"/>
                </a:solidFill>
                <a:latin typeface="Arial" panose="020B0604020202020204" pitchFamily="34" charset="0"/>
                <a:cs typeface="Arial" panose="020B0604020202020204" pitchFamily="34" charset="0"/>
              </a:rPr>
              <a:t>Föräldrapresentation</a:t>
            </a:r>
          </a:p>
          <a:p>
            <a:pPr marL="253929" indent="-253929">
              <a:defRPr sz="2600">
                <a:solidFill>
                  <a:srgbClr val="FFFFFF"/>
                </a:solidFill>
                <a:latin typeface="Damascus Regular"/>
                <a:ea typeface="Damascus Regular"/>
                <a:cs typeface="Damascus Regular"/>
                <a:sym typeface="Damascus Regular"/>
              </a:defRPr>
            </a:pPr>
            <a:r>
              <a:rPr lang="sv-SE" dirty="0">
                <a:solidFill>
                  <a:schemeClr val="bg1"/>
                </a:solidFill>
                <a:latin typeface="Arial" panose="020B0604020202020204" pitchFamily="34" charset="0"/>
                <a:cs typeface="Arial" panose="020B0604020202020204" pitchFamily="34" charset="0"/>
              </a:rPr>
              <a:t>Allmänt IK Kongahälla</a:t>
            </a:r>
          </a:p>
          <a:p>
            <a:pPr marL="253929" indent="-253929">
              <a:defRPr sz="2600">
                <a:solidFill>
                  <a:srgbClr val="FFFFFF"/>
                </a:solidFill>
                <a:latin typeface="Damascus Regular"/>
                <a:ea typeface="Damascus Regular"/>
                <a:cs typeface="Damascus Regular"/>
                <a:sym typeface="Damascus Regular"/>
              </a:defRPr>
            </a:pPr>
            <a:r>
              <a:rPr lang="sv-SE" dirty="0">
                <a:solidFill>
                  <a:schemeClr val="bg1"/>
                </a:solidFill>
                <a:latin typeface="Arial" panose="020B0604020202020204" pitchFamily="34" charset="0"/>
                <a:cs typeface="Arial" panose="020B0604020202020204" pitchFamily="34" charset="0"/>
              </a:rPr>
              <a:t>Önskemål till föräldrar</a:t>
            </a:r>
          </a:p>
          <a:p>
            <a:pPr marL="253929" indent="-253929">
              <a:defRPr sz="2600">
                <a:solidFill>
                  <a:srgbClr val="FFFFFF"/>
                </a:solidFill>
                <a:latin typeface="Damascus Regular"/>
                <a:ea typeface="Damascus Regular"/>
                <a:cs typeface="Damascus Regular"/>
                <a:sym typeface="Damascus Regular"/>
              </a:defRPr>
            </a:pPr>
            <a:r>
              <a:rPr lang="sv-SE" dirty="0">
                <a:solidFill>
                  <a:schemeClr val="bg1"/>
                </a:solidFill>
                <a:latin typeface="Arial" panose="020B0604020202020204" pitchFamily="34" charset="0"/>
                <a:cs typeface="Arial" panose="020B0604020202020204" pitchFamily="34" charset="0"/>
              </a:rPr>
              <a:t>Träningsupplägg, matcher, cuper och läger.</a:t>
            </a:r>
          </a:p>
          <a:p>
            <a:pPr marL="253929" indent="-253929">
              <a:defRPr sz="2600">
                <a:solidFill>
                  <a:srgbClr val="FFFFFF"/>
                </a:solidFill>
                <a:latin typeface="Damascus Regular"/>
                <a:ea typeface="Damascus Regular"/>
                <a:cs typeface="Damascus Regular"/>
                <a:sym typeface="Damascus Regular"/>
              </a:defRPr>
            </a:pPr>
            <a:r>
              <a:rPr dirty="0">
                <a:solidFill>
                  <a:schemeClr val="bg1"/>
                </a:solidFill>
                <a:latin typeface="Arial" panose="020B0604020202020204" pitchFamily="34" charset="0"/>
                <a:cs typeface="Arial" panose="020B0604020202020204" pitchFamily="34" charset="0"/>
              </a:rPr>
              <a:t>Fö</a:t>
            </a:r>
            <a:r>
              <a:rPr lang="sv-SE" dirty="0">
                <a:solidFill>
                  <a:schemeClr val="bg1"/>
                </a:solidFill>
                <a:latin typeface="Arial" panose="020B0604020202020204" pitchFamily="34" charset="0"/>
                <a:cs typeface="Arial" panose="020B0604020202020204" pitchFamily="34" charset="0"/>
              </a:rPr>
              <a:t>räldraroller</a:t>
            </a:r>
          </a:p>
          <a:p>
            <a:pPr marL="253929" indent="-253929">
              <a:defRPr sz="2600">
                <a:solidFill>
                  <a:srgbClr val="FFFFFF"/>
                </a:solidFill>
                <a:latin typeface="Damascus Regular"/>
                <a:ea typeface="Damascus Regular"/>
                <a:cs typeface="Damascus Regular"/>
                <a:sym typeface="Damascus Regular"/>
              </a:defRPr>
            </a:pPr>
            <a:r>
              <a:rPr lang="sv-SE" sz="2600" dirty="0">
                <a:solidFill>
                  <a:schemeClr val="bg1"/>
                </a:solidFill>
                <a:latin typeface="Arial" panose="020B0604020202020204" pitchFamily="34" charset="0"/>
                <a:ea typeface="Damascus Regular"/>
                <a:cs typeface="Arial" panose="020B0604020202020204" pitchFamily="34" charset="0"/>
                <a:sym typeface="Damascus Regular"/>
              </a:rPr>
              <a:t>Utrustning</a:t>
            </a:r>
          </a:p>
          <a:p>
            <a:pPr marL="253929" indent="-253929">
              <a:defRPr sz="2600">
                <a:solidFill>
                  <a:srgbClr val="FFFFFF"/>
                </a:solidFill>
                <a:latin typeface="Damascus Regular"/>
                <a:ea typeface="Damascus Regular"/>
                <a:cs typeface="Damascus Regular"/>
                <a:sym typeface="Damascus Regular"/>
              </a:defRPr>
            </a:pPr>
            <a:r>
              <a:rPr lang="sv-SE" sz="2600" dirty="0">
                <a:solidFill>
                  <a:schemeClr val="bg1"/>
                </a:solidFill>
                <a:latin typeface="Arial" panose="020B0604020202020204" pitchFamily="34" charset="0"/>
                <a:ea typeface="Damascus Regular"/>
                <a:cs typeface="Arial" panose="020B0604020202020204" pitchFamily="34" charset="0"/>
                <a:sym typeface="Damascus Regular"/>
              </a:rPr>
              <a:t>Lagkassa</a:t>
            </a:r>
          </a:p>
          <a:p>
            <a:pPr marL="253929" indent="-253929">
              <a:defRPr sz="2600">
                <a:solidFill>
                  <a:srgbClr val="FFFFFF"/>
                </a:solidFill>
                <a:latin typeface="Damascus Regular"/>
                <a:ea typeface="Damascus Regular"/>
                <a:cs typeface="Damascus Regular"/>
                <a:sym typeface="Damascus Regular"/>
              </a:defRPr>
            </a:pPr>
            <a:r>
              <a:rPr lang="sv-SE" sz="2600" dirty="0">
                <a:solidFill>
                  <a:schemeClr val="bg1"/>
                </a:solidFill>
                <a:latin typeface="Arial" panose="020B0604020202020204" pitchFamily="34" charset="0"/>
                <a:ea typeface="Damascus Regular"/>
                <a:cs typeface="Arial" panose="020B0604020202020204" pitchFamily="34" charset="0"/>
                <a:sym typeface="Damascus Regular"/>
              </a:rPr>
              <a:t>Kontaktvägar</a:t>
            </a:r>
          </a:p>
          <a:p>
            <a:pPr marL="253929" indent="-253929">
              <a:defRPr sz="2600">
                <a:solidFill>
                  <a:srgbClr val="FFFFFF"/>
                </a:solidFill>
                <a:latin typeface="Damascus Regular"/>
                <a:ea typeface="Damascus Regular"/>
                <a:cs typeface="Damascus Regular"/>
                <a:sym typeface="Damascus Regular"/>
              </a:defRPr>
            </a:pPr>
            <a:r>
              <a:rPr lang="sv-SE" sz="2600" dirty="0">
                <a:solidFill>
                  <a:schemeClr val="bg1"/>
                </a:solidFill>
                <a:latin typeface="Arial" panose="020B0604020202020204" pitchFamily="34" charset="0"/>
                <a:ea typeface="Damascus Regular"/>
                <a:cs typeface="Arial" panose="020B0604020202020204" pitchFamily="34" charset="0"/>
                <a:sym typeface="Damascus Regular"/>
              </a:rPr>
              <a:t>Övriga frågor</a:t>
            </a:r>
          </a:p>
          <a:p>
            <a:pPr marL="253929" indent="-253929">
              <a:defRPr sz="2600">
                <a:solidFill>
                  <a:srgbClr val="FFFFFF"/>
                </a:solidFill>
                <a:latin typeface="Damascus Regular"/>
                <a:ea typeface="Damascus Regular"/>
                <a:cs typeface="Damascus Regular"/>
                <a:sym typeface="Damascus Regular"/>
              </a:defRPr>
            </a:pPr>
            <a:endParaRPr dirty="0"/>
          </a:p>
        </p:txBody>
      </p:sp>
      <p:sp>
        <p:nvSpPr>
          <p:cNvPr id="128" name="Agenda"/>
          <p:cNvSpPr txBox="1">
            <a:spLocks noGrp="1"/>
          </p:cNvSpPr>
          <p:nvPr>
            <p:ph type="title"/>
          </p:nvPr>
        </p:nvSpPr>
        <p:spPr>
          <a:xfrm>
            <a:off x="409903" y="520425"/>
            <a:ext cx="11214538" cy="990233"/>
          </a:xfrm>
          <a:prstGeom prst="rect">
            <a:avLst/>
          </a:prstGeom>
        </p:spPr>
        <p:txBody>
          <a:bodyPr>
            <a:normAutofit fontScale="90000"/>
          </a:bodyPr>
          <a:lstStyle>
            <a:lvl1pPr algn="l" defTabSz="578358">
              <a:defRPr sz="7919">
                <a:solidFill>
                  <a:srgbClr val="FFFFFF"/>
                </a:solidFill>
                <a:latin typeface="Futura"/>
                <a:ea typeface="Futura"/>
                <a:cs typeface="Futura"/>
                <a:sym typeface="Futura"/>
              </a:defRPr>
            </a:lvl1pPr>
          </a:lstStyle>
          <a:p>
            <a:pPr algn="ctr"/>
            <a:r>
              <a:t>Agenda</a:t>
            </a: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Övriga frågor"/>
          <p:cNvSpPr txBox="1"/>
          <p:nvPr/>
        </p:nvSpPr>
        <p:spPr>
          <a:xfrm>
            <a:off x="5379125" y="3295534"/>
            <a:ext cx="933525" cy="26693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35719" tIns="35719" rIns="35719" bIns="35719" anchor="ctr">
            <a:spAutoFit/>
          </a:bodyPr>
          <a:lstStyle>
            <a:lvl1pPr>
              <a:defRPr>
                <a:solidFill>
                  <a:srgbClr val="FFFFFF"/>
                </a:solidFill>
              </a:defRPr>
            </a:lvl1pPr>
          </a:lstStyle>
          <a:p>
            <a:r>
              <a:rPr sz="1266"/>
              <a:t>Övriga frågor</a:t>
            </a:r>
          </a:p>
        </p:txBody>
      </p:sp>
      <p:pic>
        <p:nvPicPr>
          <p:cNvPr id="244" name="photo-1458419948946-19fb2cc296af.jpeg" descr="photo-1458419948946-19fb2cc296af.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60613"/>
            <a:ext cx="12192000" cy="7305297"/>
          </a:xfrm>
          <a:prstGeom prst="rect">
            <a:avLst/>
          </a:prstGeom>
          <a:ln w="12700">
            <a:miter lim="400000"/>
          </a:ln>
        </p:spPr>
      </p:pic>
      <p:sp>
        <p:nvSpPr>
          <p:cNvPr id="245" name="Rectangle"/>
          <p:cNvSpPr/>
          <p:nvPr/>
        </p:nvSpPr>
        <p:spPr>
          <a:xfrm>
            <a:off x="0" y="-360613"/>
            <a:ext cx="12192000" cy="7218613"/>
          </a:xfrm>
          <a:prstGeom prst="rect">
            <a:avLst/>
          </a:prstGeom>
          <a:solidFill>
            <a:srgbClr val="000000">
              <a:alpha val="33000"/>
            </a:srgbClr>
          </a:solidFill>
          <a:ln w="12700">
            <a:miter lim="400000"/>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246" name="Övrigt/Frågor"/>
          <p:cNvSpPr txBox="1">
            <a:spLocks noGrp="1"/>
          </p:cNvSpPr>
          <p:nvPr>
            <p:ph type="title" idx="4294967295"/>
          </p:nvPr>
        </p:nvSpPr>
        <p:spPr>
          <a:xfrm>
            <a:off x="1139368" y="1151075"/>
            <a:ext cx="7804547" cy="990233"/>
          </a:xfrm>
          <a:prstGeom prst="rect">
            <a:avLst/>
          </a:prstGeom>
        </p:spPr>
        <p:txBody>
          <a:bodyPr>
            <a:normAutofit fontScale="90000"/>
          </a:bodyPr>
          <a:lstStyle>
            <a:lvl1pPr defTabSz="578358">
              <a:defRPr sz="7919">
                <a:solidFill>
                  <a:srgbClr val="FFFFFF"/>
                </a:solidFill>
                <a:latin typeface="Futura"/>
                <a:ea typeface="Futura"/>
                <a:cs typeface="Futura"/>
                <a:sym typeface="Futura"/>
              </a:defRPr>
            </a:lvl1pPr>
          </a:lstStyle>
          <a:p>
            <a:r>
              <a:rPr sz="8000" dirty="0" err="1"/>
              <a:t>Övrigt</a:t>
            </a:r>
            <a:r>
              <a:rPr sz="8000" dirty="0"/>
              <a:t>/</a:t>
            </a:r>
            <a:r>
              <a:rPr sz="8000" dirty="0" err="1"/>
              <a:t>Frågor</a:t>
            </a:r>
            <a:r>
              <a:rPr lang="sv-SE" sz="8000" dirty="0"/>
              <a:t>?</a:t>
            </a:r>
            <a:br>
              <a:rPr lang="sv-SE" dirty="0"/>
            </a:br>
            <a:endParaRPr dirty="0"/>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text, meny, dokument">
            <a:extLst>
              <a:ext uri="{FF2B5EF4-FFF2-40B4-BE49-F238E27FC236}">
                <a16:creationId xmlns:a16="http://schemas.microsoft.com/office/drawing/2014/main" id="{2E3BF181-193C-B305-3243-6C8F2196F7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0" y="857250"/>
            <a:ext cx="6858000" cy="5143500"/>
          </a:xfrm>
          <a:prstGeom prst="rect">
            <a:avLst/>
          </a:prstGeom>
        </p:spPr>
      </p:pic>
    </p:spTree>
    <p:extLst>
      <p:ext uri="{BB962C8B-B14F-4D97-AF65-F5344CB8AC3E}">
        <p14:creationId xmlns:p14="http://schemas.microsoft.com/office/powerpoint/2010/main" val="142535989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hoto-1459865264687-595d652de67e.jpeg" descr="photo-1459865264687-595d652de67e.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613" y="-178679"/>
            <a:ext cx="12307613" cy="7215358"/>
          </a:xfrm>
          <a:prstGeom prst="rect">
            <a:avLst/>
          </a:prstGeom>
          <a:ln w="12700">
            <a:miter lim="400000"/>
          </a:ln>
        </p:spPr>
      </p:pic>
      <p:sp>
        <p:nvSpPr>
          <p:cNvPr id="6" name="Rectangle">
            <a:extLst>
              <a:ext uri="{FF2B5EF4-FFF2-40B4-BE49-F238E27FC236}">
                <a16:creationId xmlns:a16="http://schemas.microsoft.com/office/drawing/2014/main" id="{E62C65FC-DF19-4E09-BFBC-59B46754F430}"/>
              </a:ext>
            </a:extLst>
          </p:cNvPr>
          <p:cNvSpPr/>
          <p:nvPr/>
        </p:nvSpPr>
        <p:spPr>
          <a:xfrm>
            <a:off x="-173419" y="-178679"/>
            <a:ext cx="12365419" cy="7215358"/>
          </a:xfrm>
          <a:prstGeom prst="rect">
            <a:avLst/>
          </a:prstGeom>
          <a:solidFill>
            <a:srgbClr val="000000">
              <a:alpha val="48000"/>
            </a:srgbClr>
          </a:solidFill>
          <a:ln w="12700">
            <a:miter lim="400000"/>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9" name="Agenda">
            <a:extLst>
              <a:ext uri="{FF2B5EF4-FFF2-40B4-BE49-F238E27FC236}">
                <a16:creationId xmlns:a16="http://schemas.microsoft.com/office/drawing/2014/main" id="{B0AC4B5A-C766-4929-86AC-F7F98DFFFECE}"/>
              </a:ext>
            </a:extLst>
          </p:cNvPr>
          <p:cNvSpPr txBox="1">
            <a:spLocks noGrp="1"/>
          </p:cNvSpPr>
          <p:nvPr>
            <p:ph type="title"/>
          </p:nvPr>
        </p:nvSpPr>
        <p:spPr>
          <a:xfrm>
            <a:off x="-14859" y="739851"/>
            <a:ext cx="12106101" cy="1325563"/>
          </a:xfrm>
          <a:prstGeom prst="rect">
            <a:avLst/>
          </a:prstGeom>
        </p:spPr>
        <p:txBody>
          <a:bodyPr>
            <a:normAutofit fontScale="90000"/>
          </a:bodyPr>
          <a:lstStyle>
            <a:lvl1pPr algn="l" defTabSz="578358">
              <a:defRPr sz="7919">
                <a:solidFill>
                  <a:srgbClr val="FFFFFF"/>
                </a:solidFill>
                <a:latin typeface="Futura"/>
                <a:ea typeface="Futura"/>
                <a:cs typeface="Futura"/>
                <a:sym typeface="Futura"/>
              </a:defRPr>
            </a:lvl1pPr>
          </a:lstStyle>
          <a:p>
            <a:pPr algn="ctr"/>
            <a:br>
              <a:rPr lang="en-US" sz="6700" u="sng" kern="1200" dirty="0">
                <a:solidFill>
                  <a:schemeClr val="bg1"/>
                </a:solidFill>
                <a:ea typeface="+mj-ea"/>
                <a:cs typeface="Futura Medium" panose="020B0602020204020303"/>
              </a:rPr>
            </a:br>
            <a:br>
              <a:rPr lang="en-US" sz="6700" u="sng" kern="1200" dirty="0">
                <a:solidFill>
                  <a:schemeClr val="bg1"/>
                </a:solidFill>
                <a:ea typeface="+mj-ea"/>
                <a:cs typeface="Futura Medium" panose="020B0602020204020303"/>
              </a:rPr>
            </a:br>
            <a:br>
              <a:rPr lang="en-US" sz="6700" u="sng" kern="1200" dirty="0">
                <a:solidFill>
                  <a:schemeClr val="bg1"/>
                </a:solidFill>
                <a:ea typeface="+mj-ea"/>
                <a:cs typeface="Futura Medium" panose="020B0602020204020303"/>
              </a:rPr>
            </a:br>
            <a:br>
              <a:rPr lang="en-US" sz="6700" u="sng" kern="1200" dirty="0">
                <a:solidFill>
                  <a:schemeClr val="bg1"/>
                </a:solidFill>
                <a:ea typeface="+mj-ea"/>
                <a:cs typeface="Futura Medium" panose="020B0602020204020303"/>
              </a:rPr>
            </a:br>
            <a:r>
              <a:rPr lang="en-US" sz="8000" kern="1200" dirty="0">
                <a:solidFill>
                  <a:schemeClr val="bg1"/>
                </a:solidFill>
                <a:ea typeface="+mj-ea"/>
                <a:cs typeface="Futura Medium" panose="020B0602020204020303"/>
              </a:rPr>
              <a:t>STABEN</a:t>
            </a:r>
            <a:br>
              <a:rPr lang="en-US" sz="6700" b="1" u="sng" kern="1200" dirty="0">
                <a:solidFill>
                  <a:schemeClr val="tx1"/>
                </a:solidFill>
                <a:latin typeface="+mj-lt"/>
                <a:ea typeface="+mj-ea"/>
                <a:cs typeface="+mj-cs"/>
              </a:rPr>
            </a:br>
            <a:br>
              <a:rPr lang="en-US" sz="6700" b="1" u="sng" kern="1200" dirty="0">
                <a:solidFill>
                  <a:schemeClr val="tx1"/>
                </a:solidFill>
                <a:latin typeface="+mj-lt"/>
                <a:ea typeface="+mj-ea"/>
                <a:cs typeface="+mj-cs"/>
              </a:rPr>
            </a:br>
            <a:r>
              <a:rPr lang="en-US" sz="5300" b="1" kern="1200" dirty="0">
                <a:solidFill>
                  <a:schemeClr val="bg1"/>
                </a:solidFill>
                <a:latin typeface="+mj-lt"/>
                <a:ea typeface="+mj-ea"/>
                <a:cs typeface="+mj-cs"/>
              </a:rPr>
              <a:t>Mikael (</a:t>
            </a:r>
            <a:r>
              <a:rPr lang="en-US" sz="5300" b="1" dirty="0" err="1">
                <a:solidFill>
                  <a:schemeClr val="bg1"/>
                </a:solidFill>
                <a:latin typeface="+mj-lt"/>
                <a:ea typeface="+mj-ea"/>
                <a:cs typeface="+mj-cs"/>
              </a:rPr>
              <a:t>t</a:t>
            </a:r>
            <a:r>
              <a:rPr lang="en-US" sz="5300" b="1" kern="1200" dirty="0" err="1">
                <a:solidFill>
                  <a:schemeClr val="bg1"/>
                </a:solidFill>
                <a:latin typeface="+mj-lt"/>
                <a:ea typeface="+mj-ea"/>
                <a:cs typeface="+mj-cs"/>
              </a:rPr>
              <a:t>ränare</a:t>
            </a:r>
            <a:r>
              <a:rPr lang="en-US" sz="5300" b="1" kern="1200" dirty="0">
                <a:solidFill>
                  <a:schemeClr val="bg1"/>
                </a:solidFill>
                <a:latin typeface="+mj-lt"/>
                <a:ea typeface="+mj-ea"/>
                <a:cs typeface="+mj-cs"/>
              </a:rPr>
              <a:t>)</a:t>
            </a:r>
            <a:br>
              <a:rPr lang="en-US" sz="5300" b="1" kern="1200" dirty="0">
                <a:solidFill>
                  <a:schemeClr val="bg1"/>
                </a:solidFill>
                <a:latin typeface="+mj-lt"/>
                <a:ea typeface="+mj-ea"/>
                <a:cs typeface="+mj-cs"/>
              </a:rPr>
            </a:br>
            <a:r>
              <a:rPr lang="en-US" sz="5300" b="1" kern="1200" dirty="0">
                <a:solidFill>
                  <a:schemeClr val="bg1"/>
                </a:solidFill>
                <a:latin typeface="+mj-lt"/>
                <a:ea typeface="+mj-ea"/>
                <a:cs typeface="+mj-cs"/>
              </a:rPr>
              <a:t>Linus (</a:t>
            </a:r>
            <a:r>
              <a:rPr lang="en-US" sz="5300" b="1" dirty="0" err="1">
                <a:solidFill>
                  <a:schemeClr val="bg1"/>
                </a:solidFill>
                <a:latin typeface="+mj-lt"/>
                <a:ea typeface="+mj-ea"/>
                <a:cs typeface="+mj-cs"/>
              </a:rPr>
              <a:t>t</a:t>
            </a:r>
            <a:r>
              <a:rPr lang="en-US" sz="5300" b="1" kern="1200" dirty="0" err="1">
                <a:solidFill>
                  <a:schemeClr val="bg1"/>
                </a:solidFill>
                <a:latin typeface="+mj-lt"/>
                <a:ea typeface="+mj-ea"/>
                <a:cs typeface="+mj-cs"/>
              </a:rPr>
              <a:t>ränare</a:t>
            </a:r>
            <a:r>
              <a:rPr lang="en-US" sz="5300" b="1" kern="1200" dirty="0">
                <a:solidFill>
                  <a:schemeClr val="bg1"/>
                </a:solidFill>
                <a:latin typeface="+mj-lt"/>
                <a:ea typeface="+mj-ea"/>
                <a:cs typeface="+mj-cs"/>
              </a:rPr>
              <a:t>)</a:t>
            </a:r>
            <a:br>
              <a:rPr lang="en-US" sz="5300" b="1" kern="1200" dirty="0">
                <a:solidFill>
                  <a:schemeClr val="bg1"/>
                </a:solidFill>
                <a:latin typeface="+mj-lt"/>
                <a:ea typeface="+mj-ea"/>
                <a:cs typeface="+mj-cs"/>
              </a:rPr>
            </a:br>
            <a:r>
              <a:rPr lang="en-US" sz="5300" b="1" kern="1200" dirty="0">
                <a:solidFill>
                  <a:schemeClr val="bg1"/>
                </a:solidFill>
                <a:latin typeface="+mj-lt"/>
                <a:ea typeface="+mj-ea"/>
                <a:cs typeface="+mj-cs"/>
              </a:rPr>
              <a:t>Camilla (ass. </a:t>
            </a:r>
            <a:r>
              <a:rPr lang="en-US" sz="5300" b="1" dirty="0" err="1">
                <a:solidFill>
                  <a:schemeClr val="bg1"/>
                </a:solidFill>
                <a:latin typeface="+mj-lt"/>
                <a:ea typeface="+mj-ea"/>
                <a:cs typeface="+mj-cs"/>
              </a:rPr>
              <a:t>t</a:t>
            </a:r>
            <a:r>
              <a:rPr lang="en-US" sz="5300" b="1" kern="1200" dirty="0" err="1">
                <a:solidFill>
                  <a:schemeClr val="bg1"/>
                </a:solidFill>
                <a:latin typeface="+mj-lt"/>
                <a:ea typeface="+mj-ea"/>
                <a:cs typeface="+mj-cs"/>
              </a:rPr>
              <a:t>ränare</a:t>
            </a:r>
            <a:r>
              <a:rPr lang="en-US" sz="5300" b="1" kern="1200" dirty="0">
                <a:solidFill>
                  <a:schemeClr val="bg1"/>
                </a:solidFill>
                <a:latin typeface="+mj-lt"/>
                <a:ea typeface="+mj-ea"/>
                <a:cs typeface="+mj-cs"/>
              </a:rPr>
              <a:t>)</a:t>
            </a:r>
            <a:br>
              <a:rPr lang="en-US" sz="5300" b="1" kern="1200" dirty="0">
                <a:solidFill>
                  <a:schemeClr val="bg1"/>
                </a:solidFill>
                <a:latin typeface="+mj-lt"/>
                <a:ea typeface="+mj-ea"/>
                <a:cs typeface="+mj-cs"/>
              </a:rPr>
            </a:br>
            <a:r>
              <a:rPr lang="en-US" sz="5300" b="1" kern="1200" dirty="0">
                <a:solidFill>
                  <a:schemeClr val="bg1"/>
                </a:solidFill>
                <a:latin typeface="+mj-lt"/>
                <a:ea typeface="+mj-ea"/>
                <a:cs typeface="+mj-cs"/>
              </a:rPr>
              <a:t>Yasminee (</a:t>
            </a:r>
            <a:r>
              <a:rPr lang="en-US" sz="5300" b="1" kern="1200" dirty="0" err="1">
                <a:solidFill>
                  <a:schemeClr val="bg1"/>
                </a:solidFill>
                <a:latin typeface="+mj-lt"/>
                <a:ea typeface="+mj-ea"/>
                <a:cs typeface="+mj-cs"/>
              </a:rPr>
              <a:t>ass.tränare</a:t>
            </a:r>
            <a:r>
              <a:rPr lang="en-US" sz="5300" b="1" kern="1200" dirty="0">
                <a:solidFill>
                  <a:schemeClr val="bg1"/>
                </a:solidFill>
                <a:latin typeface="+mj-lt"/>
                <a:ea typeface="+mj-ea"/>
                <a:cs typeface="+mj-cs"/>
              </a:rPr>
              <a:t>/</a:t>
            </a:r>
            <a:r>
              <a:rPr lang="en-US" sz="5300" b="1" kern="1200" dirty="0" err="1">
                <a:solidFill>
                  <a:schemeClr val="bg1"/>
                </a:solidFill>
                <a:latin typeface="+mj-lt"/>
                <a:ea typeface="+mj-ea"/>
                <a:cs typeface="+mj-cs"/>
              </a:rPr>
              <a:t>onsdagar</a:t>
            </a:r>
            <a:r>
              <a:rPr lang="en-US" sz="5300" b="1" kern="1200" dirty="0">
                <a:solidFill>
                  <a:schemeClr val="bg1"/>
                </a:solidFill>
                <a:latin typeface="+mj-lt"/>
                <a:ea typeface="+mj-ea"/>
                <a:cs typeface="+mj-cs"/>
              </a:rPr>
              <a:t>)</a:t>
            </a:r>
            <a:endParaRPr dirty="0">
              <a:solidFill>
                <a:schemeClr val="bg1"/>
              </a:solidFill>
            </a:endParaRPr>
          </a:p>
        </p:txBody>
      </p:sp>
    </p:spTree>
    <p:extLst>
      <p:ext uri="{BB962C8B-B14F-4D97-AF65-F5344CB8AC3E}">
        <p14:creationId xmlns:p14="http://schemas.microsoft.com/office/powerpoint/2010/main" val="3707444844"/>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C2C6D1A9-01D7-4B09-AFB3-B4575CB34D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6425" y="1513578"/>
            <a:ext cx="2529970" cy="2092627"/>
          </a:xfrm>
          <a:prstGeom prst="rect">
            <a:avLst/>
          </a:prstGeom>
        </p:spPr>
      </p:pic>
      <p:pic>
        <p:nvPicPr>
          <p:cNvPr id="9" name="fallbackimg_4207790.jpg;format=jpg;bg=E3001B;chksum=efj9IE-JPwoydKkfSsI4tw.jpeg" descr="fallbackimg_4207790.jpg;format=jpg;bg=E3001B;chksum=efj9IE-JPwoydKkfSsI4tw.jpeg">
            <a:extLst>
              <a:ext uri="{FF2B5EF4-FFF2-40B4-BE49-F238E27FC236}">
                <a16:creationId xmlns:a16="http://schemas.microsoft.com/office/drawing/2014/main" id="{A9364CB0-DCDB-4016-B25F-433127B3BEA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536543"/>
            <a:ext cx="12192000" cy="7782255"/>
          </a:xfrm>
          <a:prstGeom prst="rect">
            <a:avLst/>
          </a:prstGeom>
          <a:ln w="12700">
            <a:miter lim="400000"/>
          </a:ln>
        </p:spPr>
      </p:pic>
      <p:sp>
        <p:nvSpPr>
          <p:cNvPr id="8" name="Rectangle">
            <a:extLst>
              <a:ext uri="{FF2B5EF4-FFF2-40B4-BE49-F238E27FC236}">
                <a16:creationId xmlns:a16="http://schemas.microsoft.com/office/drawing/2014/main" id="{0C658016-C4A1-4CF0-8986-A09E9F4CB6DE}"/>
              </a:ext>
            </a:extLst>
          </p:cNvPr>
          <p:cNvSpPr/>
          <p:nvPr/>
        </p:nvSpPr>
        <p:spPr>
          <a:xfrm>
            <a:off x="1" y="-536543"/>
            <a:ext cx="12192000" cy="7782255"/>
          </a:xfrm>
          <a:prstGeom prst="rect">
            <a:avLst/>
          </a:prstGeom>
          <a:solidFill>
            <a:srgbClr val="000000">
              <a:alpha val="55000"/>
            </a:srgbClr>
          </a:solidFill>
          <a:ln w="12700">
            <a:miter lim="400000"/>
          </a:ln>
        </p:spPr>
        <p:txBody>
          <a:bodyPr lIns="35719" tIns="35719" rIns="35719" bIns="35719" anchor="ctr"/>
          <a:lstStyle/>
          <a:p>
            <a:pPr algn="l">
              <a:buSzPct val="145000"/>
              <a:defRPr sz="2200" b="0">
                <a:latin typeface="+mn-lt"/>
                <a:ea typeface="+mn-ea"/>
                <a:cs typeface="+mn-cs"/>
                <a:sym typeface="Helvetica Neue Medium"/>
              </a:defRPr>
            </a:pPr>
            <a:endParaRPr lang="sv-SE" sz="1547">
              <a:solidFill>
                <a:schemeClr val="bg1"/>
              </a:solidFill>
              <a:sym typeface="Helvetica Neue Medium"/>
            </a:endParaRPr>
          </a:p>
        </p:txBody>
      </p:sp>
      <p:sp>
        <p:nvSpPr>
          <p:cNvPr id="6" name="Föräldraengagemang">
            <a:extLst>
              <a:ext uri="{FF2B5EF4-FFF2-40B4-BE49-F238E27FC236}">
                <a16:creationId xmlns:a16="http://schemas.microsoft.com/office/drawing/2014/main" id="{700D8C2B-66B0-4919-8622-C1B39F381DB6}"/>
              </a:ext>
            </a:extLst>
          </p:cNvPr>
          <p:cNvSpPr txBox="1">
            <a:spLocks/>
          </p:cNvSpPr>
          <p:nvPr/>
        </p:nvSpPr>
        <p:spPr>
          <a:xfrm>
            <a:off x="1656513" y="368746"/>
            <a:ext cx="7804548" cy="99023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5719" tIns="35719" rIns="35719" bIns="35719" anchor="ctr">
            <a:normAutofit/>
          </a:bodyPr>
          <a:lstStyle>
            <a:lvl1pPr marL="0" marR="0" indent="0" algn="l" defTabSz="578358" rtl="0" latinLnBrk="0">
              <a:lnSpc>
                <a:spcPct val="100000"/>
              </a:lnSpc>
              <a:spcBef>
                <a:spcPts val="0"/>
              </a:spcBef>
              <a:spcAft>
                <a:spcPts val="0"/>
              </a:spcAft>
              <a:buClrTx/>
              <a:buSzTx/>
              <a:buFontTx/>
              <a:buNone/>
              <a:tabLst/>
              <a:defRPr sz="7919" b="0" i="0" u="none" strike="noStrike" cap="none" spc="0" baseline="0">
                <a:ln>
                  <a:noFill/>
                </a:ln>
                <a:solidFill>
                  <a:srgbClr val="FFFFFF"/>
                </a:solidFill>
                <a:uFillTx/>
                <a:latin typeface="Futura"/>
                <a:ea typeface="Futura"/>
                <a:cs typeface="Futura"/>
                <a:sym typeface="Futura"/>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a:lstStyle>
          <a:p>
            <a:pPr hangingPunct="1"/>
            <a:endParaRPr lang="en-US" sz="5568"/>
          </a:p>
        </p:txBody>
      </p:sp>
      <p:sp>
        <p:nvSpPr>
          <p:cNvPr id="2" name="textruta 1">
            <a:extLst>
              <a:ext uri="{FF2B5EF4-FFF2-40B4-BE49-F238E27FC236}">
                <a16:creationId xmlns:a16="http://schemas.microsoft.com/office/drawing/2014/main" id="{94ABBC1A-4047-46DF-95B1-C90D8438FC74}"/>
              </a:ext>
            </a:extLst>
          </p:cNvPr>
          <p:cNvSpPr txBox="1"/>
          <p:nvPr/>
        </p:nvSpPr>
        <p:spPr>
          <a:xfrm>
            <a:off x="283779" y="368746"/>
            <a:ext cx="11550869" cy="1477328"/>
          </a:xfrm>
          <a:prstGeom prst="rect">
            <a:avLst/>
          </a:prstGeom>
          <a:noFill/>
        </p:spPr>
        <p:txBody>
          <a:bodyPr wrap="square" rtlCol="0">
            <a:spAutoFit/>
          </a:bodyPr>
          <a:lstStyle/>
          <a:p>
            <a:pPr algn="ctr"/>
            <a:r>
              <a:rPr lang="sv-SE" sz="7200" dirty="0">
                <a:solidFill>
                  <a:schemeClr val="bg1"/>
                </a:solidFill>
                <a:latin typeface="Futura"/>
              </a:rPr>
              <a:t>Föräldrapresentation</a:t>
            </a:r>
          </a:p>
          <a:p>
            <a:pPr algn="ctr"/>
            <a:endParaRPr lang="sv-SE" dirty="0">
              <a:solidFill>
                <a:schemeClr val="bg1"/>
              </a:solidFill>
            </a:endParaRPr>
          </a:p>
        </p:txBody>
      </p:sp>
      <p:sp>
        <p:nvSpPr>
          <p:cNvPr id="7" name="textruta 6">
            <a:extLst>
              <a:ext uri="{FF2B5EF4-FFF2-40B4-BE49-F238E27FC236}">
                <a16:creationId xmlns:a16="http://schemas.microsoft.com/office/drawing/2014/main" id="{26EAF3AF-5AA1-4D2E-891B-3C5486D6FF38}"/>
              </a:ext>
            </a:extLst>
          </p:cNvPr>
          <p:cNvSpPr txBox="1"/>
          <p:nvPr/>
        </p:nvSpPr>
        <p:spPr>
          <a:xfrm>
            <a:off x="1765738" y="1886553"/>
            <a:ext cx="9688216" cy="4566956"/>
          </a:xfrm>
          <a:prstGeom prst="rect">
            <a:avLst/>
          </a:prstGeom>
          <a:noFill/>
        </p:spPr>
        <p:txBody>
          <a:bodyPr wrap="square" rtlCol="0">
            <a:spAutoFit/>
          </a:bodyPr>
          <a:lstStyle/>
          <a:p>
            <a:pPr marL="457200" indent="-457200">
              <a:buFont typeface="Arial" panose="020B0604020202020204" pitchFamily="34" charset="0"/>
              <a:buChar char="•"/>
            </a:pPr>
            <a:r>
              <a:rPr lang="sv-SE" sz="2800" dirty="0">
                <a:solidFill>
                  <a:schemeClr val="bg1"/>
                </a:solidFill>
                <a:latin typeface="Arial" panose="020B0604020202020204" pitchFamily="34" charset="0"/>
                <a:cs typeface="Arial" panose="020B0604020202020204" pitchFamily="34" charset="0"/>
              </a:rPr>
              <a:t>Namn</a:t>
            </a:r>
          </a:p>
          <a:p>
            <a:pPr marL="457200" indent="-457200">
              <a:buFont typeface="Arial" panose="020B0604020202020204" pitchFamily="34" charset="0"/>
              <a:buChar char="•"/>
            </a:pPr>
            <a:r>
              <a:rPr lang="sv-SE" sz="2800" dirty="0">
                <a:solidFill>
                  <a:schemeClr val="bg1"/>
                </a:solidFill>
                <a:latin typeface="Arial" panose="020B0604020202020204" pitchFamily="34" charset="0"/>
                <a:cs typeface="Arial" panose="020B0604020202020204" pitchFamily="34" charset="0"/>
              </a:rPr>
              <a:t>Vilken grym kille är du förälder till?</a:t>
            </a:r>
          </a:p>
          <a:p>
            <a:pPr marL="457200" indent="-457200">
              <a:buFont typeface="Arial" panose="020B0604020202020204" pitchFamily="34" charset="0"/>
              <a:buChar char="•"/>
            </a:pPr>
            <a:r>
              <a:rPr lang="sv-SE" sz="2800" dirty="0">
                <a:solidFill>
                  <a:schemeClr val="bg1"/>
                </a:solidFill>
                <a:latin typeface="Arial" panose="020B0604020202020204" pitchFamily="34" charset="0"/>
                <a:cs typeface="Arial" panose="020B0604020202020204" pitchFamily="34" charset="0"/>
              </a:rPr>
              <a:t>Någon roll inom fotboll sen innan?</a:t>
            </a:r>
          </a:p>
          <a:p>
            <a:pPr marL="457200" indent="-457200">
              <a:buFont typeface="Arial" panose="020B0604020202020204" pitchFamily="34" charset="0"/>
              <a:buChar char="•"/>
            </a:pPr>
            <a:endParaRPr lang="sv-SE" sz="2800" dirty="0">
              <a:solidFill>
                <a:schemeClr val="bg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sv-SE" sz="2800" dirty="0">
              <a:solidFill>
                <a:schemeClr val="bg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sv-SE" sz="2800" dirty="0">
              <a:solidFill>
                <a:schemeClr val="bg1"/>
              </a:solidFill>
              <a:latin typeface="Arial" panose="020B0604020202020204" pitchFamily="34" charset="0"/>
              <a:cs typeface="Arial" panose="020B0604020202020204" pitchFamily="34" charset="0"/>
            </a:endParaRPr>
          </a:p>
          <a:p>
            <a:endParaRPr lang="sv-SE" dirty="0">
              <a:solidFill>
                <a:schemeClr val="bg1"/>
              </a:solidFill>
            </a:endParaRPr>
          </a:p>
          <a:p>
            <a:endParaRPr lang="sv-SE" dirty="0">
              <a:solidFill>
                <a:schemeClr val="bg1"/>
              </a:solidFill>
            </a:endParaRPr>
          </a:p>
          <a:p>
            <a:pPr>
              <a:lnSpc>
                <a:spcPct val="150000"/>
              </a:lnSpc>
            </a:pPr>
            <a:r>
              <a:rPr lang="sv-SE" sz="2000" dirty="0">
                <a:solidFill>
                  <a:schemeClr val="bg1"/>
                </a:solidFill>
              </a:rPr>
              <a:t>Enligt Svenska Fotbollförbundet finns det över 3 000 fotbollsföreningar i Sverige. </a:t>
            </a:r>
          </a:p>
          <a:p>
            <a:pPr>
              <a:lnSpc>
                <a:spcPct val="150000"/>
              </a:lnSpc>
            </a:pPr>
            <a:r>
              <a:rPr lang="sv-SE" sz="2000" dirty="0">
                <a:solidFill>
                  <a:schemeClr val="bg1"/>
                </a:solidFill>
              </a:rPr>
              <a:t>Dessa föreningar har tillsammans över 1,3 miljoner medlemmar, varav cirka 600 000 är aktiva spelare. Fotbollen står för nära 40 % av alla idrottsaktiviteter i landet.</a:t>
            </a:r>
            <a:endParaRPr lang="sv-SE"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270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Filosofi och träning"/>
          <p:cNvSpPr txBox="1"/>
          <p:nvPr/>
        </p:nvSpPr>
        <p:spPr>
          <a:xfrm>
            <a:off x="5071800" y="3295534"/>
            <a:ext cx="1323953" cy="26693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35719" tIns="35719" rIns="35719" bIns="35719" anchor="ctr">
            <a:spAutoFit/>
          </a:bodyPr>
          <a:lstStyle>
            <a:lvl1pPr>
              <a:defRPr>
                <a:solidFill>
                  <a:srgbClr val="FFFFFF"/>
                </a:solidFill>
              </a:defRPr>
            </a:lvl1pPr>
          </a:lstStyle>
          <a:p>
            <a:r>
              <a:rPr sz="1266" dirty="0" err="1"/>
              <a:t>Filosofi</a:t>
            </a:r>
            <a:r>
              <a:rPr sz="1266" dirty="0"/>
              <a:t> och </a:t>
            </a:r>
            <a:r>
              <a:rPr sz="1266" dirty="0" err="1"/>
              <a:t>träning</a:t>
            </a:r>
            <a:endParaRPr sz="1266" dirty="0"/>
          </a:p>
        </p:txBody>
      </p:sp>
      <p:pic>
        <p:nvPicPr>
          <p:cNvPr id="177" name="fallbackimg_4207790.jpg;format=jpg;bg=E3001B;chksum=efj9IE-JPwoydKkfSsI4tw.jpeg" descr="fallbackimg_4207790.jpg;format=jpg;bg=E3001B;chksum=efj9IE-JPwoydKkfSsI4tw.jpe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4083" y="-436226"/>
            <a:ext cx="12002813" cy="7782255"/>
          </a:xfrm>
          <a:prstGeom prst="rect">
            <a:avLst/>
          </a:prstGeom>
          <a:ln w="12700">
            <a:miter lim="400000"/>
          </a:ln>
        </p:spPr>
      </p:pic>
      <p:sp>
        <p:nvSpPr>
          <p:cNvPr id="178" name="Rectangle"/>
          <p:cNvSpPr/>
          <p:nvPr/>
        </p:nvSpPr>
        <p:spPr>
          <a:xfrm>
            <a:off x="0" y="-410322"/>
            <a:ext cx="12192000" cy="7756351"/>
          </a:xfrm>
          <a:prstGeom prst="rect">
            <a:avLst/>
          </a:prstGeom>
          <a:solidFill>
            <a:srgbClr val="000000">
              <a:alpha val="55000"/>
            </a:srgbClr>
          </a:solidFill>
          <a:ln w="12700">
            <a:miter lim="400000"/>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179" name="Tolerans, glädje och gemenskap…"/>
          <p:cNvSpPr txBox="1">
            <a:spLocks noGrp="1"/>
          </p:cNvSpPr>
          <p:nvPr>
            <p:ph type="title" idx="4294967295"/>
          </p:nvPr>
        </p:nvSpPr>
        <p:spPr>
          <a:xfrm>
            <a:off x="2007390" y="1603590"/>
            <a:ext cx="8671653" cy="4953793"/>
          </a:xfrm>
          <a:prstGeom prst="rect">
            <a:avLst/>
          </a:prstGeom>
        </p:spPr>
        <p:txBody>
          <a:bodyPr>
            <a:noAutofit/>
          </a:bodyPr>
          <a:lstStyle/>
          <a:p>
            <a:pPr defTabSz="303956">
              <a:spcBef>
                <a:spcPts val="2180"/>
              </a:spcBef>
              <a:defRPr sz="2368">
                <a:solidFill>
                  <a:srgbClr val="FFFFFF"/>
                </a:solidFill>
                <a:latin typeface="Helvetica Neue"/>
                <a:ea typeface="Helvetica Neue"/>
                <a:cs typeface="Helvetica Neue"/>
                <a:sym typeface="Helvetica Neue"/>
              </a:defRPr>
            </a:pPr>
            <a:r>
              <a:rPr sz="1800" dirty="0">
                <a:solidFill>
                  <a:schemeClr val="bg1"/>
                </a:solidFill>
                <a:latin typeface="Arial" panose="020B0604020202020204" pitchFamily="34" charset="0"/>
                <a:cs typeface="Arial" panose="020B0604020202020204" pitchFamily="34" charset="0"/>
              </a:rPr>
              <a:t>Tolerans, </a:t>
            </a:r>
            <a:r>
              <a:rPr sz="1800" dirty="0" err="1">
                <a:solidFill>
                  <a:schemeClr val="bg1"/>
                </a:solidFill>
                <a:latin typeface="Arial" panose="020B0604020202020204" pitchFamily="34" charset="0"/>
                <a:cs typeface="Arial" panose="020B0604020202020204" pitchFamily="34" charset="0"/>
              </a:rPr>
              <a:t>glädje</a:t>
            </a:r>
            <a:r>
              <a:rPr sz="1800" dirty="0">
                <a:solidFill>
                  <a:schemeClr val="bg1"/>
                </a:solidFill>
                <a:latin typeface="Arial" panose="020B0604020202020204" pitchFamily="34" charset="0"/>
                <a:cs typeface="Arial" panose="020B0604020202020204" pitchFamily="34" charset="0"/>
              </a:rPr>
              <a:t> och </a:t>
            </a:r>
            <a:r>
              <a:rPr sz="1800" dirty="0" err="1">
                <a:solidFill>
                  <a:schemeClr val="bg1"/>
                </a:solidFill>
                <a:latin typeface="Arial" panose="020B0604020202020204" pitchFamily="34" charset="0"/>
                <a:cs typeface="Arial" panose="020B0604020202020204" pitchFamily="34" charset="0"/>
              </a:rPr>
              <a:t>gemenskap</a:t>
            </a:r>
            <a:endParaRPr sz="1800" dirty="0">
              <a:solidFill>
                <a:schemeClr val="bg1"/>
              </a:solidFill>
              <a:latin typeface="Arial" panose="020B0604020202020204" pitchFamily="34" charset="0"/>
              <a:cs typeface="Arial" panose="020B0604020202020204" pitchFamily="34" charset="0"/>
            </a:endParaRPr>
          </a:p>
          <a:p>
            <a:pPr defTabSz="303956">
              <a:spcBef>
                <a:spcPts val="2180"/>
              </a:spcBef>
              <a:defRPr sz="2368">
                <a:solidFill>
                  <a:srgbClr val="FFFFFF"/>
                </a:solidFill>
                <a:latin typeface="Helvetica Neue"/>
                <a:ea typeface="Helvetica Neue"/>
                <a:cs typeface="Helvetica Neue"/>
                <a:sym typeface="Helvetica Neue"/>
              </a:defRPr>
            </a:pPr>
            <a:r>
              <a:rPr sz="1800" dirty="0" err="1">
                <a:solidFill>
                  <a:schemeClr val="bg1"/>
                </a:solidFill>
                <a:latin typeface="Arial" panose="020B0604020202020204" pitchFamily="34" charset="0"/>
                <a:cs typeface="Arial" panose="020B0604020202020204" pitchFamily="34" charset="0"/>
              </a:rPr>
              <a:t>Vår</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Värdegrund</a:t>
            </a:r>
            <a:r>
              <a:rPr sz="1800" dirty="0">
                <a:solidFill>
                  <a:schemeClr val="bg1"/>
                </a:solidFill>
                <a:latin typeface="Arial" panose="020B0604020202020204" pitchFamily="34" charset="0"/>
                <a:cs typeface="Arial" panose="020B0604020202020204" pitchFamily="34" charset="0"/>
              </a:rPr>
              <a:t> "IKK-</a:t>
            </a:r>
            <a:r>
              <a:rPr sz="1800" dirty="0" err="1">
                <a:solidFill>
                  <a:schemeClr val="bg1"/>
                </a:solidFill>
                <a:latin typeface="Arial" panose="020B0604020202020204" pitchFamily="34" charset="0"/>
                <a:cs typeface="Arial" panose="020B0604020202020204" pitchFamily="34" charset="0"/>
              </a:rPr>
              <a:t>tanken</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genomsyras</a:t>
            </a:r>
            <a:r>
              <a:rPr sz="1800" dirty="0">
                <a:solidFill>
                  <a:schemeClr val="bg1"/>
                </a:solidFill>
                <a:latin typeface="Arial" panose="020B0604020202020204" pitchFamily="34" charset="0"/>
                <a:cs typeface="Arial" panose="020B0604020202020204" pitchFamily="34" charset="0"/>
              </a:rPr>
              <a:t> av </a:t>
            </a:r>
            <a:r>
              <a:rPr sz="1800" dirty="0" err="1">
                <a:solidFill>
                  <a:schemeClr val="bg1"/>
                </a:solidFill>
                <a:latin typeface="Arial" panose="020B0604020202020204" pitchFamily="34" charset="0"/>
                <a:cs typeface="Arial" panose="020B0604020202020204" pitchFamily="34" charset="0"/>
              </a:rPr>
              <a:t>att</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alla</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människor</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i</a:t>
            </a:r>
            <a:r>
              <a:rPr sz="1800" dirty="0">
                <a:solidFill>
                  <a:schemeClr val="bg1"/>
                </a:solidFill>
                <a:latin typeface="Arial" panose="020B0604020202020204" pitchFamily="34" charset="0"/>
                <a:cs typeface="Arial" panose="020B0604020202020204" pitchFamily="34" charset="0"/>
              </a:rPr>
              <a:t> och runt </a:t>
            </a:r>
            <a:r>
              <a:rPr sz="1800" dirty="0" err="1">
                <a:solidFill>
                  <a:schemeClr val="bg1"/>
                </a:solidFill>
                <a:latin typeface="Arial" panose="020B0604020202020204" pitchFamily="34" charset="0"/>
                <a:cs typeface="Arial" panose="020B0604020202020204" pitchFamily="34" charset="0"/>
              </a:rPr>
              <a:t>föreningen</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känner</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tolerans</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glädje</a:t>
            </a:r>
            <a:r>
              <a:rPr sz="1800" dirty="0">
                <a:solidFill>
                  <a:schemeClr val="bg1"/>
                </a:solidFill>
                <a:latin typeface="Arial" panose="020B0604020202020204" pitchFamily="34" charset="0"/>
                <a:cs typeface="Arial" panose="020B0604020202020204" pitchFamily="34" charset="0"/>
              </a:rPr>
              <a:t> och </a:t>
            </a:r>
            <a:r>
              <a:rPr sz="1800" dirty="0" err="1">
                <a:solidFill>
                  <a:schemeClr val="bg1"/>
                </a:solidFill>
                <a:latin typeface="Arial" panose="020B0604020202020204" pitchFamily="34" charset="0"/>
                <a:cs typeface="Arial" panose="020B0604020202020204" pitchFamily="34" charset="0"/>
              </a:rPr>
              <a:t>gemenskap</a:t>
            </a:r>
            <a:r>
              <a:rPr sz="1800" dirty="0">
                <a:solidFill>
                  <a:schemeClr val="bg1"/>
                </a:solidFill>
                <a:latin typeface="Arial" panose="020B0604020202020204" pitchFamily="34" charset="0"/>
                <a:cs typeface="Arial" panose="020B0604020202020204" pitchFamily="34" charset="0"/>
              </a:rPr>
              <a:t>.</a:t>
            </a:r>
          </a:p>
          <a:p>
            <a:pPr defTabSz="303956">
              <a:spcBef>
                <a:spcPts val="2180"/>
              </a:spcBef>
              <a:defRPr sz="2368">
                <a:solidFill>
                  <a:srgbClr val="FFFFFF"/>
                </a:solidFill>
                <a:latin typeface="Helvetica Neue"/>
                <a:ea typeface="Helvetica Neue"/>
                <a:cs typeface="Helvetica Neue"/>
                <a:sym typeface="Helvetica Neue"/>
              </a:defRPr>
            </a:pPr>
            <a:r>
              <a:rPr sz="1800" dirty="0" err="1">
                <a:solidFill>
                  <a:schemeClr val="bg1"/>
                </a:solidFill>
                <a:latin typeface="Arial" panose="020B0604020202020204" pitchFamily="34" charset="0"/>
                <a:cs typeface="Arial" panose="020B0604020202020204" pitchFamily="34" charset="0"/>
              </a:rPr>
              <a:t>Tolerans</a:t>
            </a:r>
            <a:r>
              <a:rPr sz="1800" dirty="0">
                <a:solidFill>
                  <a:schemeClr val="bg1"/>
                </a:solidFill>
                <a:latin typeface="Arial" panose="020B0604020202020204" pitchFamily="34" charset="0"/>
                <a:cs typeface="Arial" panose="020B0604020202020204" pitchFamily="34" charset="0"/>
              </a:rPr>
              <a:t> : Vi </a:t>
            </a:r>
            <a:r>
              <a:rPr sz="1800" dirty="0" err="1">
                <a:solidFill>
                  <a:schemeClr val="bg1"/>
                </a:solidFill>
                <a:latin typeface="Arial" panose="020B0604020202020204" pitchFamily="34" charset="0"/>
                <a:cs typeface="Arial" panose="020B0604020202020204" pitchFamily="34" charset="0"/>
              </a:rPr>
              <a:t>uppträder</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alltid</a:t>
            </a:r>
            <a:r>
              <a:rPr sz="1800" dirty="0">
                <a:solidFill>
                  <a:schemeClr val="bg1"/>
                </a:solidFill>
                <a:latin typeface="Arial" panose="020B0604020202020204" pitchFamily="34" charset="0"/>
                <a:cs typeface="Arial" panose="020B0604020202020204" pitchFamily="34" charset="0"/>
              </a:rPr>
              <a:t> med </a:t>
            </a:r>
            <a:r>
              <a:rPr sz="1800" dirty="0" err="1">
                <a:solidFill>
                  <a:schemeClr val="bg1"/>
                </a:solidFill>
                <a:latin typeface="Arial" panose="020B0604020202020204" pitchFamily="34" charset="0"/>
                <a:cs typeface="Arial" panose="020B0604020202020204" pitchFamily="34" charset="0"/>
              </a:rPr>
              <a:t>stil</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vilket</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innebär</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att</a:t>
            </a:r>
            <a:r>
              <a:rPr sz="1800" dirty="0">
                <a:solidFill>
                  <a:schemeClr val="bg1"/>
                </a:solidFill>
                <a:latin typeface="Arial" panose="020B0604020202020204" pitchFamily="34" charset="0"/>
                <a:cs typeface="Arial" panose="020B0604020202020204" pitchFamily="34" charset="0"/>
              </a:rPr>
              <a:t> vi </a:t>
            </a:r>
            <a:r>
              <a:rPr sz="1800" dirty="0" err="1">
                <a:solidFill>
                  <a:schemeClr val="bg1"/>
                </a:solidFill>
                <a:latin typeface="Arial" panose="020B0604020202020204" pitchFamily="34" charset="0"/>
                <a:cs typeface="Arial" panose="020B0604020202020204" pitchFamily="34" charset="0"/>
              </a:rPr>
              <a:t>uppträder</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sportsligt</a:t>
            </a:r>
            <a:r>
              <a:rPr sz="1800" dirty="0">
                <a:solidFill>
                  <a:schemeClr val="bg1"/>
                </a:solidFill>
                <a:latin typeface="Arial" panose="020B0604020202020204" pitchFamily="34" charset="0"/>
                <a:cs typeface="Arial" panose="020B0604020202020204" pitchFamily="34" charset="0"/>
              </a:rPr>
              <a:t> mot </a:t>
            </a:r>
            <a:r>
              <a:rPr sz="1800" dirty="0" err="1">
                <a:solidFill>
                  <a:schemeClr val="bg1"/>
                </a:solidFill>
                <a:latin typeface="Arial" panose="020B0604020202020204" pitchFamily="34" charset="0"/>
                <a:cs typeface="Arial" panose="020B0604020202020204" pitchFamily="34" charset="0"/>
              </a:rPr>
              <a:t>alla</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människor</a:t>
            </a:r>
            <a:r>
              <a:rPr sz="1800" dirty="0">
                <a:solidFill>
                  <a:schemeClr val="bg1"/>
                </a:solidFill>
                <a:latin typeface="Arial" panose="020B0604020202020204" pitchFamily="34" charset="0"/>
                <a:cs typeface="Arial" panose="020B0604020202020204" pitchFamily="34" charset="0"/>
              </a:rPr>
              <a:t> vi </a:t>
            </a:r>
            <a:r>
              <a:rPr sz="1800" dirty="0" err="1">
                <a:solidFill>
                  <a:schemeClr val="bg1"/>
                </a:solidFill>
                <a:latin typeface="Arial" panose="020B0604020202020204" pitchFamily="34" charset="0"/>
                <a:cs typeface="Arial" panose="020B0604020202020204" pitchFamily="34" charset="0"/>
              </a:rPr>
              <a:t>stöter</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på</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i</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föreningslivet</a:t>
            </a:r>
            <a:r>
              <a:rPr sz="1800" dirty="0">
                <a:solidFill>
                  <a:schemeClr val="bg1"/>
                </a:solidFill>
                <a:latin typeface="Arial" panose="020B0604020202020204" pitchFamily="34" charset="0"/>
                <a:cs typeface="Arial" panose="020B0604020202020204" pitchFamily="34" charset="0"/>
              </a:rPr>
              <a:t>. Vi </a:t>
            </a:r>
            <a:r>
              <a:rPr sz="1800" dirty="0" err="1">
                <a:solidFill>
                  <a:schemeClr val="bg1"/>
                </a:solidFill>
                <a:latin typeface="Arial" panose="020B0604020202020204" pitchFamily="34" charset="0"/>
                <a:cs typeface="Arial" panose="020B0604020202020204" pitchFamily="34" charset="0"/>
              </a:rPr>
              <a:t>strävar</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efter</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att</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förstå</a:t>
            </a:r>
            <a:r>
              <a:rPr sz="1800" dirty="0">
                <a:solidFill>
                  <a:schemeClr val="bg1"/>
                </a:solidFill>
                <a:latin typeface="Arial" panose="020B0604020202020204" pitchFamily="34" charset="0"/>
                <a:cs typeface="Arial" panose="020B0604020202020204" pitchFamily="34" charset="0"/>
              </a:rPr>
              <a:t> och </a:t>
            </a:r>
            <a:r>
              <a:rPr sz="1800" dirty="0" err="1">
                <a:solidFill>
                  <a:schemeClr val="bg1"/>
                </a:solidFill>
                <a:latin typeface="Arial" panose="020B0604020202020204" pitchFamily="34" charset="0"/>
                <a:cs typeface="Arial" panose="020B0604020202020204" pitchFamily="34" charset="0"/>
              </a:rPr>
              <a:t>tolerera</a:t>
            </a:r>
            <a:r>
              <a:rPr sz="1800" dirty="0">
                <a:solidFill>
                  <a:schemeClr val="bg1"/>
                </a:solidFill>
                <a:latin typeface="Arial" panose="020B0604020202020204" pitchFamily="34" charset="0"/>
                <a:cs typeface="Arial" panose="020B0604020202020204" pitchFamily="34" charset="0"/>
              </a:rPr>
              <a:t> den </a:t>
            </a:r>
            <a:r>
              <a:rPr sz="1800" dirty="0" err="1">
                <a:solidFill>
                  <a:schemeClr val="bg1"/>
                </a:solidFill>
                <a:latin typeface="Arial" panose="020B0604020202020204" pitchFamily="34" charset="0"/>
                <a:cs typeface="Arial" panose="020B0604020202020204" pitchFamily="34" charset="0"/>
              </a:rPr>
              <a:t>enskilda</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individen</a:t>
            </a:r>
            <a:r>
              <a:rPr sz="1800" dirty="0">
                <a:solidFill>
                  <a:schemeClr val="bg1"/>
                </a:solidFill>
                <a:latin typeface="Arial" panose="020B0604020202020204" pitchFamily="34" charset="0"/>
                <a:cs typeface="Arial" panose="020B0604020202020204" pitchFamily="34" charset="0"/>
              </a:rPr>
              <a:t>. </a:t>
            </a:r>
          </a:p>
          <a:p>
            <a:pPr defTabSz="303956">
              <a:spcBef>
                <a:spcPts val="2180"/>
              </a:spcBef>
              <a:defRPr sz="2368">
                <a:solidFill>
                  <a:srgbClr val="FFFFFF"/>
                </a:solidFill>
                <a:latin typeface="Helvetica Neue"/>
                <a:ea typeface="Helvetica Neue"/>
                <a:cs typeface="Helvetica Neue"/>
                <a:sym typeface="Helvetica Neue"/>
              </a:defRPr>
            </a:pPr>
            <a:r>
              <a:rPr sz="1800" dirty="0" err="1">
                <a:solidFill>
                  <a:schemeClr val="bg1"/>
                </a:solidFill>
                <a:latin typeface="Arial" panose="020B0604020202020204" pitchFamily="34" charset="0"/>
                <a:cs typeface="Arial" panose="020B0604020202020204" pitchFamily="34" charset="0"/>
              </a:rPr>
              <a:t>Glädje</a:t>
            </a:r>
            <a:r>
              <a:rPr sz="1800" dirty="0">
                <a:solidFill>
                  <a:schemeClr val="bg1"/>
                </a:solidFill>
                <a:latin typeface="Arial" panose="020B0604020202020204" pitchFamily="34" charset="0"/>
                <a:cs typeface="Arial" panose="020B0604020202020204" pitchFamily="34" charset="0"/>
              </a:rPr>
              <a:t> : </a:t>
            </a:r>
            <a:r>
              <a:rPr sz="1800" dirty="0" err="1">
                <a:solidFill>
                  <a:schemeClr val="bg1"/>
                </a:solidFill>
                <a:latin typeface="Arial" panose="020B0604020202020204" pitchFamily="34" charset="0"/>
                <a:cs typeface="Arial" panose="020B0604020202020204" pitchFamily="34" charset="0"/>
              </a:rPr>
              <a:t>Genom</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att</a:t>
            </a:r>
            <a:r>
              <a:rPr sz="1800" dirty="0">
                <a:solidFill>
                  <a:schemeClr val="bg1"/>
                </a:solidFill>
                <a:latin typeface="Arial" panose="020B0604020202020204" pitchFamily="34" charset="0"/>
                <a:cs typeface="Arial" panose="020B0604020202020204" pitchFamily="34" charset="0"/>
              </a:rPr>
              <a:t> ha </a:t>
            </a:r>
            <a:r>
              <a:rPr sz="1800" dirty="0" err="1">
                <a:solidFill>
                  <a:schemeClr val="bg1"/>
                </a:solidFill>
                <a:latin typeface="Arial" panose="020B0604020202020204" pitchFamily="34" charset="0"/>
                <a:cs typeface="Arial" panose="020B0604020202020204" pitchFamily="34" charset="0"/>
              </a:rPr>
              <a:t>roligt</a:t>
            </a:r>
            <a:r>
              <a:rPr sz="1800" dirty="0">
                <a:solidFill>
                  <a:schemeClr val="bg1"/>
                </a:solidFill>
                <a:latin typeface="Arial" panose="020B0604020202020204" pitchFamily="34" charset="0"/>
                <a:cs typeface="Arial" panose="020B0604020202020204" pitchFamily="34" charset="0"/>
              </a:rPr>
              <a:t> och </a:t>
            </a:r>
            <a:r>
              <a:rPr sz="1800" dirty="0" err="1">
                <a:solidFill>
                  <a:schemeClr val="bg1"/>
                </a:solidFill>
                <a:latin typeface="Arial" panose="020B0604020202020204" pitchFamily="34" charset="0"/>
                <a:cs typeface="Arial" panose="020B0604020202020204" pitchFamily="34" charset="0"/>
              </a:rPr>
              <a:t>en</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positiv</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inställning</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kommer</a:t>
            </a:r>
            <a:r>
              <a:rPr sz="1800" dirty="0">
                <a:solidFill>
                  <a:schemeClr val="bg1"/>
                </a:solidFill>
                <a:latin typeface="Arial" panose="020B0604020202020204" pitchFamily="34" charset="0"/>
                <a:cs typeface="Arial" panose="020B0604020202020204" pitchFamily="34" charset="0"/>
              </a:rPr>
              <a:t> vi </a:t>
            </a:r>
            <a:r>
              <a:rPr sz="1800" dirty="0" err="1">
                <a:solidFill>
                  <a:schemeClr val="bg1"/>
                </a:solidFill>
                <a:latin typeface="Arial" panose="020B0604020202020204" pitchFamily="34" charset="0"/>
                <a:cs typeface="Arial" panose="020B0604020202020204" pitchFamily="34" charset="0"/>
              </a:rPr>
              <a:t>utvecklas</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tillsammans</a:t>
            </a:r>
            <a:r>
              <a:rPr sz="1800" dirty="0">
                <a:solidFill>
                  <a:schemeClr val="bg1"/>
                </a:solidFill>
                <a:latin typeface="Arial" panose="020B0604020202020204" pitchFamily="34" charset="0"/>
                <a:cs typeface="Arial" panose="020B0604020202020204" pitchFamily="34" charset="0"/>
              </a:rPr>
              <a:t> och </a:t>
            </a:r>
            <a:r>
              <a:rPr sz="1800" dirty="0" err="1">
                <a:solidFill>
                  <a:schemeClr val="bg1"/>
                </a:solidFill>
                <a:latin typeface="Arial" panose="020B0604020202020204" pitchFamily="34" charset="0"/>
                <a:cs typeface="Arial" panose="020B0604020202020204" pitchFamily="34" charset="0"/>
              </a:rPr>
              <a:t>få</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fina</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upplevelser</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både</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på</a:t>
            </a:r>
            <a:r>
              <a:rPr sz="1800" dirty="0">
                <a:solidFill>
                  <a:schemeClr val="bg1"/>
                </a:solidFill>
                <a:latin typeface="Arial" panose="020B0604020202020204" pitchFamily="34" charset="0"/>
                <a:cs typeface="Arial" panose="020B0604020202020204" pitchFamily="34" charset="0"/>
              </a:rPr>
              <a:t> och </a:t>
            </a:r>
            <a:r>
              <a:rPr sz="1800" dirty="0" err="1">
                <a:solidFill>
                  <a:schemeClr val="bg1"/>
                </a:solidFill>
                <a:latin typeface="Arial" panose="020B0604020202020204" pitchFamily="34" charset="0"/>
                <a:cs typeface="Arial" panose="020B0604020202020204" pitchFamily="34" charset="0"/>
              </a:rPr>
              <a:t>utanför</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planen</a:t>
            </a:r>
            <a:r>
              <a:rPr sz="1800" dirty="0">
                <a:solidFill>
                  <a:schemeClr val="bg1"/>
                </a:solidFill>
                <a:latin typeface="Arial" panose="020B0604020202020204" pitchFamily="34" charset="0"/>
                <a:cs typeface="Arial" panose="020B0604020202020204" pitchFamily="34" charset="0"/>
              </a:rPr>
              <a:t>. </a:t>
            </a:r>
          </a:p>
          <a:p>
            <a:pPr defTabSz="303956">
              <a:spcBef>
                <a:spcPts val="2180"/>
              </a:spcBef>
              <a:defRPr sz="2368">
                <a:solidFill>
                  <a:srgbClr val="FFFFFF"/>
                </a:solidFill>
                <a:latin typeface="Helvetica Neue"/>
                <a:ea typeface="Helvetica Neue"/>
                <a:cs typeface="Helvetica Neue"/>
                <a:sym typeface="Helvetica Neue"/>
              </a:defRPr>
            </a:pPr>
            <a:r>
              <a:rPr sz="1800" dirty="0" err="1">
                <a:solidFill>
                  <a:schemeClr val="bg1"/>
                </a:solidFill>
                <a:latin typeface="Arial" panose="020B0604020202020204" pitchFamily="34" charset="0"/>
                <a:cs typeface="Arial" panose="020B0604020202020204" pitchFamily="34" charset="0"/>
              </a:rPr>
              <a:t>Gemenskap</a:t>
            </a:r>
            <a:r>
              <a:rPr sz="1800" dirty="0">
                <a:solidFill>
                  <a:schemeClr val="bg1"/>
                </a:solidFill>
                <a:latin typeface="Arial" panose="020B0604020202020204" pitchFamily="34" charset="0"/>
                <a:cs typeface="Arial" panose="020B0604020202020204" pitchFamily="34" charset="0"/>
              </a:rPr>
              <a:t> : Vi </a:t>
            </a:r>
            <a:r>
              <a:rPr sz="1800" dirty="0" err="1">
                <a:solidFill>
                  <a:schemeClr val="bg1"/>
                </a:solidFill>
                <a:latin typeface="Arial" panose="020B0604020202020204" pitchFamily="34" charset="0"/>
                <a:cs typeface="Arial" panose="020B0604020202020204" pitchFamily="34" charset="0"/>
              </a:rPr>
              <a:t>är</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alla</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kompisar</a:t>
            </a:r>
            <a:r>
              <a:rPr sz="1800" dirty="0">
                <a:solidFill>
                  <a:schemeClr val="bg1"/>
                </a:solidFill>
                <a:latin typeface="Arial" panose="020B0604020202020204" pitchFamily="34" charset="0"/>
                <a:cs typeface="Arial" panose="020B0604020202020204" pitchFamily="34" charset="0"/>
              </a:rPr>
              <a:t> och </a:t>
            </a:r>
            <a:r>
              <a:rPr sz="1800" dirty="0" err="1">
                <a:solidFill>
                  <a:schemeClr val="bg1"/>
                </a:solidFill>
                <a:latin typeface="Arial" panose="020B0604020202020204" pitchFamily="34" charset="0"/>
                <a:cs typeface="Arial" panose="020B0604020202020204" pitchFamily="34" charset="0"/>
              </a:rPr>
              <a:t>vårt</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intresse</a:t>
            </a:r>
            <a:r>
              <a:rPr sz="1800" dirty="0">
                <a:solidFill>
                  <a:schemeClr val="bg1"/>
                </a:solidFill>
                <a:latin typeface="Arial" panose="020B0604020202020204" pitchFamily="34" charset="0"/>
                <a:cs typeface="Arial" panose="020B0604020202020204" pitchFamily="34" charset="0"/>
              </a:rPr>
              <a:t> för </a:t>
            </a:r>
            <a:r>
              <a:rPr sz="1800" dirty="0" err="1">
                <a:solidFill>
                  <a:schemeClr val="bg1"/>
                </a:solidFill>
                <a:latin typeface="Arial" panose="020B0604020202020204" pitchFamily="34" charset="0"/>
                <a:cs typeface="Arial" panose="020B0604020202020204" pitchFamily="34" charset="0"/>
              </a:rPr>
              <a:t>fotbollen</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skapar</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klubbkänslan</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i</a:t>
            </a:r>
            <a:r>
              <a:rPr sz="1800" dirty="0">
                <a:solidFill>
                  <a:schemeClr val="bg1"/>
                </a:solidFill>
                <a:latin typeface="Arial" panose="020B0604020202020204" pitchFamily="34" charset="0"/>
                <a:cs typeface="Arial" panose="020B0604020202020204" pitchFamily="34" charset="0"/>
              </a:rPr>
              <a:t> IK </a:t>
            </a:r>
            <a:r>
              <a:rPr sz="1800" dirty="0" err="1">
                <a:solidFill>
                  <a:schemeClr val="bg1"/>
                </a:solidFill>
                <a:latin typeface="Arial" panose="020B0604020202020204" pitchFamily="34" charset="0"/>
                <a:cs typeface="Arial" panose="020B0604020202020204" pitchFamily="34" charset="0"/>
              </a:rPr>
              <a:t>Kongahälla</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Tillsammans</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skapar</a:t>
            </a:r>
            <a:r>
              <a:rPr sz="1800" dirty="0">
                <a:solidFill>
                  <a:schemeClr val="bg1"/>
                </a:solidFill>
                <a:latin typeface="Arial" panose="020B0604020202020204" pitchFamily="34" charset="0"/>
                <a:cs typeface="Arial" panose="020B0604020202020204" pitchFamily="34" charset="0"/>
              </a:rPr>
              <a:t> vi </a:t>
            </a:r>
            <a:r>
              <a:rPr sz="1800" dirty="0" err="1">
                <a:solidFill>
                  <a:schemeClr val="bg1"/>
                </a:solidFill>
                <a:latin typeface="Arial" panose="020B0604020202020204" pitchFamily="34" charset="0"/>
                <a:cs typeface="Arial" panose="020B0604020202020204" pitchFamily="34" charset="0"/>
              </a:rPr>
              <a:t>en</a:t>
            </a:r>
            <a:r>
              <a:rPr sz="1800" dirty="0">
                <a:solidFill>
                  <a:schemeClr val="bg1"/>
                </a:solidFill>
                <a:latin typeface="Arial" panose="020B0604020202020204" pitchFamily="34" charset="0"/>
                <a:cs typeface="Arial" panose="020B0604020202020204" pitchFamily="34" charset="0"/>
              </a:rPr>
              <a:t> vi-</a:t>
            </a:r>
            <a:r>
              <a:rPr sz="1800" dirty="0" err="1">
                <a:solidFill>
                  <a:schemeClr val="bg1"/>
                </a:solidFill>
                <a:latin typeface="Arial" panose="020B0604020202020204" pitchFamily="34" charset="0"/>
                <a:cs typeface="Arial" panose="020B0604020202020204" pitchFamily="34" charset="0"/>
              </a:rPr>
              <a:t>känsla</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som</a:t>
            </a:r>
            <a:r>
              <a:rPr sz="1800" dirty="0">
                <a:solidFill>
                  <a:schemeClr val="bg1"/>
                </a:solidFill>
                <a:latin typeface="Arial" panose="020B0604020202020204" pitchFamily="34" charset="0"/>
                <a:cs typeface="Arial" panose="020B0604020202020204" pitchFamily="34" charset="0"/>
              </a:rPr>
              <a:t> ger </a:t>
            </a:r>
            <a:r>
              <a:rPr sz="1800" dirty="0" err="1">
                <a:solidFill>
                  <a:schemeClr val="bg1"/>
                </a:solidFill>
                <a:latin typeface="Arial" panose="020B0604020202020204" pitchFamily="34" charset="0"/>
                <a:cs typeface="Arial" panose="020B0604020202020204" pitchFamily="34" charset="0"/>
              </a:rPr>
              <a:t>oss</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självförtroendet</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att</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utvecklas</a:t>
            </a:r>
            <a:r>
              <a:rPr sz="1800" dirty="0">
                <a:solidFill>
                  <a:schemeClr val="bg1"/>
                </a:solidFill>
                <a:latin typeface="Arial" panose="020B0604020202020204" pitchFamily="34" charset="0"/>
                <a:cs typeface="Arial" panose="020B0604020202020204" pitchFamily="34" charset="0"/>
              </a:rPr>
              <a:t>.</a:t>
            </a:r>
          </a:p>
          <a:p>
            <a:pPr defTabSz="303956">
              <a:spcBef>
                <a:spcPts val="2180"/>
              </a:spcBef>
              <a:defRPr sz="2368">
                <a:solidFill>
                  <a:srgbClr val="FFFFFF"/>
                </a:solidFill>
                <a:latin typeface="Helvetica Neue"/>
                <a:ea typeface="Helvetica Neue"/>
                <a:cs typeface="Helvetica Neue"/>
                <a:sym typeface="Helvetica Neue"/>
              </a:defRPr>
            </a:pPr>
            <a:r>
              <a:rPr sz="1800" dirty="0" err="1">
                <a:solidFill>
                  <a:schemeClr val="bg1"/>
                </a:solidFill>
                <a:latin typeface="Arial" panose="020B0604020202020204" pitchFamily="34" charset="0"/>
                <a:cs typeface="Arial" panose="020B0604020202020204" pitchFamily="34" charset="0"/>
              </a:rPr>
              <a:t>Föreningens</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medlemmar</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är</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aktivt</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medvetna</a:t>
            </a:r>
            <a:r>
              <a:rPr sz="1800" dirty="0">
                <a:solidFill>
                  <a:schemeClr val="bg1"/>
                </a:solidFill>
                <a:latin typeface="Arial" panose="020B0604020202020204" pitchFamily="34" charset="0"/>
                <a:cs typeface="Arial" panose="020B0604020202020204" pitchFamily="34" charset="0"/>
              </a:rPr>
              <a:t> om "IKK-</a:t>
            </a:r>
            <a:r>
              <a:rPr sz="1800" dirty="0" err="1">
                <a:solidFill>
                  <a:schemeClr val="bg1"/>
                </a:solidFill>
                <a:latin typeface="Arial" panose="020B0604020202020204" pitchFamily="34" charset="0"/>
                <a:cs typeface="Arial" panose="020B0604020202020204" pitchFamily="34" charset="0"/>
              </a:rPr>
              <a:t>tankens</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betydelse</a:t>
            </a:r>
            <a:r>
              <a:rPr sz="1800" dirty="0">
                <a:solidFill>
                  <a:schemeClr val="bg1"/>
                </a:solidFill>
                <a:latin typeface="Arial" panose="020B0604020202020204" pitchFamily="34" charset="0"/>
                <a:cs typeface="Arial" panose="020B0604020202020204" pitchFamily="34" charset="0"/>
              </a:rPr>
              <a:t> och </a:t>
            </a:r>
            <a:r>
              <a:rPr sz="1800" dirty="0" err="1">
                <a:solidFill>
                  <a:schemeClr val="bg1"/>
                </a:solidFill>
                <a:latin typeface="Arial" panose="020B0604020202020204" pitchFamily="34" charset="0"/>
                <a:cs typeface="Arial" panose="020B0604020202020204" pitchFamily="34" charset="0"/>
              </a:rPr>
              <a:t>agerar</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ständigt</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efter</a:t>
            </a:r>
            <a:r>
              <a:rPr sz="1800" dirty="0">
                <a:solidFill>
                  <a:schemeClr val="bg1"/>
                </a:solidFill>
                <a:latin typeface="Arial" panose="020B0604020202020204" pitchFamily="34" charset="0"/>
                <a:cs typeface="Arial" panose="020B0604020202020204" pitchFamily="34" charset="0"/>
              </a:rPr>
              <a:t> den. Detta </a:t>
            </a:r>
            <a:r>
              <a:rPr sz="1800" dirty="0" err="1">
                <a:solidFill>
                  <a:schemeClr val="bg1"/>
                </a:solidFill>
                <a:latin typeface="Arial" panose="020B0604020202020204" pitchFamily="34" charset="0"/>
                <a:cs typeface="Arial" panose="020B0604020202020204" pitchFamily="34" charset="0"/>
              </a:rPr>
              <a:t>leder</a:t>
            </a:r>
            <a:r>
              <a:rPr sz="1800" dirty="0">
                <a:solidFill>
                  <a:schemeClr val="bg1"/>
                </a:solidFill>
                <a:latin typeface="Arial" panose="020B0604020202020204" pitchFamily="34" charset="0"/>
                <a:cs typeface="Arial" panose="020B0604020202020204" pitchFamily="34" charset="0"/>
              </a:rPr>
              <a:t> till </a:t>
            </a:r>
            <a:r>
              <a:rPr sz="1800" dirty="0" err="1">
                <a:solidFill>
                  <a:schemeClr val="bg1"/>
                </a:solidFill>
                <a:latin typeface="Arial" panose="020B0604020202020204" pitchFamily="34" charset="0"/>
                <a:cs typeface="Arial" panose="020B0604020202020204" pitchFamily="34" charset="0"/>
              </a:rPr>
              <a:t>att</a:t>
            </a:r>
            <a:r>
              <a:rPr sz="1800" dirty="0">
                <a:solidFill>
                  <a:schemeClr val="bg1"/>
                </a:solidFill>
                <a:latin typeface="Arial" panose="020B0604020202020204" pitchFamily="34" charset="0"/>
                <a:cs typeface="Arial" panose="020B0604020202020204" pitchFamily="34" charset="0"/>
              </a:rPr>
              <a:t> vi </a:t>
            </a:r>
            <a:r>
              <a:rPr sz="1800" dirty="0" err="1">
                <a:solidFill>
                  <a:schemeClr val="bg1"/>
                </a:solidFill>
                <a:latin typeface="Arial" panose="020B0604020202020204" pitchFamily="34" charset="0"/>
                <a:cs typeface="Arial" panose="020B0604020202020204" pitchFamily="34" charset="0"/>
              </a:rPr>
              <a:t>får</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en</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bättre</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sammanhållning</a:t>
            </a:r>
            <a:r>
              <a:rPr sz="1800" dirty="0">
                <a:solidFill>
                  <a:schemeClr val="bg1"/>
                </a:solidFill>
                <a:latin typeface="Arial" panose="020B0604020202020204" pitchFamily="34" charset="0"/>
                <a:cs typeface="Arial" panose="020B0604020202020204" pitchFamily="34" charset="0"/>
              </a:rPr>
              <a:t> och </a:t>
            </a:r>
            <a:r>
              <a:rPr sz="1800" dirty="0" err="1">
                <a:solidFill>
                  <a:schemeClr val="bg1"/>
                </a:solidFill>
                <a:latin typeface="Arial" panose="020B0604020202020204" pitchFamily="34" charset="0"/>
                <a:cs typeface="Arial" panose="020B0604020202020204" pitchFamily="34" charset="0"/>
              </a:rPr>
              <a:t>en</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roligare</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tid</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tillsammans</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i</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vår</a:t>
            </a:r>
            <a:r>
              <a:rPr sz="180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fotbollsklubb</a:t>
            </a:r>
            <a:r>
              <a:rPr sz="1800" dirty="0">
                <a:solidFill>
                  <a:schemeClr val="bg1"/>
                </a:solidFill>
                <a:latin typeface="Arial" panose="020B0604020202020204" pitchFamily="34" charset="0"/>
                <a:cs typeface="Arial" panose="020B0604020202020204" pitchFamily="34" charset="0"/>
              </a:rPr>
              <a:t>.</a:t>
            </a:r>
          </a:p>
        </p:txBody>
      </p:sp>
      <p:sp>
        <p:nvSpPr>
          <p:cNvPr id="180" name="IKKs värdegrund"/>
          <p:cNvSpPr txBox="1"/>
          <p:nvPr/>
        </p:nvSpPr>
        <p:spPr>
          <a:xfrm>
            <a:off x="1993290" y="338942"/>
            <a:ext cx="8538076" cy="99023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5719" tIns="35719" rIns="35719" bIns="35719" anchor="ctr">
            <a:noAutofit/>
          </a:bodyPr>
          <a:lstStyle>
            <a:lvl1pPr algn="l" defTabSz="578358">
              <a:defRPr sz="7919" b="0">
                <a:solidFill>
                  <a:srgbClr val="FFFFFF"/>
                </a:solidFill>
                <a:latin typeface="Futura"/>
                <a:ea typeface="Futura"/>
                <a:cs typeface="Futura"/>
                <a:sym typeface="Futura"/>
              </a:defRPr>
            </a:lvl1pPr>
          </a:lstStyle>
          <a:p>
            <a:r>
              <a:rPr sz="7200" dirty="0"/>
              <a:t>IKKs </a:t>
            </a:r>
            <a:r>
              <a:rPr sz="7200" dirty="0" err="1"/>
              <a:t>värdegrund</a:t>
            </a:r>
            <a:endParaRPr sz="7200" dirty="0"/>
          </a:p>
        </p:txBody>
      </p:sp>
    </p:spTree>
  </p:cSld>
  <p:clrMapOvr>
    <a:masterClrMapping/>
  </p:clrMapOvr>
  <p:transition>
    <p:fade thruBlk="1"/>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1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1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1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fallbackimg_4207790.jpg;format=jpg;bg=E3001B;chksum=efj9IE-JPwoydKkfSsI4tw.jpeg" descr="fallbackimg_4207790.jpg;format=jpg;bg=E3001B;chksum=efj9IE-JPwoydKkfSsI4tw.jpeg">
            <a:extLst>
              <a:ext uri="{FF2B5EF4-FFF2-40B4-BE49-F238E27FC236}">
                <a16:creationId xmlns:a16="http://schemas.microsoft.com/office/drawing/2014/main" id="{A9364CB0-DCDB-4016-B25F-433127B3BEA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00469"/>
            <a:ext cx="12192000" cy="7346181"/>
          </a:xfrm>
          <a:prstGeom prst="rect">
            <a:avLst/>
          </a:prstGeom>
          <a:ln w="12700">
            <a:miter lim="400000"/>
          </a:ln>
        </p:spPr>
      </p:pic>
      <p:sp>
        <p:nvSpPr>
          <p:cNvPr id="8" name="Rectangle">
            <a:extLst>
              <a:ext uri="{FF2B5EF4-FFF2-40B4-BE49-F238E27FC236}">
                <a16:creationId xmlns:a16="http://schemas.microsoft.com/office/drawing/2014/main" id="{0C658016-C4A1-4CF0-8986-A09E9F4CB6DE}"/>
              </a:ext>
            </a:extLst>
          </p:cNvPr>
          <p:cNvSpPr/>
          <p:nvPr/>
        </p:nvSpPr>
        <p:spPr>
          <a:xfrm>
            <a:off x="0" y="-100470"/>
            <a:ext cx="12192000" cy="7346181"/>
          </a:xfrm>
          <a:prstGeom prst="rect">
            <a:avLst/>
          </a:prstGeom>
          <a:solidFill>
            <a:srgbClr val="000000">
              <a:alpha val="55000"/>
            </a:srgbClr>
          </a:solidFill>
          <a:ln w="12700">
            <a:miter lim="400000"/>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6" name="Rektangel 5">
            <a:extLst>
              <a:ext uri="{FF2B5EF4-FFF2-40B4-BE49-F238E27FC236}">
                <a16:creationId xmlns:a16="http://schemas.microsoft.com/office/drawing/2014/main" id="{5922D227-091E-413D-8EAF-AE98284D8811}"/>
              </a:ext>
            </a:extLst>
          </p:cNvPr>
          <p:cNvSpPr/>
          <p:nvPr/>
        </p:nvSpPr>
        <p:spPr>
          <a:xfrm>
            <a:off x="-231648" y="471772"/>
            <a:ext cx="12655296" cy="1169551"/>
          </a:xfrm>
          <a:prstGeom prst="rect">
            <a:avLst/>
          </a:prstGeom>
        </p:spPr>
        <p:txBody>
          <a:bodyPr wrap="square">
            <a:spAutoFit/>
          </a:bodyPr>
          <a:lstStyle/>
          <a:p>
            <a:pPr algn="ctr"/>
            <a:r>
              <a:rPr lang="sv-SE" sz="7000" dirty="0">
                <a:solidFill>
                  <a:srgbClr val="FFFFFF"/>
                </a:solidFill>
                <a:latin typeface="Futura"/>
                <a:sym typeface="Futura"/>
              </a:rPr>
              <a:t>Information från föreningen</a:t>
            </a:r>
            <a:endParaRPr lang="en-US" sz="7000" dirty="0">
              <a:solidFill>
                <a:srgbClr val="FFFFFF"/>
              </a:solidFill>
              <a:latin typeface="Futura"/>
              <a:sym typeface="Futura"/>
            </a:endParaRPr>
          </a:p>
        </p:txBody>
      </p:sp>
      <p:sp>
        <p:nvSpPr>
          <p:cNvPr id="2" name="textruta 1">
            <a:extLst>
              <a:ext uri="{FF2B5EF4-FFF2-40B4-BE49-F238E27FC236}">
                <a16:creationId xmlns:a16="http://schemas.microsoft.com/office/drawing/2014/main" id="{2BCB5E5D-7AE1-4882-A492-F3EB2458E691}"/>
              </a:ext>
            </a:extLst>
          </p:cNvPr>
          <p:cNvSpPr txBox="1"/>
          <p:nvPr/>
        </p:nvSpPr>
        <p:spPr>
          <a:xfrm>
            <a:off x="1804971" y="1812027"/>
            <a:ext cx="9412958" cy="4708981"/>
          </a:xfrm>
          <a:prstGeom prst="rect">
            <a:avLst/>
          </a:prstGeom>
          <a:noFill/>
        </p:spPr>
        <p:txBody>
          <a:bodyPr wrap="square" rtlCol="0">
            <a:spAutoFit/>
          </a:bodyPr>
          <a:lstStyle/>
          <a:p>
            <a:pPr marL="0" indent="0">
              <a:buNone/>
            </a:pPr>
            <a:r>
              <a:rPr lang="sv-SE" b="1" dirty="0">
                <a:solidFill>
                  <a:schemeClr val="bg1"/>
                </a:solidFill>
                <a:latin typeface="Arial" panose="020B0604020202020204" pitchFamily="34" charset="0"/>
                <a:cs typeface="Arial" panose="020B0604020202020204" pitchFamily="34" charset="0"/>
              </a:rPr>
              <a:t>Som förälder till aktiv eller aktiv spelare i IK Kongahälla förväntas man ställa upp på följande:</a:t>
            </a:r>
          </a:p>
          <a:p>
            <a:pPr marL="0" indent="0">
              <a:buNone/>
            </a:pPr>
            <a:endParaRPr lang="sv-SE" dirty="0">
              <a:solidFill>
                <a:schemeClr val="bg1"/>
              </a:solidFill>
              <a:latin typeface="Arial" panose="020B0604020202020204" pitchFamily="34" charset="0"/>
              <a:cs typeface="Arial" panose="020B0604020202020204" pitchFamily="34" charset="0"/>
            </a:endParaRPr>
          </a:p>
          <a:p>
            <a:pPr marL="0" indent="0">
              <a:buNone/>
            </a:pPr>
            <a:r>
              <a:rPr lang="sv-SE" b="1" dirty="0">
                <a:solidFill>
                  <a:schemeClr val="bg1"/>
                </a:solidFill>
                <a:latin typeface="Arial" panose="020B0604020202020204" pitchFamily="34" charset="0"/>
                <a:cs typeface="Arial" panose="020B0604020202020204" pitchFamily="34" charset="0"/>
              </a:rPr>
              <a:t>•</a:t>
            </a:r>
            <a:r>
              <a:rPr lang="sv-SE" dirty="0">
                <a:solidFill>
                  <a:schemeClr val="bg1"/>
                </a:solidFill>
                <a:latin typeface="Arial" panose="020B0604020202020204" pitchFamily="34" charset="0"/>
                <a:cs typeface="Arial" panose="020B0604020202020204" pitchFamily="34" charset="0"/>
              </a:rPr>
              <a:t>	Betala medlemsavgift i tid.</a:t>
            </a:r>
          </a:p>
          <a:p>
            <a:pPr marL="0" indent="0">
              <a:buNone/>
            </a:pPr>
            <a:r>
              <a:rPr lang="sv-SE" dirty="0">
                <a:solidFill>
                  <a:schemeClr val="bg1"/>
                </a:solidFill>
                <a:latin typeface="Arial" panose="020B0604020202020204" pitchFamily="34" charset="0"/>
                <a:cs typeface="Arial" panose="020B0604020202020204" pitchFamily="34" charset="0"/>
              </a:rPr>
              <a:t>•	Acceptera föreningens policy och riktlinjer.</a:t>
            </a:r>
          </a:p>
          <a:p>
            <a:pPr marL="0" indent="0">
              <a:buNone/>
            </a:pPr>
            <a:r>
              <a:rPr lang="sv-SE" dirty="0">
                <a:solidFill>
                  <a:schemeClr val="bg1"/>
                </a:solidFill>
                <a:latin typeface="Arial" panose="020B0604020202020204" pitchFamily="34" charset="0"/>
                <a:cs typeface="Arial" panose="020B0604020202020204" pitchFamily="34" charset="0"/>
              </a:rPr>
              <a:t>•	Stötta föreningen och laget.</a:t>
            </a:r>
          </a:p>
          <a:p>
            <a:pPr marL="0" indent="0">
              <a:buNone/>
            </a:pPr>
            <a:r>
              <a:rPr lang="sv-SE" dirty="0">
                <a:solidFill>
                  <a:schemeClr val="bg1"/>
                </a:solidFill>
                <a:latin typeface="Arial" panose="020B0604020202020204" pitchFamily="34" charset="0"/>
                <a:cs typeface="Arial" panose="020B0604020202020204" pitchFamily="34" charset="0"/>
              </a:rPr>
              <a:t>•	Hjälpa till på föreningens evenemang som man blir kallad till.</a:t>
            </a:r>
          </a:p>
          <a:p>
            <a:pPr marL="0" indent="0">
              <a:buNone/>
            </a:pPr>
            <a:r>
              <a:rPr lang="sv-SE" dirty="0">
                <a:solidFill>
                  <a:schemeClr val="bg1"/>
                </a:solidFill>
                <a:latin typeface="Arial" panose="020B0604020202020204" pitchFamily="34" charset="0"/>
                <a:cs typeface="Arial" panose="020B0604020202020204" pitchFamily="34" charset="0"/>
              </a:rPr>
              <a:t> </a:t>
            </a:r>
          </a:p>
          <a:p>
            <a:pPr marL="0" indent="0">
              <a:buNone/>
            </a:pPr>
            <a:r>
              <a:rPr lang="sv-SE" dirty="0">
                <a:solidFill>
                  <a:schemeClr val="bg1"/>
                </a:solidFill>
                <a:latin typeface="Arial" panose="020B0604020202020204" pitchFamily="34" charset="0"/>
                <a:cs typeface="Arial" panose="020B0604020202020204" pitchFamily="34" charset="0"/>
              </a:rPr>
              <a:t>Vid betald medlemsavgift omfattas man av Folksams olycksfallsförsäkring och tillåts träna och spela matcher i klubbens färger.</a:t>
            </a:r>
          </a:p>
          <a:p>
            <a:pPr marL="0" indent="0">
              <a:buNone/>
            </a:pPr>
            <a:endParaRPr lang="sv-SE" dirty="0">
              <a:solidFill>
                <a:schemeClr val="bg1"/>
              </a:solidFill>
              <a:latin typeface="Arial" panose="020B0604020202020204" pitchFamily="34" charset="0"/>
              <a:cs typeface="Arial" panose="020B0604020202020204" pitchFamily="34" charset="0"/>
            </a:endParaRPr>
          </a:p>
          <a:p>
            <a:pPr marL="0" indent="0">
              <a:buNone/>
            </a:pPr>
            <a:endParaRPr lang="sv-SE" dirty="0">
              <a:solidFill>
                <a:schemeClr val="bg1"/>
              </a:solidFill>
              <a:latin typeface="Arial" panose="020B0604020202020204" pitchFamily="34" charset="0"/>
              <a:cs typeface="Arial" panose="020B0604020202020204" pitchFamily="34" charset="0"/>
            </a:endParaRPr>
          </a:p>
          <a:p>
            <a:pPr marL="0" indent="0">
              <a:buNone/>
            </a:pPr>
            <a:endParaRPr lang="sv-SE" dirty="0">
              <a:solidFill>
                <a:schemeClr val="bg1"/>
              </a:solidFill>
              <a:latin typeface="Arial" panose="020B0604020202020204" pitchFamily="34" charset="0"/>
              <a:cs typeface="Arial" panose="020B0604020202020204" pitchFamily="34" charset="0"/>
            </a:endParaRPr>
          </a:p>
          <a:p>
            <a:pPr marL="0" indent="0">
              <a:buNone/>
            </a:pPr>
            <a:endParaRPr lang="sv-SE" dirty="0">
              <a:solidFill>
                <a:schemeClr val="bg1"/>
              </a:solidFill>
              <a:latin typeface="Arial" panose="020B0604020202020204" pitchFamily="34" charset="0"/>
              <a:cs typeface="Arial" panose="020B0604020202020204" pitchFamily="34" charset="0"/>
            </a:endParaRPr>
          </a:p>
          <a:p>
            <a:pPr marL="0" indent="0">
              <a:buNone/>
            </a:pPr>
            <a:r>
              <a:rPr lang="sv-SE" dirty="0">
                <a:solidFill>
                  <a:schemeClr val="bg1"/>
                </a:solidFill>
                <a:latin typeface="Arial" panose="020B0604020202020204" pitchFamily="34" charset="0"/>
                <a:cs typeface="Arial" panose="020B0604020202020204" pitchFamily="34" charset="0"/>
              </a:rPr>
              <a:t>Hälsningar </a:t>
            </a:r>
          </a:p>
          <a:p>
            <a:pPr marL="0" indent="0">
              <a:buNone/>
            </a:pPr>
            <a:r>
              <a:rPr lang="sv-SE" dirty="0">
                <a:solidFill>
                  <a:schemeClr val="bg1"/>
                </a:solidFill>
                <a:latin typeface="Arial" panose="020B0604020202020204" pitchFamily="34" charset="0"/>
                <a:cs typeface="Arial" panose="020B0604020202020204" pitchFamily="34" charset="0"/>
              </a:rPr>
              <a:t>IK Kongahälla</a:t>
            </a:r>
          </a:p>
          <a:p>
            <a:endParaRPr lang="sv-SE"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135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fallbackimg_4207790.jpg;format=jpg;bg=E3001B;chksum=efj9IE-JPwoydKkfSsI4tw.jpeg" descr="fallbackimg_4207790.jpg;format=jpg;bg=E3001B;chksum=efj9IE-JPwoydKkfSsI4tw.jpeg">
            <a:extLst>
              <a:ext uri="{FF2B5EF4-FFF2-40B4-BE49-F238E27FC236}">
                <a16:creationId xmlns:a16="http://schemas.microsoft.com/office/drawing/2014/main" id="{A9364CB0-DCDB-4016-B25F-433127B3BEA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87051"/>
            <a:ext cx="12191999" cy="7332763"/>
          </a:xfrm>
          <a:prstGeom prst="rect">
            <a:avLst/>
          </a:prstGeom>
          <a:ln w="12700">
            <a:miter lim="400000"/>
          </a:ln>
        </p:spPr>
      </p:pic>
      <p:sp>
        <p:nvSpPr>
          <p:cNvPr id="8" name="Rectangle">
            <a:extLst>
              <a:ext uri="{FF2B5EF4-FFF2-40B4-BE49-F238E27FC236}">
                <a16:creationId xmlns:a16="http://schemas.microsoft.com/office/drawing/2014/main" id="{0C658016-C4A1-4CF0-8986-A09E9F4CB6DE}"/>
              </a:ext>
            </a:extLst>
          </p:cNvPr>
          <p:cNvSpPr/>
          <p:nvPr/>
        </p:nvSpPr>
        <p:spPr>
          <a:xfrm>
            <a:off x="-1" y="-87051"/>
            <a:ext cx="12191999" cy="7332763"/>
          </a:xfrm>
          <a:prstGeom prst="rect">
            <a:avLst/>
          </a:prstGeom>
          <a:solidFill>
            <a:srgbClr val="000000">
              <a:alpha val="55000"/>
            </a:srgbClr>
          </a:solidFill>
          <a:ln w="12700">
            <a:miter lim="400000"/>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5" name="Rektangel 4">
            <a:extLst>
              <a:ext uri="{FF2B5EF4-FFF2-40B4-BE49-F238E27FC236}">
                <a16:creationId xmlns:a16="http://schemas.microsoft.com/office/drawing/2014/main" id="{B954FE70-6551-4AB4-904A-F9E3F8A201BB}"/>
              </a:ext>
            </a:extLst>
          </p:cNvPr>
          <p:cNvSpPr/>
          <p:nvPr/>
        </p:nvSpPr>
        <p:spPr>
          <a:xfrm>
            <a:off x="1677152" y="5710876"/>
            <a:ext cx="8052027" cy="3647473"/>
          </a:xfrm>
          <a:prstGeom prst="rect">
            <a:avLst/>
          </a:prstGeom>
        </p:spPr>
        <p:txBody>
          <a:bodyPr wrap="square">
            <a:spAutoFit/>
          </a:bodyPr>
          <a:lstStyle/>
          <a:p>
            <a:pPr marL="475499" indent="-285750" algn="ctr">
              <a:buFont typeface="Arial" panose="020B0604020202020204" pitchFamily="34" charset="0"/>
              <a:buChar char="•"/>
            </a:pPr>
            <a:endParaRPr lang="sv-SE" sz="1777" dirty="0">
              <a:solidFill>
                <a:srgbClr val="FFFFFF"/>
              </a:solidFill>
              <a:latin typeface="Arial" panose="020B0604020202020204" pitchFamily="34" charset="0"/>
              <a:cs typeface="Arial" panose="020B0604020202020204" pitchFamily="34" charset="0"/>
              <a:sym typeface="Helvetica Neue Medium"/>
            </a:endParaRPr>
          </a:p>
          <a:p>
            <a:pPr marL="189749" algn="ctr"/>
            <a:r>
              <a:rPr lang="sv-SE" sz="1777" dirty="0">
                <a:solidFill>
                  <a:srgbClr val="FFFFFF"/>
                </a:solidFill>
                <a:latin typeface="Arial" panose="020B0604020202020204" pitchFamily="34" charset="0"/>
                <a:cs typeface="Arial" panose="020B0604020202020204" pitchFamily="34" charset="0"/>
                <a:sym typeface="Helvetica Neue Medium"/>
              </a:rPr>
              <a:t>Barnens gemensamma lagregler samt tränarnas regler/beslut gäller. </a:t>
            </a:r>
          </a:p>
          <a:p>
            <a:pPr marL="189749" algn="ctr"/>
            <a:r>
              <a:rPr lang="sv-SE" sz="1777" dirty="0">
                <a:solidFill>
                  <a:srgbClr val="FFFFFF"/>
                </a:solidFill>
                <a:latin typeface="Arial" panose="020B0604020202020204" pitchFamily="34" charset="0"/>
                <a:cs typeface="Arial" panose="020B0604020202020204" pitchFamily="34" charset="0"/>
                <a:sym typeface="Helvetica Neue Medium"/>
              </a:rPr>
              <a:t>Respekteras inte detta fundera på att gå till annat lag/klubb.</a:t>
            </a:r>
          </a:p>
          <a:p>
            <a:pPr marL="475499" indent="-285750">
              <a:buFont typeface="Arial" panose="020B0604020202020204" pitchFamily="34" charset="0"/>
              <a:buChar char="•"/>
            </a:pPr>
            <a:endParaRPr lang="sv-SE" sz="1777" dirty="0">
              <a:solidFill>
                <a:srgbClr val="FFFFFF"/>
              </a:solidFill>
              <a:latin typeface="Arial" panose="020B0604020202020204" pitchFamily="34" charset="0"/>
              <a:cs typeface="Arial" panose="020B0604020202020204" pitchFamily="34" charset="0"/>
              <a:sym typeface="Helvetica Neue Medium"/>
            </a:endParaRPr>
          </a:p>
          <a:p>
            <a:pPr marL="475499" indent="-285750">
              <a:buFont typeface="Arial" panose="020B0604020202020204" pitchFamily="34" charset="0"/>
              <a:buChar char="•"/>
            </a:pPr>
            <a:endParaRPr lang="sv-SE" sz="1777" dirty="0">
              <a:solidFill>
                <a:srgbClr val="FFFFFF"/>
              </a:solidFill>
              <a:latin typeface="Arial" panose="020B0604020202020204" pitchFamily="34" charset="0"/>
              <a:cs typeface="Arial" panose="020B0604020202020204" pitchFamily="34" charset="0"/>
              <a:sym typeface="Helvetica Neue Medium"/>
            </a:endParaRPr>
          </a:p>
          <a:p>
            <a:pPr marL="189749"/>
            <a:endParaRPr lang="sv-SE" sz="1777" dirty="0">
              <a:solidFill>
                <a:srgbClr val="FFFFFF"/>
              </a:solidFill>
              <a:latin typeface="Arial" panose="020B0604020202020204" pitchFamily="34" charset="0"/>
              <a:cs typeface="Arial" panose="020B0604020202020204" pitchFamily="34" charset="0"/>
              <a:sym typeface="Helvetica Neue Medium"/>
            </a:endParaRPr>
          </a:p>
          <a:p>
            <a:pPr marL="475499" indent="-285750">
              <a:buFont typeface="Arial" panose="020B0604020202020204" pitchFamily="34" charset="0"/>
              <a:buChar char="•"/>
            </a:pPr>
            <a:endParaRPr lang="sv-SE" sz="1777" dirty="0">
              <a:solidFill>
                <a:srgbClr val="FFFFFF"/>
              </a:solidFill>
              <a:latin typeface="Arial" panose="020B0604020202020204" pitchFamily="34" charset="0"/>
              <a:cs typeface="Arial" panose="020B0604020202020204" pitchFamily="34" charset="0"/>
              <a:sym typeface="Helvetica Neue Medium"/>
            </a:endParaRPr>
          </a:p>
          <a:p>
            <a:pPr marL="475499" indent="-285750">
              <a:buFont typeface="Arial" panose="020B0604020202020204" pitchFamily="34" charset="0"/>
              <a:buChar char="•"/>
            </a:pPr>
            <a:endParaRPr lang="sv-SE" sz="1777" dirty="0">
              <a:solidFill>
                <a:srgbClr val="FFFFFF"/>
              </a:solidFill>
              <a:latin typeface="Arial" panose="020B0604020202020204" pitchFamily="34" charset="0"/>
              <a:cs typeface="Arial" panose="020B0604020202020204" pitchFamily="34" charset="0"/>
              <a:sym typeface="Helvetica Neue Medium"/>
            </a:endParaRPr>
          </a:p>
          <a:p>
            <a:pPr marL="475499" indent="-285750">
              <a:buFont typeface="Arial" panose="020B0604020202020204" pitchFamily="34" charset="0"/>
              <a:buChar char="•"/>
            </a:pPr>
            <a:endParaRPr lang="sv-SE" sz="1777" dirty="0">
              <a:solidFill>
                <a:srgbClr val="FFFFFF"/>
              </a:solidFill>
              <a:latin typeface="Arial" panose="020B0604020202020204" pitchFamily="34" charset="0"/>
              <a:cs typeface="Arial" panose="020B0604020202020204" pitchFamily="34" charset="0"/>
              <a:sym typeface="Helvetica Neue Medium"/>
            </a:endParaRPr>
          </a:p>
          <a:p>
            <a:pPr marL="475499" indent="-285750">
              <a:buFont typeface="Arial" panose="020B0604020202020204" pitchFamily="34" charset="0"/>
              <a:buChar char="•"/>
            </a:pPr>
            <a:endParaRPr lang="sv-SE" sz="1777" dirty="0">
              <a:solidFill>
                <a:srgbClr val="FFFFFF"/>
              </a:solidFill>
              <a:latin typeface="Arial" panose="020B0604020202020204" pitchFamily="34" charset="0"/>
              <a:cs typeface="Arial" panose="020B0604020202020204" pitchFamily="34" charset="0"/>
              <a:sym typeface="Helvetica Neue Medium"/>
            </a:endParaRPr>
          </a:p>
          <a:p>
            <a:pPr marL="189749"/>
            <a:endParaRPr lang="sv-SE" sz="1777" dirty="0">
              <a:solidFill>
                <a:srgbClr val="FFFFFF"/>
              </a:solidFill>
              <a:latin typeface="Arial" panose="020B0604020202020204" pitchFamily="34" charset="0"/>
              <a:cs typeface="Arial" panose="020B0604020202020204" pitchFamily="34" charset="0"/>
              <a:sym typeface="Helvetica Neue Medium"/>
            </a:endParaRPr>
          </a:p>
          <a:p>
            <a:pPr marL="189749"/>
            <a:endParaRPr lang="sv-SE" sz="1777" dirty="0">
              <a:solidFill>
                <a:srgbClr val="FFFFFF"/>
              </a:solidFill>
              <a:latin typeface="Arial" panose="020B0604020202020204" pitchFamily="34" charset="0"/>
              <a:cs typeface="Arial" panose="020B0604020202020204" pitchFamily="34" charset="0"/>
              <a:sym typeface="Helvetica Neue Medium"/>
            </a:endParaRPr>
          </a:p>
          <a:p>
            <a:pPr marL="189749"/>
            <a:endParaRPr lang="en-US" sz="1777" dirty="0">
              <a:solidFill>
                <a:srgbClr val="FFFFFF"/>
              </a:solidFill>
              <a:latin typeface="Arial" panose="020B0604020202020204" pitchFamily="34" charset="0"/>
              <a:cs typeface="Arial" panose="020B0604020202020204" pitchFamily="34" charset="0"/>
              <a:sym typeface="Helvetica Neue Medium"/>
            </a:endParaRPr>
          </a:p>
        </p:txBody>
      </p:sp>
      <p:sp>
        <p:nvSpPr>
          <p:cNvPr id="6" name="Rektangel 5">
            <a:extLst>
              <a:ext uri="{FF2B5EF4-FFF2-40B4-BE49-F238E27FC236}">
                <a16:creationId xmlns:a16="http://schemas.microsoft.com/office/drawing/2014/main" id="{5922D227-091E-413D-8EAF-AE98284D8811}"/>
              </a:ext>
            </a:extLst>
          </p:cNvPr>
          <p:cNvSpPr/>
          <p:nvPr/>
        </p:nvSpPr>
        <p:spPr>
          <a:xfrm>
            <a:off x="91440" y="74394"/>
            <a:ext cx="11953416" cy="1154162"/>
          </a:xfrm>
          <a:prstGeom prst="rect">
            <a:avLst/>
          </a:prstGeom>
        </p:spPr>
        <p:txBody>
          <a:bodyPr wrap="square">
            <a:spAutoFit/>
          </a:bodyPr>
          <a:lstStyle/>
          <a:p>
            <a:pPr algn="ctr"/>
            <a:r>
              <a:rPr lang="sv-SE" sz="6900" dirty="0">
                <a:solidFill>
                  <a:srgbClr val="FFFFFF"/>
                </a:solidFill>
                <a:latin typeface="Futura"/>
                <a:sym typeface="Futura"/>
              </a:rPr>
              <a:t>Gemensamma lagregler </a:t>
            </a:r>
            <a:r>
              <a:rPr lang="sv-SE" sz="4000" dirty="0">
                <a:solidFill>
                  <a:srgbClr val="FFFFFF"/>
                </a:solidFill>
                <a:latin typeface="Futura"/>
                <a:sym typeface="Futura"/>
              </a:rPr>
              <a:t>P12</a:t>
            </a:r>
            <a:endParaRPr lang="en-US" sz="6900" dirty="0">
              <a:solidFill>
                <a:srgbClr val="FFFFFF"/>
              </a:solidFill>
              <a:latin typeface="Futura"/>
              <a:sym typeface="Futura"/>
            </a:endParaRPr>
          </a:p>
        </p:txBody>
      </p:sp>
      <p:pic>
        <p:nvPicPr>
          <p:cNvPr id="3" name="Bildobjekt 2">
            <a:extLst>
              <a:ext uri="{FF2B5EF4-FFF2-40B4-BE49-F238E27FC236}">
                <a16:creationId xmlns:a16="http://schemas.microsoft.com/office/drawing/2014/main" id="{A5E60BFC-2513-DB5D-0495-3A0F473A68C3}"/>
              </a:ext>
            </a:extLst>
          </p:cNvPr>
          <p:cNvPicPr>
            <a:picLocks noChangeAspect="1"/>
          </p:cNvPicPr>
          <p:nvPr/>
        </p:nvPicPr>
        <p:blipFill>
          <a:blip r:embed="rId4"/>
          <a:stretch>
            <a:fillRect/>
          </a:stretch>
        </p:blipFill>
        <p:spPr>
          <a:xfrm>
            <a:off x="2779675" y="1360163"/>
            <a:ext cx="6122763" cy="443833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textruta 3">
            <a:extLst>
              <a:ext uri="{FF2B5EF4-FFF2-40B4-BE49-F238E27FC236}">
                <a16:creationId xmlns:a16="http://schemas.microsoft.com/office/drawing/2014/main" id="{021746CE-F3ED-0F93-C220-1A2657E6C5B2}"/>
              </a:ext>
            </a:extLst>
          </p:cNvPr>
          <p:cNvSpPr txBox="1"/>
          <p:nvPr/>
        </p:nvSpPr>
        <p:spPr>
          <a:xfrm>
            <a:off x="301752" y="1563624"/>
            <a:ext cx="1984087" cy="4893647"/>
          </a:xfrm>
          <a:prstGeom prst="rect">
            <a:avLst/>
          </a:prstGeom>
          <a:noFill/>
        </p:spPr>
        <p:txBody>
          <a:bodyPr wrap="square" rtlCol="0">
            <a:spAutoFit/>
          </a:bodyPr>
          <a:lstStyle/>
          <a:p>
            <a:r>
              <a:rPr lang="sv-SE" sz="1200" b="1" u="sng" dirty="0">
                <a:solidFill>
                  <a:schemeClr val="bg1"/>
                </a:solidFill>
              </a:rPr>
              <a:t>Respekt för alla:</a:t>
            </a:r>
          </a:p>
          <a:p>
            <a:endParaRPr lang="sv-SE" sz="1200" dirty="0">
              <a:solidFill>
                <a:schemeClr val="bg1"/>
              </a:solidFill>
            </a:endParaRPr>
          </a:p>
          <a:p>
            <a:pPr marL="171450" indent="-171450">
              <a:buFont typeface="Arial" panose="020B0604020202020204" pitchFamily="34" charset="0"/>
              <a:buChar char="•"/>
            </a:pPr>
            <a:r>
              <a:rPr lang="sv-SE" sz="1200" dirty="0">
                <a:solidFill>
                  <a:schemeClr val="bg1"/>
                </a:solidFill>
              </a:rPr>
              <a:t>Vi visar respekt för varandra, tränare och våra motståndare.</a:t>
            </a:r>
          </a:p>
          <a:p>
            <a:pPr marL="171450" indent="-171450">
              <a:buFont typeface="Arial" panose="020B0604020202020204" pitchFamily="34" charset="0"/>
              <a:buChar char="•"/>
            </a:pPr>
            <a:r>
              <a:rPr lang="sv-SE" sz="1200" dirty="0">
                <a:solidFill>
                  <a:schemeClr val="bg1"/>
                </a:solidFill>
              </a:rPr>
              <a:t>Vi lyssnar när någon pratar och avbryter inte.</a:t>
            </a:r>
          </a:p>
          <a:p>
            <a:pPr marL="171450" indent="-171450">
              <a:buFont typeface="Arial" panose="020B0604020202020204" pitchFamily="34" charset="0"/>
              <a:buChar char="•"/>
            </a:pPr>
            <a:endParaRPr lang="sv-SE" sz="1200" dirty="0">
              <a:solidFill>
                <a:schemeClr val="bg1"/>
              </a:solidFill>
            </a:endParaRPr>
          </a:p>
          <a:p>
            <a:pPr marL="171450" indent="-171450">
              <a:buFont typeface="Arial" panose="020B0604020202020204" pitchFamily="34" charset="0"/>
              <a:buChar char="•"/>
            </a:pPr>
            <a:endParaRPr lang="sv-SE" sz="1200" b="1" u="sng" dirty="0">
              <a:solidFill>
                <a:schemeClr val="bg1"/>
              </a:solidFill>
            </a:endParaRPr>
          </a:p>
          <a:p>
            <a:r>
              <a:rPr lang="sv-SE" sz="1200" b="1" u="sng" dirty="0">
                <a:solidFill>
                  <a:schemeClr val="bg1"/>
                </a:solidFill>
              </a:rPr>
              <a:t>Samarbete och kamratskap:</a:t>
            </a:r>
          </a:p>
          <a:p>
            <a:endParaRPr lang="sv-SE" sz="1200" b="1" u="sng" dirty="0">
              <a:solidFill>
                <a:schemeClr val="bg1"/>
              </a:solidFill>
            </a:endParaRPr>
          </a:p>
          <a:p>
            <a:pPr marL="171450" indent="-171450">
              <a:buFont typeface="Arial" panose="020B0604020202020204" pitchFamily="34" charset="0"/>
              <a:buChar char="•"/>
            </a:pPr>
            <a:r>
              <a:rPr lang="sv-SE" sz="1200" dirty="0">
                <a:solidFill>
                  <a:schemeClr val="bg1"/>
                </a:solidFill>
              </a:rPr>
              <a:t>Vi hjälper varandra och stöttar alla i laget.</a:t>
            </a:r>
          </a:p>
          <a:p>
            <a:pPr marL="171450" indent="-171450">
              <a:buFont typeface="Arial" panose="020B0604020202020204" pitchFamily="34" charset="0"/>
              <a:buChar char="•"/>
            </a:pPr>
            <a:r>
              <a:rPr lang="sv-SE" sz="1200" dirty="0">
                <a:solidFill>
                  <a:schemeClr val="bg1"/>
                </a:solidFill>
              </a:rPr>
              <a:t>Om någon gör ett misstag, peppar vi istället för att kritisera.</a:t>
            </a:r>
          </a:p>
          <a:p>
            <a:pPr marL="171450" indent="-171450">
              <a:buFont typeface="Arial" panose="020B0604020202020204" pitchFamily="34" charset="0"/>
              <a:buChar char="•"/>
            </a:pPr>
            <a:endParaRPr lang="sv-SE" sz="1200" dirty="0">
              <a:solidFill>
                <a:schemeClr val="bg1"/>
              </a:solidFill>
            </a:endParaRPr>
          </a:p>
          <a:p>
            <a:r>
              <a:rPr lang="sv-SE" sz="1200" b="1" u="sng" dirty="0">
                <a:solidFill>
                  <a:schemeClr val="bg1"/>
                </a:solidFill>
              </a:rPr>
              <a:t>Fair Play och ärlighet:</a:t>
            </a:r>
          </a:p>
          <a:p>
            <a:endParaRPr lang="sv-SE" sz="1200" dirty="0">
              <a:solidFill>
                <a:schemeClr val="bg1"/>
              </a:solidFill>
            </a:endParaRPr>
          </a:p>
          <a:p>
            <a:pPr marL="171450" indent="-171450">
              <a:buFont typeface="Arial" panose="020B0604020202020204" pitchFamily="34" charset="0"/>
              <a:buChar char="•"/>
            </a:pPr>
            <a:r>
              <a:rPr lang="sv-SE" sz="1200" dirty="0">
                <a:solidFill>
                  <a:schemeClr val="bg1"/>
                </a:solidFill>
              </a:rPr>
              <a:t>Vi spelar schysst men hårt och följer spelets regler på träning/match.</a:t>
            </a:r>
          </a:p>
          <a:p>
            <a:pPr marL="171450" indent="-171450">
              <a:buFont typeface="Arial" panose="020B0604020202020204" pitchFamily="34" charset="0"/>
              <a:buChar char="•"/>
            </a:pPr>
            <a:r>
              <a:rPr lang="sv-SE" sz="1200" dirty="0">
                <a:solidFill>
                  <a:schemeClr val="bg1"/>
                </a:solidFill>
              </a:rPr>
              <a:t>Vi fuskar inte och försöker alltid göra vårt bästa.</a:t>
            </a:r>
          </a:p>
          <a:p>
            <a:pPr marL="171450" indent="-171450">
              <a:buFont typeface="Arial" panose="020B0604020202020204" pitchFamily="34" charset="0"/>
              <a:buChar char="•"/>
            </a:pPr>
            <a:r>
              <a:rPr lang="sv-SE" sz="1200" dirty="0">
                <a:solidFill>
                  <a:schemeClr val="bg1"/>
                </a:solidFill>
              </a:rPr>
              <a:t>Om någon skadar sig ber vi om ursäkt.</a:t>
            </a:r>
          </a:p>
        </p:txBody>
      </p:sp>
      <p:sp>
        <p:nvSpPr>
          <p:cNvPr id="7" name="textruta 6">
            <a:extLst>
              <a:ext uri="{FF2B5EF4-FFF2-40B4-BE49-F238E27FC236}">
                <a16:creationId xmlns:a16="http://schemas.microsoft.com/office/drawing/2014/main" id="{823E4B1D-6923-E5D9-E87C-EECD25276226}"/>
              </a:ext>
            </a:extLst>
          </p:cNvPr>
          <p:cNvSpPr txBox="1"/>
          <p:nvPr/>
        </p:nvSpPr>
        <p:spPr>
          <a:xfrm>
            <a:off x="9393550" y="1563624"/>
            <a:ext cx="2307336" cy="3970318"/>
          </a:xfrm>
          <a:prstGeom prst="rect">
            <a:avLst/>
          </a:prstGeom>
          <a:noFill/>
        </p:spPr>
        <p:txBody>
          <a:bodyPr wrap="square" rtlCol="0">
            <a:spAutoFit/>
          </a:bodyPr>
          <a:lstStyle/>
          <a:p>
            <a:r>
              <a:rPr lang="sv-SE" sz="1200" b="1" u="sng" dirty="0">
                <a:solidFill>
                  <a:schemeClr val="bg1"/>
                </a:solidFill>
              </a:rPr>
              <a:t>Engagemang och ansvar:</a:t>
            </a:r>
          </a:p>
          <a:p>
            <a:endParaRPr lang="sv-SE" sz="1200" dirty="0">
              <a:solidFill>
                <a:schemeClr val="bg1"/>
              </a:solidFill>
            </a:endParaRPr>
          </a:p>
          <a:p>
            <a:pPr marL="171450" indent="-171450">
              <a:buFont typeface="Arial" panose="020B0604020202020204" pitchFamily="34" charset="0"/>
              <a:buChar char="•"/>
            </a:pPr>
            <a:r>
              <a:rPr lang="sv-SE" sz="1200" dirty="0">
                <a:solidFill>
                  <a:schemeClr val="bg1"/>
                </a:solidFill>
              </a:rPr>
              <a:t>Vi kommer i tid till träning/match och gör vårt bästa.</a:t>
            </a:r>
          </a:p>
          <a:p>
            <a:pPr marL="171450" indent="-171450">
              <a:buFont typeface="Arial" panose="020B0604020202020204" pitchFamily="34" charset="0"/>
              <a:buChar char="•"/>
            </a:pPr>
            <a:r>
              <a:rPr lang="sv-SE" sz="1200" dirty="0">
                <a:solidFill>
                  <a:schemeClr val="bg1"/>
                </a:solidFill>
              </a:rPr>
              <a:t>Vi är fokuserade på träning/match och lyssnar på tränarens instruktioner.</a:t>
            </a:r>
          </a:p>
          <a:p>
            <a:pPr marL="171450" indent="-171450">
              <a:buFont typeface="Arial" panose="020B0604020202020204" pitchFamily="34" charset="0"/>
              <a:buChar char="•"/>
            </a:pPr>
            <a:endParaRPr lang="sv-SE" sz="1200" dirty="0">
              <a:solidFill>
                <a:schemeClr val="bg1"/>
              </a:solidFill>
            </a:endParaRPr>
          </a:p>
          <a:p>
            <a:r>
              <a:rPr lang="sv-SE" sz="1200" b="1" u="sng" dirty="0">
                <a:solidFill>
                  <a:schemeClr val="bg1"/>
                </a:solidFill>
              </a:rPr>
              <a:t>Glädje och positiv attityd:</a:t>
            </a:r>
          </a:p>
          <a:p>
            <a:endParaRPr lang="sv-SE" sz="1200" dirty="0">
              <a:solidFill>
                <a:schemeClr val="bg1"/>
              </a:solidFill>
            </a:endParaRPr>
          </a:p>
          <a:p>
            <a:pPr marL="171450" indent="-171450">
              <a:buFont typeface="Arial" panose="020B0604020202020204" pitchFamily="34" charset="0"/>
              <a:buChar char="•"/>
            </a:pPr>
            <a:r>
              <a:rPr lang="sv-SE" sz="1200" dirty="0">
                <a:solidFill>
                  <a:schemeClr val="bg1"/>
                </a:solidFill>
              </a:rPr>
              <a:t>Vi försöker komma till träning/match med ett positivt humör.</a:t>
            </a:r>
          </a:p>
          <a:p>
            <a:pPr marL="171450" indent="-171450">
              <a:buFont typeface="Arial" panose="020B0604020202020204" pitchFamily="34" charset="0"/>
              <a:buChar char="•"/>
            </a:pPr>
            <a:r>
              <a:rPr lang="sv-SE" sz="1200" dirty="0">
                <a:solidFill>
                  <a:schemeClr val="bg1"/>
                </a:solidFill>
              </a:rPr>
              <a:t>Vi uppmuntrar och berömmer våra lagkamrater.</a:t>
            </a:r>
          </a:p>
          <a:p>
            <a:endParaRPr lang="sv-SE" sz="1200" dirty="0">
              <a:solidFill>
                <a:schemeClr val="bg1"/>
              </a:solidFill>
            </a:endParaRPr>
          </a:p>
          <a:p>
            <a:r>
              <a:rPr lang="sv-SE" sz="1200" dirty="0">
                <a:solidFill>
                  <a:schemeClr val="bg1"/>
                </a:solidFill>
              </a:rPr>
              <a:t> </a:t>
            </a:r>
          </a:p>
          <a:p>
            <a:pPr marL="171450" indent="-171450">
              <a:buFont typeface="Arial" panose="020B0604020202020204" pitchFamily="34" charset="0"/>
              <a:buChar char="•"/>
            </a:pPr>
            <a:endParaRPr lang="sv-SE" sz="1200" dirty="0">
              <a:solidFill>
                <a:schemeClr val="bg1"/>
              </a:solidFill>
            </a:endParaRPr>
          </a:p>
          <a:p>
            <a:endParaRPr lang="sv-SE" sz="1200" dirty="0">
              <a:solidFill>
                <a:schemeClr val="bg1"/>
              </a:solidFill>
            </a:endParaRPr>
          </a:p>
          <a:p>
            <a:pPr marL="171450" indent="-171450">
              <a:buFont typeface="Arial" panose="020B0604020202020204" pitchFamily="34" charset="0"/>
              <a:buChar char="•"/>
            </a:pPr>
            <a:endParaRPr lang="sv-SE" sz="1200" dirty="0">
              <a:solidFill>
                <a:schemeClr val="bg1"/>
              </a:solidFill>
            </a:endParaRPr>
          </a:p>
        </p:txBody>
      </p:sp>
      <p:pic>
        <p:nvPicPr>
          <p:cNvPr id="10" name="Bildobjekt 9" descr="Fotboll som står på planen, med fot på fotboll och åskar på kompisar">
            <a:extLst>
              <a:ext uri="{FF2B5EF4-FFF2-40B4-BE49-F238E27FC236}">
                <a16:creationId xmlns:a16="http://schemas.microsoft.com/office/drawing/2014/main" id="{CF834722-2F54-62E3-8151-49CCD7B11D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7459" y="4997759"/>
            <a:ext cx="2359518" cy="132727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604801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fallbackimg_4207790.jpg;format=jpg;bg=E3001B;chksum=efj9IE-JPwoydKkfSsI4tw.jpeg" descr="fallbackimg_4207790.jpg;format=jpg;bg=E3001B;chksum=efj9IE-JPwoydKkfSsI4tw.jpeg">
            <a:extLst>
              <a:ext uri="{FF2B5EF4-FFF2-40B4-BE49-F238E27FC236}">
                <a16:creationId xmlns:a16="http://schemas.microsoft.com/office/drawing/2014/main" id="{A9364CB0-DCDB-4016-B25F-433127B3BEA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87051"/>
            <a:ext cx="12191999" cy="7332763"/>
          </a:xfrm>
          <a:prstGeom prst="rect">
            <a:avLst/>
          </a:prstGeom>
          <a:ln w="12700">
            <a:miter lim="400000"/>
          </a:ln>
        </p:spPr>
      </p:pic>
      <p:sp>
        <p:nvSpPr>
          <p:cNvPr id="8" name="Rectangle">
            <a:extLst>
              <a:ext uri="{FF2B5EF4-FFF2-40B4-BE49-F238E27FC236}">
                <a16:creationId xmlns:a16="http://schemas.microsoft.com/office/drawing/2014/main" id="{0C658016-C4A1-4CF0-8986-A09E9F4CB6DE}"/>
              </a:ext>
            </a:extLst>
          </p:cNvPr>
          <p:cNvSpPr/>
          <p:nvPr/>
        </p:nvSpPr>
        <p:spPr>
          <a:xfrm>
            <a:off x="1" y="-87051"/>
            <a:ext cx="12191999" cy="7332763"/>
          </a:xfrm>
          <a:prstGeom prst="rect">
            <a:avLst/>
          </a:prstGeom>
          <a:solidFill>
            <a:srgbClr val="000000">
              <a:alpha val="55000"/>
            </a:srgbClr>
          </a:solidFill>
          <a:ln w="12700">
            <a:miter lim="400000"/>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5" name="Rektangel 4">
            <a:extLst>
              <a:ext uri="{FF2B5EF4-FFF2-40B4-BE49-F238E27FC236}">
                <a16:creationId xmlns:a16="http://schemas.microsoft.com/office/drawing/2014/main" id="{B954FE70-6551-4AB4-904A-F9E3F8A201BB}"/>
              </a:ext>
            </a:extLst>
          </p:cNvPr>
          <p:cNvSpPr/>
          <p:nvPr/>
        </p:nvSpPr>
        <p:spPr>
          <a:xfrm>
            <a:off x="1854132" y="1457812"/>
            <a:ext cx="8052027" cy="6894195"/>
          </a:xfrm>
          <a:prstGeom prst="rect">
            <a:avLst/>
          </a:prstGeom>
        </p:spPr>
        <p:txBody>
          <a:bodyPr wrap="square">
            <a:spAutoFit/>
          </a:bodyPr>
          <a:lstStyle/>
          <a:p>
            <a:pPr marL="475499" indent="-285750">
              <a:buFont typeface="Arial" panose="020B0604020202020204" pitchFamily="34" charset="0"/>
              <a:buChar char="•"/>
            </a:pPr>
            <a:r>
              <a:rPr lang="sv-SE" sz="1700" dirty="0">
                <a:solidFill>
                  <a:srgbClr val="FFFFFF"/>
                </a:solidFill>
                <a:latin typeface="Arial" panose="020B0604020202020204" pitchFamily="34" charset="0"/>
                <a:cs typeface="Arial" panose="020B0604020202020204" pitchFamily="34" charset="0"/>
                <a:sym typeface="Helvetica Neue Medium"/>
              </a:rPr>
              <a:t>Tränarnas främsta uppgift är att skapa en bra och långsiktig utvecklingsmiljö. </a:t>
            </a:r>
          </a:p>
          <a:p>
            <a:pPr marL="189749"/>
            <a:endParaRPr lang="sv-SE" sz="1700" dirty="0">
              <a:solidFill>
                <a:srgbClr val="FFFFFF"/>
              </a:solidFill>
              <a:latin typeface="Arial" panose="020B0604020202020204" pitchFamily="34" charset="0"/>
              <a:cs typeface="Arial" panose="020B0604020202020204" pitchFamily="34" charset="0"/>
              <a:sym typeface="Helvetica Neue Medium"/>
            </a:endParaRPr>
          </a:p>
          <a:p>
            <a:pPr marL="475499" indent="-285750">
              <a:buFont typeface="Arial" panose="020B0604020202020204" pitchFamily="34" charset="0"/>
              <a:buChar char="•"/>
            </a:pPr>
            <a:r>
              <a:rPr lang="sv-SE" sz="1700" dirty="0">
                <a:solidFill>
                  <a:srgbClr val="FFFFFF"/>
                </a:solidFill>
                <a:latin typeface="Arial" panose="020B0604020202020204" pitchFamily="34" charset="0"/>
                <a:cs typeface="Arial" panose="020B0604020202020204" pitchFamily="34" charset="0"/>
                <a:sym typeface="Helvetica Neue Medium"/>
              </a:rPr>
              <a:t>Ni ska se till att ditt barn kommer i tid till samlingar samt har med sig utrustning.</a:t>
            </a:r>
          </a:p>
          <a:p>
            <a:pPr marL="189749"/>
            <a:endParaRPr lang="sv-SE" sz="1700" dirty="0">
              <a:solidFill>
                <a:srgbClr val="FFFFFF"/>
              </a:solidFill>
              <a:latin typeface="Arial" panose="020B0604020202020204" pitchFamily="34" charset="0"/>
              <a:cs typeface="Arial" panose="020B0604020202020204" pitchFamily="34" charset="0"/>
              <a:sym typeface="Helvetica Neue Medium"/>
            </a:endParaRPr>
          </a:p>
          <a:p>
            <a:pPr marL="475499" indent="-285750">
              <a:buFont typeface="Arial" panose="020B0604020202020204" pitchFamily="34" charset="0"/>
              <a:buChar char="•"/>
            </a:pPr>
            <a:r>
              <a:rPr lang="sv-SE" sz="1700" dirty="0">
                <a:solidFill>
                  <a:srgbClr val="FFFFFF"/>
                </a:solidFill>
                <a:latin typeface="Arial" panose="020B0604020202020204" pitchFamily="34" charset="0"/>
                <a:cs typeface="Arial" panose="020B0604020202020204" pitchFamily="34" charset="0"/>
                <a:sym typeface="Helvetica Neue Medium"/>
              </a:rPr>
              <a:t>Gnäll ej på domare, spelare, tränare eller motståndare vid match.</a:t>
            </a:r>
          </a:p>
          <a:p>
            <a:pPr marL="475499" indent="-285750">
              <a:buFont typeface="Arial" panose="020B0604020202020204" pitchFamily="34" charset="0"/>
              <a:buChar char="•"/>
            </a:pPr>
            <a:endParaRPr lang="sv-SE" sz="1700" dirty="0">
              <a:solidFill>
                <a:srgbClr val="FFFFFF"/>
              </a:solidFill>
              <a:latin typeface="Arial" panose="020B0604020202020204" pitchFamily="34" charset="0"/>
              <a:cs typeface="Arial" panose="020B0604020202020204" pitchFamily="34" charset="0"/>
              <a:sym typeface="Helvetica Neue Medium"/>
            </a:endParaRPr>
          </a:p>
          <a:p>
            <a:pPr marL="475499" indent="-285750">
              <a:buFont typeface="Arial" panose="020B0604020202020204" pitchFamily="34" charset="0"/>
              <a:buChar char="•"/>
            </a:pPr>
            <a:r>
              <a:rPr lang="sv-SE" sz="1700" dirty="0">
                <a:solidFill>
                  <a:srgbClr val="FFFFFF"/>
                </a:solidFill>
                <a:latin typeface="Arial" panose="020B0604020202020204" pitchFamily="34" charset="0"/>
                <a:cs typeface="Arial" panose="020B0604020202020204" pitchFamily="34" charset="0"/>
                <a:sym typeface="Helvetica Neue Medium"/>
              </a:rPr>
              <a:t>Vi hejar och stöttar vårt lag, så väl i medgång som motgång.</a:t>
            </a:r>
          </a:p>
          <a:p>
            <a:pPr marL="475499" indent="-285750">
              <a:buFont typeface="Arial" panose="020B0604020202020204" pitchFamily="34" charset="0"/>
              <a:buChar char="•"/>
            </a:pPr>
            <a:endParaRPr lang="sv-SE" sz="1700" dirty="0">
              <a:solidFill>
                <a:srgbClr val="FFFFFF"/>
              </a:solidFill>
              <a:latin typeface="Arial" panose="020B0604020202020204" pitchFamily="34" charset="0"/>
              <a:cs typeface="Arial" panose="020B0604020202020204" pitchFamily="34" charset="0"/>
              <a:sym typeface="Helvetica Neue Medium"/>
            </a:endParaRPr>
          </a:p>
          <a:p>
            <a:pPr marL="475499" indent="-285750">
              <a:buFont typeface="Arial" panose="020B0604020202020204" pitchFamily="34" charset="0"/>
              <a:buChar char="•"/>
            </a:pPr>
            <a:r>
              <a:rPr lang="sv-SE" sz="1700" dirty="0">
                <a:solidFill>
                  <a:srgbClr val="FFFFFF"/>
                </a:solidFill>
                <a:latin typeface="Arial" panose="020B0604020202020204" pitchFamily="34" charset="0"/>
                <a:cs typeface="Arial" panose="020B0604020202020204" pitchFamily="34" charset="0"/>
                <a:sym typeface="Helvetica Neue Medium"/>
              </a:rPr>
              <a:t>Viktigt att alla ställer upp på de allmänna göromål som finns i laget.</a:t>
            </a:r>
          </a:p>
          <a:p>
            <a:pPr marL="475499" indent="-285750">
              <a:buFont typeface="Arial" panose="020B0604020202020204" pitchFamily="34" charset="0"/>
              <a:buChar char="•"/>
            </a:pPr>
            <a:endParaRPr lang="sv-SE" sz="1700" dirty="0">
              <a:solidFill>
                <a:srgbClr val="FFFFFF"/>
              </a:solidFill>
              <a:latin typeface="Arial" panose="020B0604020202020204" pitchFamily="34" charset="0"/>
              <a:cs typeface="Arial" panose="020B0604020202020204" pitchFamily="34" charset="0"/>
              <a:sym typeface="Helvetica Neue Medium"/>
            </a:endParaRPr>
          </a:p>
          <a:p>
            <a:pPr marL="475499" indent="-285750">
              <a:buFont typeface="Arial" panose="020B0604020202020204" pitchFamily="34" charset="0"/>
              <a:buChar char="•"/>
            </a:pPr>
            <a:r>
              <a:rPr lang="sv-SE" sz="1700" dirty="0">
                <a:solidFill>
                  <a:srgbClr val="FFFFFF"/>
                </a:solidFill>
                <a:latin typeface="Arial" panose="020B0604020202020204" pitchFamily="34" charset="0"/>
                <a:cs typeface="Arial" panose="020B0604020202020204" pitchFamily="34" charset="0"/>
                <a:sym typeface="Helvetica Neue Medium"/>
              </a:rPr>
              <a:t>Under matcher är det vi tränare som ger instruktioner till barnen.</a:t>
            </a:r>
          </a:p>
          <a:p>
            <a:pPr marL="475499" indent="-285750">
              <a:buFont typeface="Arial" panose="020B0604020202020204" pitchFamily="34" charset="0"/>
              <a:buChar char="•"/>
            </a:pPr>
            <a:endParaRPr lang="sv-SE" sz="1700" dirty="0">
              <a:solidFill>
                <a:srgbClr val="FFFFFF"/>
              </a:solidFill>
              <a:latin typeface="Arial" panose="020B0604020202020204" pitchFamily="34" charset="0"/>
              <a:cs typeface="Arial" panose="020B0604020202020204" pitchFamily="34" charset="0"/>
              <a:sym typeface="Helvetica Neue Medium"/>
            </a:endParaRPr>
          </a:p>
          <a:p>
            <a:pPr marL="475499" indent="-285750">
              <a:buFont typeface="Arial" panose="020B0604020202020204" pitchFamily="34" charset="0"/>
              <a:buChar char="•"/>
            </a:pPr>
            <a:r>
              <a:rPr lang="sv-SE" sz="1700" dirty="0">
                <a:solidFill>
                  <a:srgbClr val="FFFFFF"/>
                </a:solidFill>
                <a:latin typeface="Arial" panose="020B0604020202020204" pitchFamily="34" charset="0"/>
                <a:cs typeface="Arial" panose="020B0604020202020204" pitchFamily="34" charset="0"/>
                <a:sym typeface="Helvetica Neue Medium"/>
              </a:rPr>
              <a:t>Uttagningar/kallelser till match kommer skickas minst 3 dagar innan så att ni kan planera bättre framåt. Se även kalender Laget.se.</a:t>
            </a:r>
          </a:p>
          <a:p>
            <a:pPr marL="189749"/>
            <a:endParaRPr lang="sv-SE" sz="1700" dirty="0">
              <a:solidFill>
                <a:srgbClr val="FFFFFF"/>
              </a:solidFill>
              <a:latin typeface="Arial" panose="020B0604020202020204" pitchFamily="34" charset="0"/>
              <a:cs typeface="Arial" panose="020B0604020202020204" pitchFamily="34" charset="0"/>
              <a:sym typeface="Helvetica Neue Medium"/>
            </a:endParaRPr>
          </a:p>
          <a:p>
            <a:pPr marL="475499" indent="-285750">
              <a:buFont typeface="Arial" panose="020B0604020202020204" pitchFamily="34" charset="0"/>
              <a:buChar char="•"/>
            </a:pPr>
            <a:r>
              <a:rPr lang="sv-SE" sz="1700" dirty="0">
                <a:solidFill>
                  <a:srgbClr val="FFFFFF"/>
                </a:solidFill>
                <a:latin typeface="Arial" panose="020B0604020202020204" pitchFamily="34" charset="0"/>
                <a:cs typeface="Arial" panose="020B0604020202020204" pitchFamily="34" charset="0"/>
                <a:sym typeface="Helvetica Neue Medium"/>
              </a:rPr>
              <a:t>Allt kommer inte bli rättvist så som tex, speltid, uttagningar.</a:t>
            </a:r>
          </a:p>
          <a:p>
            <a:pPr marL="189749"/>
            <a:endParaRPr lang="sv-SE" sz="1700" dirty="0">
              <a:solidFill>
                <a:srgbClr val="FFFFFF"/>
              </a:solidFill>
              <a:latin typeface="Arial" panose="020B0604020202020204" pitchFamily="34" charset="0"/>
              <a:cs typeface="Arial" panose="020B0604020202020204" pitchFamily="34" charset="0"/>
              <a:sym typeface="Helvetica Neue Medium"/>
            </a:endParaRPr>
          </a:p>
          <a:p>
            <a:pPr marL="475499" indent="-285750">
              <a:buFont typeface="Arial" panose="020B0604020202020204" pitchFamily="34" charset="0"/>
              <a:buChar char="•"/>
            </a:pPr>
            <a:r>
              <a:rPr lang="sv-SE" sz="1700" dirty="0">
                <a:solidFill>
                  <a:srgbClr val="FFFFFF"/>
                </a:solidFill>
                <a:latin typeface="Arial" panose="020B0604020202020204" pitchFamily="34" charset="0"/>
                <a:cs typeface="Arial" panose="020B0604020202020204" pitchFamily="34" charset="0"/>
                <a:sym typeface="Helvetica Neue Medium"/>
              </a:rPr>
              <a:t>Nivåindelning är till för individen så att alla utvecklas. </a:t>
            </a:r>
          </a:p>
          <a:p>
            <a:pPr marL="475499" indent="-285750">
              <a:buFont typeface="Arial" panose="020B0604020202020204" pitchFamily="34" charset="0"/>
              <a:buChar char="•"/>
            </a:pPr>
            <a:endParaRPr lang="sv-SE" sz="1700" dirty="0">
              <a:solidFill>
                <a:srgbClr val="FFFFFF"/>
              </a:solidFill>
              <a:latin typeface="Arial" panose="020B0604020202020204" pitchFamily="34" charset="0"/>
              <a:cs typeface="Arial" panose="020B0604020202020204" pitchFamily="34" charset="0"/>
              <a:sym typeface="Helvetica Neue Medium"/>
            </a:endParaRPr>
          </a:p>
          <a:p>
            <a:pPr marL="475499" indent="-285750">
              <a:buFont typeface="Arial" panose="020B0604020202020204" pitchFamily="34" charset="0"/>
              <a:buChar char="•"/>
            </a:pPr>
            <a:endParaRPr lang="sv-SE" sz="1700" dirty="0">
              <a:solidFill>
                <a:srgbClr val="FFFFFF"/>
              </a:solidFill>
              <a:latin typeface="Arial" panose="020B0604020202020204" pitchFamily="34" charset="0"/>
              <a:cs typeface="Arial" panose="020B0604020202020204" pitchFamily="34" charset="0"/>
              <a:sym typeface="Helvetica Neue Medium"/>
            </a:endParaRPr>
          </a:p>
          <a:p>
            <a:pPr marL="475499" indent="-285750">
              <a:buFont typeface="Arial" panose="020B0604020202020204" pitchFamily="34" charset="0"/>
              <a:buChar char="•"/>
            </a:pPr>
            <a:endParaRPr lang="sv-SE" sz="1700" dirty="0">
              <a:solidFill>
                <a:srgbClr val="FFFFFF"/>
              </a:solidFill>
              <a:latin typeface="Arial" panose="020B0604020202020204" pitchFamily="34" charset="0"/>
              <a:cs typeface="Arial" panose="020B0604020202020204" pitchFamily="34" charset="0"/>
              <a:sym typeface="Helvetica Neue Medium"/>
            </a:endParaRPr>
          </a:p>
          <a:p>
            <a:pPr marL="475499" indent="-285750">
              <a:buFont typeface="Arial" panose="020B0604020202020204" pitchFamily="34" charset="0"/>
              <a:buChar char="•"/>
            </a:pPr>
            <a:endParaRPr lang="sv-SE" sz="1700" dirty="0">
              <a:solidFill>
                <a:srgbClr val="FFFFFF"/>
              </a:solidFill>
              <a:latin typeface="Arial" panose="020B0604020202020204" pitchFamily="34" charset="0"/>
              <a:cs typeface="Arial" panose="020B0604020202020204" pitchFamily="34" charset="0"/>
              <a:sym typeface="Helvetica Neue Medium"/>
            </a:endParaRPr>
          </a:p>
          <a:p>
            <a:pPr marL="189749"/>
            <a:endParaRPr lang="sv-SE" sz="1700" dirty="0">
              <a:solidFill>
                <a:srgbClr val="FFFFFF"/>
              </a:solidFill>
              <a:latin typeface="Arial" panose="020B0604020202020204" pitchFamily="34" charset="0"/>
              <a:cs typeface="Arial" panose="020B0604020202020204" pitchFamily="34" charset="0"/>
              <a:sym typeface="Helvetica Neue Medium"/>
            </a:endParaRPr>
          </a:p>
          <a:p>
            <a:pPr marL="189749"/>
            <a:endParaRPr lang="sv-SE" sz="1700" dirty="0">
              <a:solidFill>
                <a:srgbClr val="FFFFFF"/>
              </a:solidFill>
              <a:latin typeface="Arial" panose="020B0604020202020204" pitchFamily="34" charset="0"/>
              <a:cs typeface="Arial" panose="020B0604020202020204" pitchFamily="34" charset="0"/>
              <a:sym typeface="Helvetica Neue Medium"/>
            </a:endParaRPr>
          </a:p>
          <a:p>
            <a:pPr marL="189749"/>
            <a:endParaRPr lang="en-US" sz="1700" dirty="0">
              <a:solidFill>
                <a:srgbClr val="FFFFFF"/>
              </a:solidFill>
              <a:latin typeface="Arial" panose="020B0604020202020204" pitchFamily="34" charset="0"/>
              <a:cs typeface="Arial" panose="020B0604020202020204" pitchFamily="34" charset="0"/>
              <a:sym typeface="Helvetica Neue Medium"/>
            </a:endParaRPr>
          </a:p>
        </p:txBody>
      </p:sp>
      <p:sp>
        <p:nvSpPr>
          <p:cNvPr id="6" name="Rektangel 5">
            <a:extLst>
              <a:ext uri="{FF2B5EF4-FFF2-40B4-BE49-F238E27FC236}">
                <a16:creationId xmlns:a16="http://schemas.microsoft.com/office/drawing/2014/main" id="{5922D227-091E-413D-8EAF-AE98284D8811}"/>
              </a:ext>
            </a:extLst>
          </p:cNvPr>
          <p:cNvSpPr/>
          <p:nvPr/>
        </p:nvSpPr>
        <p:spPr>
          <a:xfrm>
            <a:off x="847245" y="201850"/>
            <a:ext cx="11197610" cy="1200329"/>
          </a:xfrm>
          <a:prstGeom prst="rect">
            <a:avLst/>
          </a:prstGeom>
        </p:spPr>
        <p:txBody>
          <a:bodyPr wrap="square">
            <a:spAutoFit/>
          </a:bodyPr>
          <a:lstStyle/>
          <a:p>
            <a:pPr algn="l"/>
            <a:r>
              <a:rPr lang="sv-SE" sz="7200" dirty="0">
                <a:solidFill>
                  <a:srgbClr val="FFFFFF"/>
                </a:solidFill>
                <a:latin typeface="Futura"/>
                <a:sym typeface="Futura"/>
              </a:rPr>
              <a:t>Information till föräldrar:</a:t>
            </a:r>
            <a:endParaRPr lang="en-US" sz="7200" dirty="0">
              <a:solidFill>
                <a:srgbClr val="FFFFFF"/>
              </a:solidFill>
              <a:latin typeface="Futura"/>
              <a:sym typeface="Futura"/>
            </a:endParaRPr>
          </a:p>
        </p:txBody>
      </p:sp>
    </p:spTree>
    <p:extLst>
      <p:ext uri="{BB962C8B-B14F-4D97-AF65-F5344CB8AC3E}">
        <p14:creationId xmlns:p14="http://schemas.microsoft.com/office/powerpoint/2010/main" val="2025455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C2C6D1A9-01D7-4B09-AFB3-B4575CB34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6425" y="1513578"/>
            <a:ext cx="2529970" cy="2092627"/>
          </a:xfrm>
          <a:prstGeom prst="rect">
            <a:avLst/>
          </a:prstGeom>
        </p:spPr>
      </p:pic>
      <p:pic>
        <p:nvPicPr>
          <p:cNvPr id="9" name="fallbackimg_4207790.jpg;format=jpg;bg=E3001B;chksum=efj9IE-JPwoydKkfSsI4tw.jpeg" descr="fallbackimg_4207790.jpg;format=jpg;bg=E3001B;chksum=efj9IE-JPwoydKkfSsI4tw.jpeg">
            <a:extLst>
              <a:ext uri="{FF2B5EF4-FFF2-40B4-BE49-F238E27FC236}">
                <a16:creationId xmlns:a16="http://schemas.microsoft.com/office/drawing/2014/main" id="{A9364CB0-DCDB-4016-B25F-433127B3BEA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510" y="-536543"/>
            <a:ext cx="12191999" cy="7782255"/>
          </a:xfrm>
          <a:prstGeom prst="rect">
            <a:avLst/>
          </a:prstGeom>
          <a:ln w="12700">
            <a:miter lim="400000"/>
          </a:ln>
        </p:spPr>
      </p:pic>
      <p:sp>
        <p:nvSpPr>
          <p:cNvPr id="8" name="Rectangle">
            <a:extLst>
              <a:ext uri="{FF2B5EF4-FFF2-40B4-BE49-F238E27FC236}">
                <a16:creationId xmlns:a16="http://schemas.microsoft.com/office/drawing/2014/main" id="{0C658016-C4A1-4CF0-8986-A09E9F4CB6DE}"/>
              </a:ext>
            </a:extLst>
          </p:cNvPr>
          <p:cNvSpPr/>
          <p:nvPr/>
        </p:nvSpPr>
        <p:spPr>
          <a:xfrm>
            <a:off x="-42041" y="-462128"/>
            <a:ext cx="12223531" cy="7782256"/>
          </a:xfrm>
          <a:prstGeom prst="rect">
            <a:avLst/>
          </a:prstGeom>
          <a:solidFill>
            <a:srgbClr val="000000">
              <a:alpha val="55000"/>
            </a:srgbClr>
          </a:solidFill>
          <a:ln w="12700">
            <a:miter lim="400000"/>
          </a:ln>
        </p:spPr>
        <p:txBody>
          <a:bodyPr lIns="35719" tIns="35719" rIns="35719" bIns="35719" anchor="ctr"/>
          <a:lstStyle/>
          <a:p>
            <a:pPr algn="l">
              <a:buSzPct val="145000"/>
              <a:defRPr sz="2200" b="0">
                <a:latin typeface="+mn-lt"/>
                <a:ea typeface="+mn-ea"/>
                <a:cs typeface="+mn-cs"/>
                <a:sym typeface="Helvetica Neue Medium"/>
              </a:defRPr>
            </a:pPr>
            <a:endParaRPr lang="sv-SE" sz="1547">
              <a:solidFill>
                <a:schemeClr val="bg1"/>
              </a:solidFill>
              <a:sym typeface="Helvetica Neue Medium"/>
            </a:endParaRPr>
          </a:p>
        </p:txBody>
      </p:sp>
      <p:sp>
        <p:nvSpPr>
          <p:cNvPr id="6" name="Föräldraengagemang">
            <a:extLst>
              <a:ext uri="{FF2B5EF4-FFF2-40B4-BE49-F238E27FC236}">
                <a16:creationId xmlns:a16="http://schemas.microsoft.com/office/drawing/2014/main" id="{700D8C2B-66B0-4919-8622-C1B39F381DB6}"/>
              </a:ext>
            </a:extLst>
          </p:cNvPr>
          <p:cNvSpPr txBox="1">
            <a:spLocks/>
          </p:cNvSpPr>
          <p:nvPr/>
        </p:nvSpPr>
        <p:spPr>
          <a:xfrm>
            <a:off x="1746321" y="49406"/>
            <a:ext cx="9140074" cy="99023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5719" tIns="35719" rIns="35719" bIns="35719" anchor="ctr">
            <a:noAutofit/>
          </a:bodyPr>
          <a:lstStyle>
            <a:lvl1pPr marL="0" marR="0" indent="0" algn="l" defTabSz="578358" rtl="0" latinLnBrk="0">
              <a:lnSpc>
                <a:spcPct val="100000"/>
              </a:lnSpc>
              <a:spcBef>
                <a:spcPts val="0"/>
              </a:spcBef>
              <a:spcAft>
                <a:spcPts val="0"/>
              </a:spcAft>
              <a:buClrTx/>
              <a:buSzTx/>
              <a:buFontTx/>
              <a:buNone/>
              <a:tabLst/>
              <a:defRPr sz="7919" b="0" i="0" u="none" strike="noStrike" cap="none" spc="0" baseline="0">
                <a:ln>
                  <a:noFill/>
                </a:ln>
                <a:solidFill>
                  <a:srgbClr val="FFFFFF"/>
                </a:solidFill>
                <a:uFillTx/>
                <a:latin typeface="Futura"/>
                <a:ea typeface="Futura"/>
                <a:cs typeface="Futura"/>
                <a:sym typeface="Futura"/>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a:lstStyle>
          <a:p>
            <a:pPr hangingPunct="1"/>
            <a:r>
              <a:rPr lang="en-US" sz="7200" dirty="0" err="1"/>
              <a:t>Tankar</a:t>
            </a:r>
            <a:r>
              <a:rPr lang="en-US" sz="7200" dirty="0"/>
              <a:t> </a:t>
            </a:r>
            <a:r>
              <a:rPr lang="en-US" sz="7200" dirty="0" err="1"/>
              <a:t>kring</a:t>
            </a:r>
            <a:r>
              <a:rPr lang="en-US" sz="7200" dirty="0"/>
              <a:t> </a:t>
            </a:r>
            <a:r>
              <a:rPr lang="en-US" sz="7200" dirty="0" err="1"/>
              <a:t>träning</a:t>
            </a:r>
            <a:endParaRPr lang="en-US" sz="7200" dirty="0"/>
          </a:p>
        </p:txBody>
      </p:sp>
      <p:sp>
        <p:nvSpPr>
          <p:cNvPr id="2" name="textruta 1">
            <a:extLst>
              <a:ext uri="{FF2B5EF4-FFF2-40B4-BE49-F238E27FC236}">
                <a16:creationId xmlns:a16="http://schemas.microsoft.com/office/drawing/2014/main" id="{D5C0240B-ACFD-4CB9-AB54-7143DE3FA141}"/>
              </a:ext>
            </a:extLst>
          </p:cNvPr>
          <p:cNvSpPr txBox="1"/>
          <p:nvPr/>
        </p:nvSpPr>
        <p:spPr>
          <a:xfrm>
            <a:off x="1746321" y="1625588"/>
            <a:ext cx="8226447" cy="6848029"/>
          </a:xfrm>
          <a:prstGeom prst="rect">
            <a:avLst/>
          </a:prstGeom>
          <a:noFill/>
        </p:spPr>
        <p:txBody>
          <a:bodyPr wrap="square" rtlCol="0">
            <a:spAutoFit/>
          </a:bodyPr>
          <a:lstStyle/>
          <a:p>
            <a:r>
              <a:rPr lang="sv-SE" sz="1700" dirty="0">
                <a:solidFill>
                  <a:schemeClr val="bg1"/>
                </a:solidFill>
                <a:latin typeface="Arial" panose="020B0604020202020204" pitchFamily="34" charset="0"/>
                <a:cs typeface="Arial" panose="020B0604020202020204" pitchFamily="34" charset="0"/>
              </a:rPr>
              <a:t>Vi kommer: </a:t>
            </a:r>
          </a:p>
          <a:p>
            <a:endParaRPr lang="sv-SE" sz="1700" dirty="0">
              <a:solidFill>
                <a:schemeClr val="bg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sv-SE" sz="1700" dirty="0">
                <a:solidFill>
                  <a:schemeClr val="bg1"/>
                </a:solidFill>
                <a:latin typeface="Arial" panose="020B0604020202020204" pitchFamily="34" charset="0"/>
                <a:cs typeface="Arial" panose="020B0604020202020204" pitchFamily="34" charset="0"/>
              </a:rPr>
              <a:t>Träna mycket på touch, tillslag och teknik.</a:t>
            </a:r>
          </a:p>
          <a:p>
            <a:pPr marL="742950" lvl="1" indent="-285750">
              <a:buFont typeface="Arial" panose="020B0604020202020204" pitchFamily="34" charset="0"/>
              <a:buChar char="•"/>
            </a:pPr>
            <a:r>
              <a:rPr lang="sv-SE" sz="1700" dirty="0">
                <a:solidFill>
                  <a:schemeClr val="bg1"/>
                </a:solidFill>
                <a:latin typeface="Arial" panose="020B0604020202020204" pitchFamily="34" charset="0"/>
                <a:cs typeface="Arial" panose="020B0604020202020204" pitchFamily="34" charset="0"/>
              </a:rPr>
              <a:t>Lägga in koordination, styrka, snabbhet och spänst varje träning.</a:t>
            </a:r>
          </a:p>
          <a:p>
            <a:pPr marL="742950" lvl="1" indent="-285750">
              <a:buFont typeface="Arial" panose="020B0604020202020204" pitchFamily="34" charset="0"/>
              <a:buChar char="•"/>
            </a:pPr>
            <a:r>
              <a:rPr lang="sv-SE" sz="1700" dirty="0">
                <a:solidFill>
                  <a:schemeClr val="bg1"/>
                </a:solidFill>
                <a:latin typeface="Arial" panose="020B0604020202020204" pitchFamily="34" charset="0"/>
                <a:cs typeface="Arial" panose="020B0604020202020204" pitchFamily="34" charset="0"/>
              </a:rPr>
              <a:t>Träna på att använda hela ytan/planen i spel.</a:t>
            </a:r>
          </a:p>
          <a:p>
            <a:pPr marL="742950" lvl="1" indent="-285750">
              <a:buFont typeface="Arial" panose="020B0604020202020204" pitchFamily="34" charset="0"/>
              <a:buChar char="•"/>
            </a:pPr>
            <a:r>
              <a:rPr lang="sv-SE" sz="1700" dirty="0">
                <a:solidFill>
                  <a:schemeClr val="bg1"/>
                </a:solidFill>
                <a:latin typeface="Arial" panose="020B0604020202020204" pitchFamily="34" charset="0"/>
                <a:cs typeface="Arial" panose="020B0604020202020204" pitchFamily="34" charset="0"/>
              </a:rPr>
              <a:t>Press och försvarsspel.</a:t>
            </a:r>
          </a:p>
          <a:p>
            <a:pPr marL="742950" lvl="1" indent="-285750">
              <a:buFont typeface="Arial" panose="020B0604020202020204" pitchFamily="34" charset="0"/>
              <a:buChar char="•"/>
            </a:pPr>
            <a:r>
              <a:rPr lang="sv-SE" sz="1700" dirty="0">
                <a:solidFill>
                  <a:schemeClr val="bg1"/>
                </a:solidFill>
                <a:latin typeface="Arial" panose="020B0604020202020204" pitchFamily="34" charset="0"/>
                <a:cs typeface="Arial" panose="020B0604020202020204" pitchFamily="34" charset="0"/>
              </a:rPr>
              <a:t>Teori från varje lagdel till hela laget.</a:t>
            </a:r>
          </a:p>
          <a:p>
            <a:pPr marL="742950" lvl="1" indent="-285750">
              <a:buFont typeface="Arial" panose="020B0604020202020204" pitchFamily="34" charset="0"/>
              <a:buChar char="•"/>
            </a:pPr>
            <a:r>
              <a:rPr lang="sv-SE" sz="1700" dirty="0">
                <a:solidFill>
                  <a:schemeClr val="bg1"/>
                </a:solidFill>
                <a:latin typeface="Arial" panose="020B0604020202020204" pitchFamily="34" charset="0"/>
                <a:cs typeface="Arial" panose="020B0604020202020204" pitchFamily="34" charset="0"/>
              </a:rPr>
              <a:t>Nivåindela för bästa utvecklingsmöjlighet.</a:t>
            </a:r>
          </a:p>
          <a:p>
            <a:endParaRPr lang="sv-SE" sz="1700" dirty="0">
              <a:solidFill>
                <a:schemeClr val="bg1"/>
              </a:solidFill>
              <a:latin typeface="Arial" panose="020B0604020202020204" pitchFamily="34" charset="0"/>
              <a:cs typeface="Arial" panose="020B0604020202020204" pitchFamily="34" charset="0"/>
            </a:endParaRPr>
          </a:p>
          <a:p>
            <a:r>
              <a:rPr lang="sv-SE" sz="1700" dirty="0">
                <a:solidFill>
                  <a:schemeClr val="bg1"/>
                </a:solidFill>
                <a:latin typeface="Arial" panose="020B0604020202020204" pitchFamily="34" charset="0"/>
                <a:cs typeface="Arial" panose="020B0604020202020204" pitchFamily="34" charset="0"/>
              </a:rPr>
              <a:t>Vi försöker på våra träningar ha:</a:t>
            </a:r>
          </a:p>
          <a:p>
            <a:endParaRPr lang="sv-SE" sz="1700" dirty="0">
              <a:solidFill>
                <a:schemeClr val="bg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sv-SE" sz="1700" dirty="0">
                <a:solidFill>
                  <a:schemeClr val="bg1"/>
                </a:solidFill>
                <a:latin typeface="Arial" panose="020B0604020202020204" pitchFamily="34" charset="0"/>
                <a:cs typeface="Arial" panose="020B0604020202020204" pitchFamily="34" charset="0"/>
              </a:rPr>
              <a:t>Hög aktivitet och effektivitet.</a:t>
            </a:r>
          </a:p>
          <a:p>
            <a:pPr marL="742950" lvl="1" indent="-285750">
              <a:buFont typeface="Arial" panose="020B0604020202020204" pitchFamily="34" charset="0"/>
              <a:buChar char="•"/>
            </a:pPr>
            <a:r>
              <a:rPr lang="sv-SE" sz="1700" dirty="0">
                <a:solidFill>
                  <a:schemeClr val="bg1"/>
                </a:solidFill>
                <a:latin typeface="Arial" panose="020B0604020202020204" pitchFamily="34" charset="0"/>
                <a:cs typeface="Arial" panose="020B0604020202020204" pitchFamily="34" charset="0"/>
              </a:rPr>
              <a:t>Inga köer.</a:t>
            </a:r>
          </a:p>
          <a:p>
            <a:pPr marL="742950" lvl="1" indent="-285750">
              <a:buFont typeface="Arial" panose="020B0604020202020204" pitchFamily="34" charset="0"/>
              <a:buChar char="•"/>
            </a:pPr>
            <a:r>
              <a:rPr lang="sv-SE" sz="1700" dirty="0">
                <a:solidFill>
                  <a:schemeClr val="bg1"/>
                </a:solidFill>
                <a:latin typeface="Arial" panose="020B0604020202020204" pitchFamily="34" charset="0"/>
                <a:cs typeface="Arial" panose="020B0604020202020204" pitchFamily="34" charset="0"/>
              </a:rPr>
              <a:t>Få alla delaktiga och sedda.</a:t>
            </a:r>
          </a:p>
          <a:p>
            <a:pPr marL="742950" lvl="1" indent="-285750">
              <a:buFont typeface="Arial" panose="020B0604020202020204" pitchFamily="34" charset="0"/>
              <a:buChar char="•"/>
            </a:pPr>
            <a:r>
              <a:rPr lang="sv-SE" sz="1700" dirty="0">
                <a:solidFill>
                  <a:schemeClr val="bg1"/>
                </a:solidFill>
                <a:latin typeface="Arial" panose="020B0604020202020204" pitchFamily="34" charset="0"/>
                <a:cs typeface="Arial" panose="020B0604020202020204" pitchFamily="34" charset="0"/>
              </a:rPr>
              <a:t>Väl planerade träningar.</a:t>
            </a:r>
          </a:p>
          <a:p>
            <a:pPr lvl="1"/>
            <a:endParaRPr lang="sv-SE" sz="2400" dirty="0">
              <a:solidFill>
                <a:schemeClr val="bg1"/>
              </a:solidFill>
              <a:latin typeface="Arial" panose="020B0604020202020204" pitchFamily="34" charset="0"/>
              <a:cs typeface="Arial" panose="020B0604020202020204" pitchFamily="34" charset="0"/>
            </a:endParaRPr>
          </a:p>
          <a:p>
            <a:pPr lvl="1"/>
            <a:endParaRPr lang="sv-SE" sz="2400" dirty="0">
              <a:solidFill>
                <a:schemeClr val="bg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sv-SE" sz="2400" dirty="0">
              <a:solidFill>
                <a:schemeClr val="bg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sv-SE" sz="2400" dirty="0">
              <a:solidFill>
                <a:schemeClr val="bg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sv-SE" sz="2400" dirty="0">
              <a:solidFill>
                <a:schemeClr val="bg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sv-SE" sz="3200" dirty="0">
              <a:solidFill>
                <a:schemeClr val="bg1"/>
              </a:solidFill>
              <a:latin typeface="Arial" panose="020B0604020202020204" pitchFamily="34" charset="0"/>
              <a:cs typeface="Arial" panose="020B0604020202020204" pitchFamily="34" charset="0"/>
            </a:endParaRPr>
          </a:p>
          <a:p>
            <a:pPr lvl="1"/>
            <a:endParaRPr lang="sv-SE" sz="3200" dirty="0">
              <a:solidFill>
                <a:schemeClr val="bg1"/>
              </a:solidFill>
              <a:latin typeface="Arial" panose="020B0604020202020204" pitchFamily="34" charset="0"/>
              <a:cs typeface="Arial" panose="020B0604020202020204" pitchFamily="34" charset="0"/>
            </a:endParaRPr>
          </a:p>
        </p:txBody>
      </p:sp>
      <p:sp>
        <p:nvSpPr>
          <p:cNvPr id="4" name="AutoShape 4" descr="Biomarlabs 1 X Vinyl Self-adhesive Decal Car Funny Sticker Gold King Crown For Bumper Window Door Motorcycle Bike Laptop Home B 92, Yellow,gold | Ubuy">
            <a:extLst>
              <a:ext uri="{FF2B5EF4-FFF2-40B4-BE49-F238E27FC236}">
                <a16:creationId xmlns:a16="http://schemas.microsoft.com/office/drawing/2014/main" id="{7698BE07-33AF-DC91-5A95-B6EF968606D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Tree>
    <p:extLst>
      <p:ext uri="{BB962C8B-B14F-4D97-AF65-F5344CB8AC3E}">
        <p14:creationId xmlns:p14="http://schemas.microsoft.com/office/powerpoint/2010/main" val="66098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2250</TotalTime>
  <Words>1549</Words>
  <Application>Microsoft Office PowerPoint</Application>
  <PresentationFormat>Bredbild</PresentationFormat>
  <Paragraphs>310</Paragraphs>
  <Slides>21</Slides>
  <Notes>14</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21</vt:i4>
      </vt:variant>
    </vt:vector>
  </HeadingPairs>
  <TitlesOfParts>
    <vt:vector size="30" baseType="lpstr">
      <vt:lpstr>Arial</vt:lpstr>
      <vt:lpstr>Calibri</vt:lpstr>
      <vt:lpstr>Calibri Light</vt:lpstr>
      <vt:lpstr>Damascus Regular</vt:lpstr>
      <vt:lpstr>Futura</vt:lpstr>
      <vt:lpstr>Futura Medium</vt:lpstr>
      <vt:lpstr>Helvetica Neue</vt:lpstr>
      <vt:lpstr>Helvetica Neue Medium</vt:lpstr>
      <vt:lpstr>Office-tema</vt:lpstr>
      <vt:lpstr>PowerPoint-presentation</vt:lpstr>
      <vt:lpstr>Agenda</vt:lpstr>
      <vt:lpstr>    STABEN  Mikael (tränare) Linus (tränare) Camilla (ass. tränare) Yasminee (ass.tränare/onsdagar)</vt:lpstr>
      <vt:lpstr>PowerPoint-presentation</vt:lpstr>
      <vt:lpstr>Tolerans, glädje och gemenskap Vår Värdegrund "IKK-tanken" genomsyras av att alla människor i och runt föreningen känner tolerans, glädje och gemenskap. Tolerans : Vi uppträder alltid med stil, vilket innebär att vi uppträder sportsligt mot alla människor vi stöter på i föreningslivet. Vi strävar efter att förstå och tolerera den enskilda individen.  Glädje : Genom att ha roligt och en positiv inställning, kommer vi utvecklas tillsammans och få fina upplevelser både på och utanför planen.  Gemenskap : Vi är alla kompisar och vårt intresse för fotbollen skapar klubbkänslan i IK Kongahälla. Tillsammans skapar vi en vi-känsla som ger oss självförtroendet att utvecklas. Föreningens medlemmar är aktivt medvetna om "IKK-tankens" betydelse och agerar ständigt efter den. Detta leder till att vi får en bättre sammanhållning och en roligare tid tillsammans i vår fotbollsklubb.</vt:lpstr>
      <vt:lpstr>PowerPoint-presentation</vt:lpstr>
      <vt:lpstr>PowerPoint-presentation</vt:lpstr>
      <vt:lpstr>PowerPoint-presentation</vt:lpstr>
      <vt:lpstr>PowerPoint-presentation</vt:lpstr>
      <vt:lpstr>PowerPoint-presentation</vt:lpstr>
      <vt:lpstr>PowerPoint-presentation</vt:lpstr>
      <vt:lpstr>PowerPoint-presentation</vt:lpstr>
      <vt:lpstr>Träningstider V44-2 (kan ändras beroende på snö)</vt:lpstr>
      <vt:lpstr>Cuper -25</vt:lpstr>
      <vt:lpstr>Träningsläger -25</vt:lpstr>
      <vt:lpstr>PowerPoint-presentation</vt:lpstr>
      <vt:lpstr>PowerPoint-presentation</vt:lpstr>
      <vt:lpstr>PowerPoint-presentation</vt:lpstr>
      <vt:lpstr>Kontaktvägar</vt:lpstr>
      <vt:lpstr>Övrigt/Frågor? </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Sandra Svensson</dc:creator>
  <cp:lastModifiedBy>Mikael Skoglund</cp:lastModifiedBy>
  <cp:revision>1</cp:revision>
  <dcterms:created xsi:type="dcterms:W3CDTF">2021-02-24T07:52:14Z</dcterms:created>
  <dcterms:modified xsi:type="dcterms:W3CDTF">2024-11-18T07:35:21Z</dcterms:modified>
</cp:coreProperties>
</file>