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1" r:id="rId7"/>
    <p:sldId id="269" r:id="rId8"/>
    <p:sldId id="262" r:id="rId9"/>
    <p:sldId id="265" r:id="rId10"/>
    <p:sldId id="266" r:id="rId11"/>
    <p:sldId id="267" r:id="rId12"/>
    <p:sldId id="263" r:id="rId13"/>
    <p:sldId id="270" r:id="rId14"/>
    <p:sldId id="264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90"/>
  </p:normalViewPr>
  <p:slideViewPr>
    <p:cSldViewPr snapToGrid="0" snapToObjects="1">
      <p:cViewPr varScale="1">
        <p:scale>
          <a:sx n="97" d="100"/>
          <a:sy n="97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113-FE2C-A24A-8339-2C7633FDFC05}" type="datetimeFigureOut">
              <a:rPr lang="sv-SE" smtClean="0"/>
              <a:t>2018-02-04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7D22-A3CF-3747-BE0F-D37B4048A4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8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113-FE2C-A24A-8339-2C7633FDFC05}" type="datetimeFigureOut">
              <a:rPr lang="sv-SE" smtClean="0"/>
              <a:t>2018-02-04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7D22-A3CF-3747-BE0F-D37B4048A4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2661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113-FE2C-A24A-8339-2C7633FDFC05}" type="datetimeFigureOut">
              <a:rPr lang="sv-SE" smtClean="0"/>
              <a:t>2018-02-04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7D22-A3CF-3747-BE0F-D37B4048A4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58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113-FE2C-A24A-8339-2C7633FDFC05}" type="datetimeFigureOut">
              <a:rPr lang="sv-SE" smtClean="0"/>
              <a:t>2018-02-04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7D22-A3CF-3747-BE0F-D37B4048A4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775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113-FE2C-A24A-8339-2C7633FDFC05}" type="datetimeFigureOut">
              <a:rPr lang="sv-SE" smtClean="0"/>
              <a:t>2018-02-04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7D22-A3CF-3747-BE0F-D37B4048A4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88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113-FE2C-A24A-8339-2C7633FDFC05}" type="datetimeFigureOut">
              <a:rPr lang="sv-SE" smtClean="0"/>
              <a:t>2018-02-04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7D22-A3CF-3747-BE0F-D37B4048A4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209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113-FE2C-A24A-8339-2C7633FDFC05}" type="datetimeFigureOut">
              <a:rPr lang="sv-SE" smtClean="0"/>
              <a:t>2018-02-04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7D22-A3CF-3747-BE0F-D37B4048A4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754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113-FE2C-A24A-8339-2C7633FDFC05}" type="datetimeFigureOut">
              <a:rPr lang="sv-SE" smtClean="0"/>
              <a:t>2018-02-04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7D22-A3CF-3747-BE0F-D37B4048A4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07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113-FE2C-A24A-8339-2C7633FDFC05}" type="datetimeFigureOut">
              <a:rPr lang="sv-SE" smtClean="0"/>
              <a:t>2018-02-04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7D22-A3CF-3747-BE0F-D37B4048A4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029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113-FE2C-A24A-8339-2C7633FDFC05}" type="datetimeFigureOut">
              <a:rPr lang="sv-SE" smtClean="0"/>
              <a:t>2018-02-04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7D22-A3CF-3747-BE0F-D37B4048A4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657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113-FE2C-A24A-8339-2C7633FDFC05}" type="datetimeFigureOut">
              <a:rPr lang="sv-SE" smtClean="0"/>
              <a:t>2018-02-04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7D22-A3CF-3747-BE0F-D37B4048A4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385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6F113-FE2C-A24A-8339-2C7633FDFC05}" type="datetimeFigureOut">
              <a:rPr lang="sv-SE" smtClean="0"/>
              <a:t>2018-02-04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27D22-A3CF-3747-BE0F-D37B4048A4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879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247720"/>
            <a:ext cx="9144000" cy="2387600"/>
          </a:xfrm>
        </p:spPr>
        <p:txBody>
          <a:bodyPr/>
          <a:lstStyle/>
          <a:p>
            <a:r>
              <a:rPr lang="sv-SE" dirty="0"/>
              <a:t>Föräldramöte 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2859916"/>
            <a:ext cx="9144000" cy="1655762"/>
          </a:xfrm>
        </p:spPr>
        <p:txBody>
          <a:bodyPr/>
          <a:lstStyle/>
          <a:p>
            <a:r>
              <a:rPr lang="sv-SE" dirty="0"/>
              <a:t>Pojkar -04</a:t>
            </a:r>
          </a:p>
          <a:p>
            <a:r>
              <a:rPr lang="sv-SE" dirty="0"/>
              <a:t>18-02-04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5494866"/>
            <a:ext cx="1168400" cy="99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9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5494866"/>
            <a:ext cx="1168400" cy="99314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622851" y="529490"/>
            <a:ext cx="100053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dirty="0">
                <a:effectLst/>
                <a:latin typeface="Calibri" charset="0"/>
              </a:rPr>
              <a:t>Cup</a:t>
            </a:r>
            <a:endParaRPr lang="sv-SE" sz="3600" b="1" dirty="0">
              <a:effectLst/>
              <a:latin typeface="Calibri" charset="0"/>
            </a:endParaRPr>
          </a:p>
          <a:p>
            <a:endParaRPr lang="sv-SE" sz="2000" dirty="0">
              <a:latin typeface="Calibri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40D60FF-B316-4246-ABC5-C771863963D7}"/>
              </a:ext>
            </a:extLst>
          </p:cNvPr>
          <p:cNvSpPr txBox="1"/>
          <p:nvPr/>
        </p:nvSpPr>
        <p:spPr>
          <a:xfrm>
            <a:off x="795867" y="1896533"/>
            <a:ext cx="8839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Vi beslutade att försöka hitta en </a:t>
            </a:r>
            <a:r>
              <a:rPr lang="sv-SE" sz="2400" b="1" dirty="0" err="1"/>
              <a:t>sommarcup</a:t>
            </a:r>
            <a:r>
              <a:rPr lang="sv-SE" sz="2400" b="1" dirty="0"/>
              <a:t>, t ex Eskilscupen 2-5 augusti och en </a:t>
            </a:r>
            <a:r>
              <a:rPr lang="sv-SE" sz="2400" b="1" dirty="0" err="1"/>
              <a:t>helgcup</a:t>
            </a:r>
            <a:r>
              <a:rPr lang="sv-SE" sz="2400" b="1" dirty="0"/>
              <a:t> på vår alt höst.</a:t>
            </a:r>
          </a:p>
          <a:p>
            <a:endParaRPr lang="sv-SE" sz="2400" b="1" dirty="0"/>
          </a:p>
          <a:p>
            <a:r>
              <a:rPr lang="sv-SE" sz="2400" b="1" dirty="0"/>
              <a:t>Vi återkommer inom kort kring detta.</a:t>
            </a:r>
          </a:p>
          <a:p>
            <a:endParaRPr lang="sv-SE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2384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5494866"/>
            <a:ext cx="1168400" cy="99314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622851" y="529490"/>
            <a:ext cx="1000539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b="1" dirty="0">
                <a:effectLst/>
                <a:latin typeface="Calibri" charset="0"/>
              </a:rPr>
              <a:t>Träningsläger</a:t>
            </a:r>
          </a:p>
          <a:p>
            <a:endParaRPr lang="sv-SE" sz="3600" dirty="0">
              <a:latin typeface="Calibri" charset="0"/>
            </a:endParaRPr>
          </a:p>
          <a:p>
            <a:r>
              <a:rPr lang="sv-SE" sz="3600" dirty="0">
                <a:effectLst/>
                <a:latin typeface="Calibri" charset="0"/>
              </a:rPr>
              <a:t>Vi jobbar vidare mot att arrangera ett träningsläger utomlands över Kristi Himmelsfärd (torsdag 10/5-13/5)?</a:t>
            </a:r>
          </a:p>
          <a:p>
            <a:endParaRPr lang="sv-SE" sz="3600" dirty="0">
              <a:effectLst/>
              <a:latin typeface="Calibri" charset="0"/>
            </a:endParaRPr>
          </a:p>
          <a:p>
            <a:r>
              <a:rPr lang="sv-SE" sz="3600" dirty="0">
                <a:latin typeface="Calibri" charset="0"/>
              </a:rPr>
              <a:t>Vi återkommer inom kort med upplägg – självklart får även vuxna följa med – vi kommer att behöva fler vuxna!</a:t>
            </a:r>
            <a:r>
              <a:rPr lang="sv-SE" sz="3600" dirty="0">
                <a:effectLst/>
                <a:latin typeface="Calibri" charset="0"/>
              </a:rPr>
              <a:t> </a:t>
            </a:r>
          </a:p>
          <a:p>
            <a:endParaRPr lang="sv-SE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52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5494866"/>
            <a:ext cx="1168400" cy="99314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967409" y="1437359"/>
            <a:ext cx="81765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dirty="0">
                <a:effectLst/>
                <a:latin typeface="Calibri" charset="0"/>
              </a:rPr>
              <a:t>Ekonomi / Lagkassan </a:t>
            </a:r>
            <a:endParaRPr lang="sv-SE" dirty="0">
              <a:effectLst/>
            </a:endParaRPr>
          </a:p>
          <a:p>
            <a:endParaRPr lang="sv-SE" dirty="0">
              <a:effectLst/>
              <a:latin typeface="Calibri" charset="0"/>
            </a:endParaRPr>
          </a:p>
          <a:p>
            <a:r>
              <a:rPr lang="sv-SE" dirty="0">
                <a:latin typeface="Calibri" charset="0"/>
              </a:rPr>
              <a:t>Vi har drygt 26 000 SEK på kontot</a:t>
            </a:r>
          </a:p>
          <a:p>
            <a:endParaRPr lang="sv-SE" dirty="0">
              <a:effectLst/>
              <a:latin typeface="Calibri" charset="0"/>
            </a:endParaRPr>
          </a:p>
          <a:p>
            <a:r>
              <a:rPr lang="sv-SE" dirty="0">
                <a:latin typeface="Calibri" charset="0"/>
              </a:rPr>
              <a:t>Nästa föreningsdag på Stadium är den 24/4</a:t>
            </a:r>
          </a:p>
          <a:p>
            <a:endParaRPr lang="sv-SE" dirty="0">
              <a:effectLst/>
              <a:latin typeface="Calibri" charset="0"/>
            </a:endParaRPr>
          </a:p>
          <a:p>
            <a:r>
              <a:rPr lang="sv-SE" dirty="0">
                <a:latin typeface="Calibri" charset="0"/>
              </a:rPr>
              <a:t>Medlemsavgift kommer att mailas – säkerställ att ni har rätt mailadress</a:t>
            </a:r>
          </a:p>
          <a:p>
            <a:endParaRPr lang="sv-S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2648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5494866"/>
            <a:ext cx="1168400" cy="99314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967409" y="1437359"/>
            <a:ext cx="81765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dirty="0">
                <a:effectLst/>
                <a:latin typeface="Calibri" charset="0"/>
              </a:rPr>
              <a:t>Domarutbildning</a:t>
            </a:r>
            <a:endParaRPr lang="sv-SE" dirty="0">
              <a:effectLst/>
              <a:latin typeface="Calibri" charset="0"/>
            </a:endParaRPr>
          </a:p>
          <a:p>
            <a:r>
              <a:rPr lang="sv-SE" dirty="0">
                <a:latin typeface="Calibri" charset="0"/>
              </a:rPr>
              <a:t>tisdag den 10/4 </a:t>
            </a:r>
            <a:r>
              <a:rPr lang="sv-SE" dirty="0" err="1">
                <a:latin typeface="Calibri" charset="0"/>
              </a:rPr>
              <a:t>kl</a:t>
            </a:r>
            <a:r>
              <a:rPr lang="sv-SE" dirty="0">
                <a:latin typeface="Calibri" charset="0"/>
              </a:rPr>
              <a:t> 18-20</a:t>
            </a:r>
          </a:p>
          <a:p>
            <a:endParaRPr lang="sv-SE" dirty="0">
              <a:effectLst/>
              <a:latin typeface="Calibri" charset="0"/>
            </a:endParaRPr>
          </a:p>
          <a:p>
            <a:r>
              <a:rPr lang="sv-SE" dirty="0">
                <a:latin typeface="Calibri" charset="0"/>
              </a:rPr>
              <a:t>Våra killar ska döma </a:t>
            </a:r>
            <a:r>
              <a:rPr lang="sv-SE" dirty="0" err="1">
                <a:latin typeface="Calibri" charset="0"/>
              </a:rPr>
              <a:t>vårcupen</a:t>
            </a:r>
            <a:r>
              <a:rPr lang="sv-SE" dirty="0">
                <a:latin typeface="Calibri" charset="0"/>
              </a:rPr>
              <a:t> för de yngsta, 5-mannalag – alla ska helst gå.</a:t>
            </a:r>
          </a:p>
          <a:p>
            <a:endParaRPr lang="sv-SE" dirty="0">
              <a:latin typeface="Calibri" charset="0"/>
            </a:endParaRPr>
          </a:p>
          <a:p>
            <a:r>
              <a:rPr lang="sv-SE" dirty="0">
                <a:latin typeface="Calibri" charset="0"/>
              </a:rPr>
              <a:t>De som går utbildningen kan också få döma seriematcher för de små mot ersättning.</a:t>
            </a:r>
          </a:p>
          <a:p>
            <a:endParaRPr lang="sv-S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08434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5494866"/>
            <a:ext cx="1168400" cy="99314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6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5494866"/>
            <a:ext cx="1168400" cy="993140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821635" y="834240"/>
            <a:ext cx="832236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i="0" dirty="0" err="1">
                <a:solidFill>
                  <a:srgbClr val="000000"/>
                </a:solidFill>
                <a:effectLst/>
                <a:latin typeface="ProximaNova" charset="0"/>
              </a:rPr>
              <a:t>IKKs</a:t>
            </a:r>
            <a:r>
              <a:rPr lang="sv-SE" sz="2800" b="1" i="0">
                <a:solidFill>
                  <a:srgbClr val="000000"/>
                </a:solidFill>
                <a:effectLst/>
                <a:latin typeface="ProximaNova" charset="0"/>
              </a:rPr>
              <a:t> värdegrund</a:t>
            </a:r>
            <a:endParaRPr lang="sv-SE" b="1" i="0">
              <a:solidFill>
                <a:srgbClr val="000000"/>
              </a:solidFill>
              <a:effectLst/>
              <a:latin typeface="ProximaNova" charset="0"/>
            </a:endParaRPr>
          </a:p>
          <a:p>
            <a:r>
              <a:rPr lang="sv-SE" b="1" i="0">
                <a:solidFill>
                  <a:srgbClr val="000000"/>
                </a:solidFill>
                <a:effectLst/>
                <a:latin typeface="ProximaNova" charset="0"/>
              </a:rPr>
              <a:t>Tolerans</a:t>
            </a:r>
            <a:br>
              <a:rPr lang="sv-SE"/>
            </a:br>
            <a:r>
              <a:rPr lang="sv-SE" b="0" i="0">
                <a:solidFill>
                  <a:srgbClr val="000000"/>
                </a:solidFill>
                <a:effectLst/>
                <a:latin typeface="ProximaNova" charset="0"/>
              </a:rPr>
              <a:t>Vi uppträder alltid med stil, vilket innebär att vi uppträder sportsligt mot alla människor vi stöter på i föreningslivet. Vi strävar efter att förstå och tolerera den enskilda individen. </a:t>
            </a:r>
            <a:br>
              <a:rPr lang="sv-SE"/>
            </a:br>
            <a:br>
              <a:rPr lang="sv-SE"/>
            </a:br>
            <a:r>
              <a:rPr lang="sv-SE" b="1" i="0">
                <a:solidFill>
                  <a:srgbClr val="000000"/>
                </a:solidFill>
                <a:effectLst/>
                <a:latin typeface="ProximaNova" charset="0"/>
              </a:rPr>
              <a:t>Glädje</a:t>
            </a:r>
            <a:br>
              <a:rPr lang="sv-SE"/>
            </a:br>
            <a:r>
              <a:rPr lang="sv-SE" b="0" i="0">
                <a:solidFill>
                  <a:srgbClr val="000000"/>
                </a:solidFill>
                <a:effectLst/>
                <a:latin typeface="ProximaNova" charset="0"/>
              </a:rPr>
              <a:t>Genom att ha roligt och en positiv inställning, kommer vi utvecklas tillsammans och få fina upplevelser både på och utanför planen. </a:t>
            </a:r>
            <a:br>
              <a:rPr lang="sv-SE"/>
            </a:br>
            <a:br>
              <a:rPr lang="sv-SE"/>
            </a:br>
            <a:r>
              <a:rPr lang="sv-SE" b="1" i="0">
                <a:solidFill>
                  <a:srgbClr val="000000"/>
                </a:solidFill>
                <a:effectLst/>
                <a:latin typeface="ProximaNova" charset="0"/>
              </a:rPr>
              <a:t>Gemenskap</a:t>
            </a:r>
            <a:br>
              <a:rPr lang="sv-SE"/>
            </a:br>
            <a:r>
              <a:rPr lang="sv-SE" b="0" i="0">
                <a:solidFill>
                  <a:srgbClr val="000000"/>
                </a:solidFill>
                <a:effectLst/>
                <a:latin typeface="ProximaNova" charset="0"/>
              </a:rPr>
              <a:t>Vi är alla kompisar och vårt intresse för fotbollen skapar klubbkänslan i IK Kongahälla. Tillsammans skapar vi en vi-känsla som ger oss självförtroendet att utvecklas.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001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5494866"/>
            <a:ext cx="1168400" cy="993140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821635" y="834240"/>
            <a:ext cx="832236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i="0" dirty="0" err="1">
                <a:solidFill>
                  <a:srgbClr val="000000"/>
                </a:solidFill>
                <a:effectLst/>
                <a:latin typeface="ProximaNova" charset="0"/>
              </a:rPr>
              <a:t>IKKs</a:t>
            </a:r>
            <a:r>
              <a:rPr lang="sv-SE" sz="2800" b="1" i="0" dirty="0">
                <a:solidFill>
                  <a:srgbClr val="000000"/>
                </a:solidFill>
                <a:effectLst/>
                <a:latin typeface="ProximaNova" charset="0"/>
              </a:rPr>
              <a:t> värdegrund – så här beslutade vi</a:t>
            </a:r>
            <a:endParaRPr lang="sv-SE" b="1" i="0" dirty="0">
              <a:solidFill>
                <a:srgbClr val="000000"/>
              </a:solidFill>
              <a:effectLst/>
              <a:latin typeface="ProximaNova" charset="0"/>
            </a:endParaRPr>
          </a:p>
          <a:p>
            <a:r>
              <a:rPr lang="sv-SE" b="1" i="0" dirty="0">
                <a:solidFill>
                  <a:srgbClr val="000000"/>
                </a:solidFill>
                <a:effectLst/>
                <a:latin typeface="ProximaNova" charset="0"/>
              </a:rPr>
              <a:t>Tolerans – Glädje – Gemenskap </a:t>
            </a:r>
          </a:p>
          <a:p>
            <a:br>
              <a:rPr lang="sv-SE" dirty="0"/>
            </a:br>
            <a:r>
              <a:rPr lang="sv-SE" b="0" i="0" dirty="0">
                <a:solidFill>
                  <a:srgbClr val="000000"/>
                </a:solidFill>
                <a:effectLst/>
                <a:latin typeface="ProximaNova" charset="0"/>
              </a:rPr>
              <a:t>Vi som ledare tycker det är jätteviktigt att vi uppträder på ett bra sätt mot varandra –  spelare, ledare, tränare.</a:t>
            </a:r>
          </a:p>
          <a:p>
            <a:endParaRPr lang="sv-SE" dirty="0">
              <a:solidFill>
                <a:srgbClr val="000000"/>
              </a:solidFill>
              <a:latin typeface="ProximaNova" charset="0"/>
            </a:endParaRPr>
          </a:p>
          <a:p>
            <a:r>
              <a:rPr lang="sv-SE" dirty="0">
                <a:solidFill>
                  <a:srgbClr val="000000"/>
                </a:solidFill>
                <a:latin typeface="ProximaNova" charset="0"/>
              </a:rPr>
              <a:t>Det innebär att vi har </a:t>
            </a:r>
            <a:r>
              <a:rPr lang="sv-SE" b="1" dirty="0">
                <a:solidFill>
                  <a:srgbClr val="000000"/>
                </a:solidFill>
                <a:latin typeface="ProximaNova" charset="0"/>
              </a:rPr>
              <a:t>nolltolerans </a:t>
            </a:r>
            <a:r>
              <a:rPr lang="sv-SE" dirty="0">
                <a:solidFill>
                  <a:srgbClr val="000000"/>
                </a:solidFill>
                <a:latin typeface="ProximaNova" charset="0"/>
              </a:rPr>
              <a:t>mot dåligt uppträdande vilket innebär att den spelare som inte håller sig till detta kommer att bli avvisad från träningen eller matchen.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9175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5494866"/>
            <a:ext cx="1168400" cy="99314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940906" y="889051"/>
            <a:ext cx="100716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>
                <a:effectLst/>
                <a:latin typeface="Calibri,Bold" charset="0"/>
              </a:rPr>
              <a:t>Ledare</a:t>
            </a:r>
          </a:p>
          <a:p>
            <a:r>
              <a:rPr lang="sv-SE" sz="2400" b="1" dirty="0" err="1"/>
              <a:t>Marwan</a:t>
            </a:r>
            <a:r>
              <a:rPr lang="sv-SE" sz="2400" b="1" dirty="0"/>
              <a:t> Mohammad </a:t>
            </a:r>
            <a:r>
              <a:rPr lang="sv-SE" sz="2400" dirty="0"/>
              <a:t>– huvudtränare</a:t>
            </a:r>
          </a:p>
          <a:p>
            <a:r>
              <a:rPr lang="sv-SE" sz="2400" dirty="0"/>
              <a:t>0705 17 19 31</a:t>
            </a:r>
          </a:p>
          <a:p>
            <a:r>
              <a:rPr lang="sv-SE" sz="1000" dirty="0"/>
              <a:t> </a:t>
            </a:r>
          </a:p>
          <a:p>
            <a:r>
              <a:rPr lang="sv-SE" sz="2400" b="1" dirty="0"/>
              <a:t>Peter Hellman </a:t>
            </a:r>
            <a:r>
              <a:rPr lang="sv-SE" sz="2400" dirty="0"/>
              <a:t>– assisterande tränare</a:t>
            </a:r>
          </a:p>
          <a:p>
            <a:r>
              <a:rPr lang="sv-SE" sz="2400" dirty="0"/>
              <a:t>0705 33 86 47</a:t>
            </a:r>
          </a:p>
          <a:p>
            <a:endParaRPr lang="sv-SE" sz="1000" dirty="0"/>
          </a:p>
          <a:p>
            <a:r>
              <a:rPr lang="sv-SE" sz="2400" b="1" dirty="0"/>
              <a:t>Andreas Rydén </a:t>
            </a:r>
            <a:r>
              <a:rPr lang="sv-SE" sz="2400" dirty="0"/>
              <a:t>– assisterande tränare</a:t>
            </a:r>
          </a:p>
          <a:p>
            <a:r>
              <a:rPr lang="sv-SE" sz="2400" dirty="0"/>
              <a:t>0761 17 70 95</a:t>
            </a:r>
          </a:p>
          <a:p>
            <a:endParaRPr lang="sv-SE" sz="1000" dirty="0"/>
          </a:p>
          <a:p>
            <a:r>
              <a:rPr lang="sv-SE" sz="2400" b="1" dirty="0"/>
              <a:t>Hans-Anders Karlsson </a:t>
            </a:r>
            <a:r>
              <a:rPr lang="sv-SE" sz="2400" dirty="0"/>
              <a:t>– lagledare</a:t>
            </a:r>
          </a:p>
          <a:p>
            <a:r>
              <a:rPr lang="sv-SE" sz="2400" dirty="0"/>
              <a:t>0702 84 84 90</a:t>
            </a:r>
          </a:p>
          <a:p>
            <a:endParaRPr lang="sv-SE" sz="3200" dirty="0"/>
          </a:p>
          <a:p>
            <a:r>
              <a:rPr lang="sv-SE" sz="3200" b="1" dirty="0">
                <a:effectLst/>
                <a:latin typeface="Calibri,Bold" charset="0"/>
              </a:rPr>
              <a:t> </a:t>
            </a:r>
            <a:endParaRPr lang="sv-SE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2154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5494866"/>
            <a:ext cx="1168400" cy="99314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940906" y="889051"/>
            <a:ext cx="10071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>
                <a:latin typeface="Calibri,Bold" charset="0"/>
              </a:rPr>
              <a:t>Spelare</a:t>
            </a:r>
            <a:endParaRPr lang="sv-SE" sz="3200" b="1">
              <a:effectLst/>
              <a:latin typeface="Calibri,Bold" charset="0"/>
            </a:endParaRPr>
          </a:p>
          <a:p>
            <a:r>
              <a:rPr lang="sv-SE" sz="3200" b="1">
                <a:effectLst/>
                <a:latin typeface="Calibri,Bold" charset="0"/>
              </a:rPr>
              <a:t> </a:t>
            </a:r>
            <a:endParaRPr lang="sv-SE" b="1">
              <a:effectLst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7699518" y="264114"/>
            <a:ext cx="6096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b="1" dirty="0">
                <a:effectLst/>
                <a:latin typeface="Calibri" charset="0"/>
              </a:rPr>
              <a:t>24 spelare – just nu</a:t>
            </a:r>
          </a:p>
          <a:p>
            <a:r>
              <a:rPr lang="sv-SE" sz="1600" dirty="0">
                <a:effectLst/>
                <a:latin typeface="Calibri" charset="0"/>
              </a:rPr>
              <a:t>Anton Wennberg</a:t>
            </a:r>
            <a:br>
              <a:rPr lang="sv-SE" sz="1600" dirty="0">
                <a:effectLst/>
                <a:latin typeface="Calibri" charset="0"/>
              </a:rPr>
            </a:br>
            <a:r>
              <a:rPr lang="sv-SE" sz="1600" dirty="0" err="1">
                <a:effectLst/>
                <a:latin typeface="Calibri" charset="0"/>
              </a:rPr>
              <a:t>Arb</a:t>
            </a:r>
            <a:r>
              <a:rPr lang="sv-SE" sz="1600" dirty="0">
                <a:effectLst/>
                <a:latin typeface="Calibri" charset="0"/>
              </a:rPr>
              <a:t> </a:t>
            </a:r>
            <a:r>
              <a:rPr lang="sv-SE" sz="1600" dirty="0" err="1">
                <a:effectLst/>
                <a:latin typeface="Calibri" charset="0"/>
              </a:rPr>
              <a:t>Kumnova</a:t>
            </a:r>
            <a:br>
              <a:rPr lang="sv-SE" sz="1600" dirty="0">
                <a:effectLst/>
                <a:latin typeface="Calibri" charset="0"/>
              </a:rPr>
            </a:br>
            <a:r>
              <a:rPr lang="sv-SE" sz="1600" dirty="0" err="1">
                <a:effectLst/>
                <a:latin typeface="Calibri" charset="0"/>
              </a:rPr>
              <a:t>Ashhab</a:t>
            </a:r>
            <a:r>
              <a:rPr lang="sv-SE" sz="1600" dirty="0">
                <a:effectLst/>
                <a:latin typeface="Calibri" charset="0"/>
              </a:rPr>
              <a:t> Al-Aini</a:t>
            </a:r>
          </a:p>
          <a:p>
            <a:r>
              <a:rPr lang="sv-SE" sz="1600" dirty="0">
                <a:effectLst/>
                <a:latin typeface="Calibri" charset="0"/>
              </a:rPr>
              <a:t>Axel </a:t>
            </a:r>
            <a:r>
              <a:rPr lang="sv-SE" sz="1600" dirty="0" err="1">
                <a:effectLst/>
                <a:latin typeface="Calibri" charset="0"/>
              </a:rPr>
              <a:t>Götestam</a:t>
            </a:r>
            <a:br>
              <a:rPr lang="sv-SE" sz="1600" dirty="0">
                <a:effectLst/>
                <a:latin typeface="Calibri" charset="0"/>
              </a:rPr>
            </a:br>
            <a:r>
              <a:rPr lang="sv-SE" sz="1600" dirty="0">
                <a:effectLst/>
                <a:latin typeface="Calibri" charset="0"/>
              </a:rPr>
              <a:t>Elias Ryberg</a:t>
            </a:r>
            <a:br>
              <a:rPr lang="sv-SE" sz="1600" dirty="0">
                <a:effectLst/>
                <a:latin typeface="Calibri" charset="0"/>
              </a:rPr>
            </a:br>
            <a:r>
              <a:rPr lang="sv-SE" sz="1600" dirty="0">
                <a:effectLst/>
                <a:latin typeface="Calibri" charset="0"/>
              </a:rPr>
              <a:t>Elof Paulsson</a:t>
            </a:r>
            <a:br>
              <a:rPr lang="sv-SE" sz="1600" dirty="0">
                <a:effectLst/>
                <a:latin typeface="Calibri" charset="0"/>
              </a:rPr>
            </a:br>
            <a:r>
              <a:rPr lang="sv-SE" sz="1600" dirty="0">
                <a:effectLst/>
                <a:latin typeface="Calibri" charset="0"/>
              </a:rPr>
              <a:t>Hugo </a:t>
            </a:r>
            <a:r>
              <a:rPr lang="sv-SE" sz="1600" dirty="0" err="1">
                <a:effectLst/>
                <a:latin typeface="Calibri" charset="0"/>
              </a:rPr>
              <a:t>Rydén</a:t>
            </a:r>
            <a:br>
              <a:rPr lang="sv-SE" sz="1600" dirty="0">
                <a:solidFill>
                  <a:srgbClr val="FF0000"/>
                </a:solidFill>
                <a:effectLst/>
                <a:latin typeface="Calibri" charset="0"/>
              </a:rPr>
            </a:br>
            <a:r>
              <a:rPr lang="sv-SE" sz="1600" dirty="0">
                <a:effectLst/>
                <a:latin typeface="Calibri" charset="0"/>
              </a:rPr>
              <a:t>Ivan Kolar</a:t>
            </a:r>
          </a:p>
          <a:p>
            <a:r>
              <a:rPr lang="sv-SE" sz="1600" dirty="0">
                <a:latin typeface="Calibri" charset="0"/>
              </a:rPr>
              <a:t>Jesper </a:t>
            </a:r>
            <a:r>
              <a:rPr lang="sv-SE" sz="1600" dirty="0" err="1">
                <a:latin typeface="Calibri" charset="0"/>
              </a:rPr>
              <a:t>Schragen</a:t>
            </a:r>
            <a:br>
              <a:rPr lang="sv-SE" sz="1600" dirty="0">
                <a:effectLst/>
                <a:latin typeface="Calibri" charset="0"/>
              </a:rPr>
            </a:br>
            <a:r>
              <a:rPr lang="sv-SE" sz="1600" dirty="0">
                <a:effectLst/>
                <a:latin typeface="Calibri" charset="0"/>
              </a:rPr>
              <a:t>Leo Larsson</a:t>
            </a:r>
          </a:p>
          <a:p>
            <a:r>
              <a:rPr lang="sv-SE" sz="1600" dirty="0">
                <a:latin typeface="Calibri" charset="0"/>
              </a:rPr>
              <a:t>Leon Blomholt</a:t>
            </a:r>
            <a:br>
              <a:rPr lang="sv-SE" sz="1600" dirty="0">
                <a:effectLst/>
                <a:latin typeface="Calibri" charset="0"/>
              </a:rPr>
            </a:br>
            <a:r>
              <a:rPr lang="sv-SE" sz="1600" dirty="0">
                <a:effectLst/>
                <a:latin typeface="Calibri" charset="0"/>
              </a:rPr>
              <a:t>Malcolm Hellman</a:t>
            </a:r>
            <a:br>
              <a:rPr lang="sv-SE" sz="1600" dirty="0">
                <a:effectLst/>
                <a:latin typeface="Calibri" charset="0"/>
              </a:rPr>
            </a:br>
            <a:r>
              <a:rPr lang="sv-SE" sz="1600" dirty="0">
                <a:effectLst/>
                <a:latin typeface="Calibri" charset="0"/>
              </a:rPr>
              <a:t>Mohammed </a:t>
            </a:r>
            <a:r>
              <a:rPr lang="sv-SE" sz="1600" dirty="0" err="1">
                <a:effectLst/>
                <a:latin typeface="Calibri" charset="0"/>
              </a:rPr>
              <a:t>Awad</a:t>
            </a:r>
            <a:br>
              <a:rPr lang="sv-SE" sz="1600" dirty="0">
                <a:effectLst/>
                <a:latin typeface="Calibri" charset="0"/>
              </a:rPr>
            </a:br>
            <a:r>
              <a:rPr lang="sv-SE" sz="1600" dirty="0">
                <a:effectLst/>
                <a:latin typeface="Calibri" charset="0"/>
              </a:rPr>
              <a:t>Noel Abrahamsson</a:t>
            </a:r>
            <a:br>
              <a:rPr lang="sv-SE" sz="1600" dirty="0">
                <a:effectLst/>
                <a:latin typeface="Calibri" charset="0"/>
              </a:rPr>
            </a:br>
            <a:r>
              <a:rPr lang="sv-SE" sz="1600" dirty="0">
                <a:effectLst/>
                <a:latin typeface="Calibri" charset="0"/>
              </a:rPr>
              <a:t>Olof Forslund</a:t>
            </a:r>
          </a:p>
          <a:p>
            <a:r>
              <a:rPr lang="sv-SE" sz="1600" dirty="0">
                <a:latin typeface="Calibri" charset="0"/>
              </a:rPr>
              <a:t>Omar </a:t>
            </a:r>
            <a:r>
              <a:rPr lang="sv-SE" sz="1600" dirty="0" err="1">
                <a:latin typeface="Calibri" charset="0"/>
              </a:rPr>
              <a:t>Rasheed</a:t>
            </a:r>
            <a:endParaRPr lang="sv-SE" sz="1600" dirty="0">
              <a:effectLst/>
              <a:latin typeface="Calibri" charset="0"/>
            </a:endParaRPr>
          </a:p>
          <a:p>
            <a:r>
              <a:rPr lang="sv-SE" sz="1600" dirty="0">
                <a:latin typeface="Calibri" charset="0"/>
              </a:rPr>
              <a:t>Oscar Larsson</a:t>
            </a:r>
          </a:p>
          <a:p>
            <a:r>
              <a:rPr lang="sv-SE" sz="1600" dirty="0">
                <a:effectLst/>
                <a:latin typeface="Calibri" charset="0"/>
              </a:rPr>
              <a:t>Philip </a:t>
            </a:r>
            <a:r>
              <a:rPr lang="sv-SE" sz="1600" dirty="0" err="1">
                <a:effectLst/>
                <a:latin typeface="Calibri" charset="0"/>
              </a:rPr>
              <a:t>Halldorf</a:t>
            </a:r>
            <a:endParaRPr lang="sv-SE" sz="1600" dirty="0">
              <a:effectLst/>
              <a:latin typeface="Calibri" charset="0"/>
            </a:endParaRPr>
          </a:p>
          <a:p>
            <a:r>
              <a:rPr lang="sv-SE" sz="1600" dirty="0">
                <a:effectLst/>
                <a:latin typeface="Calibri" charset="0"/>
              </a:rPr>
              <a:t>Rasmus </a:t>
            </a:r>
            <a:r>
              <a:rPr lang="sv-SE" sz="1600" dirty="0" err="1">
                <a:effectLst/>
                <a:latin typeface="Calibri" charset="0"/>
              </a:rPr>
              <a:t>Bernwald</a:t>
            </a:r>
            <a:r>
              <a:rPr lang="sv-SE" sz="1600" dirty="0">
                <a:effectLst/>
                <a:latin typeface="Calibri" charset="0"/>
              </a:rPr>
              <a:t> </a:t>
            </a:r>
            <a:br>
              <a:rPr lang="sv-SE" sz="1600" dirty="0">
                <a:effectLst/>
                <a:latin typeface="Calibri" charset="0"/>
              </a:rPr>
            </a:br>
            <a:r>
              <a:rPr lang="sv-SE" sz="1600" dirty="0">
                <a:effectLst/>
                <a:latin typeface="Calibri" charset="0"/>
              </a:rPr>
              <a:t>Sahel </a:t>
            </a:r>
            <a:r>
              <a:rPr lang="sv-SE" sz="1600" dirty="0" err="1">
                <a:effectLst/>
                <a:latin typeface="Calibri" charset="0"/>
              </a:rPr>
              <a:t>Musammem</a:t>
            </a:r>
            <a:endParaRPr lang="sv-SE" sz="1600" dirty="0">
              <a:effectLst/>
              <a:latin typeface="Calibri" charset="0"/>
            </a:endParaRPr>
          </a:p>
          <a:p>
            <a:r>
              <a:rPr lang="sv-SE" sz="1600" dirty="0">
                <a:latin typeface="Calibri" charset="0"/>
              </a:rPr>
              <a:t>Sebastian Ericsson</a:t>
            </a:r>
            <a:endParaRPr lang="sv-SE" sz="1600" dirty="0">
              <a:effectLst/>
              <a:latin typeface="Calibri" charset="0"/>
            </a:endParaRPr>
          </a:p>
          <a:p>
            <a:r>
              <a:rPr lang="sv-SE" sz="1600" dirty="0" err="1">
                <a:latin typeface="Calibri" charset="0"/>
              </a:rPr>
              <a:t>Sohel</a:t>
            </a:r>
            <a:r>
              <a:rPr lang="sv-SE" sz="1600" dirty="0">
                <a:latin typeface="Calibri" charset="0"/>
              </a:rPr>
              <a:t> </a:t>
            </a:r>
            <a:r>
              <a:rPr lang="sv-SE" sz="1600" dirty="0" err="1">
                <a:latin typeface="Calibri" charset="0"/>
              </a:rPr>
              <a:t>Baiat</a:t>
            </a:r>
            <a:endParaRPr lang="sv-SE" sz="1600" dirty="0">
              <a:effectLst/>
              <a:latin typeface="Calibri" charset="0"/>
            </a:endParaRPr>
          </a:p>
          <a:p>
            <a:r>
              <a:rPr lang="sv-SE" sz="1600" dirty="0" err="1">
                <a:effectLst/>
                <a:latin typeface="Calibri" charset="0"/>
              </a:rPr>
              <a:t>Sejjad</a:t>
            </a:r>
            <a:r>
              <a:rPr lang="sv-SE" sz="1600" dirty="0">
                <a:effectLst/>
                <a:latin typeface="Calibri" charset="0"/>
              </a:rPr>
              <a:t> Jalal</a:t>
            </a:r>
            <a:br>
              <a:rPr lang="sv-SE" sz="1600" dirty="0">
                <a:effectLst/>
                <a:latin typeface="Calibri" charset="0"/>
              </a:rPr>
            </a:br>
            <a:r>
              <a:rPr lang="sv-SE" sz="1600" dirty="0" err="1">
                <a:effectLst/>
                <a:latin typeface="Calibri" charset="0"/>
              </a:rPr>
              <a:t>Yousef</a:t>
            </a:r>
            <a:r>
              <a:rPr lang="sv-SE" sz="1600" dirty="0">
                <a:effectLst/>
                <a:latin typeface="Calibri" charset="0"/>
              </a:rPr>
              <a:t> Mohammad</a:t>
            </a:r>
            <a:br>
              <a:rPr lang="sv-SE" dirty="0">
                <a:effectLst/>
                <a:latin typeface="Calibri" charset="0"/>
              </a:rPr>
            </a:br>
            <a:endParaRPr lang="sv-SE" dirty="0">
              <a:effectLst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371060" y="1745974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>
                <a:effectLst/>
                <a:latin typeface="Calibri,BoldItalic" charset="0"/>
              </a:rPr>
              <a:t>IK Kongahällas spelare och ledare ställer upp på följande: </a:t>
            </a:r>
            <a:endParaRPr lang="sv-SE" dirty="0">
              <a:effectLst/>
            </a:endParaRPr>
          </a:p>
          <a:p>
            <a:r>
              <a:rPr lang="sv-SE" dirty="0">
                <a:effectLst/>
                <a:latin typeface="Calibri" charset="0"/>
              </a:rPr>
              <a:t>Vi </a:t>
            </a:r>
            <a:r>
              <a:rPr lang="sv-SE" dirty="0" err="1">
                <a:effectLst/>
                <a:latin typeface="Calibri" charset="0"/>
              </a:rPr>
              <a:t>följer</a:t>
            </a:r>
            <a:r>
              <a:rPr lang="sv-SE" dirty="0">
                <a:effectLst/>
                <a:latin typeface="Calibri" charset="0"/>
              </a:rPr>
              <a:t> fotbollens regler.</a:t>
            </a:r>
            <a:br>
              <a:rPr lang="sv-SE" dirty="0">
                <a:effectLst/>
                <a:latin typeface="Calibri" charset="0"/>
              </a:rPr>
            </a:br>
            <a:r>
              <a:rPr lang="sv-SE" dirty="0">
                <a:effectLst/>
                <a:latin typeface="Calibri" charset="0"/>
              </a:rPr>
              <a:t>* Vi fuskar inte till oss </a:t>
            </a:r>
            <a:r>
              <a:rPr lang="sv-SE" dirty="0" err="1">
                <a:effectLst/>
                <a:latin typeface="Calibri" charset="0"/>
              </a:rPr>
              <a:t>fördelar</a:t>
            </a:r>
            <a:r>
              <a:rPr lang="sv-SE" dirty="0">
                <a:effectLst/>
                <a:latin typeface="Calibri" charset="0"/>
              </a:rPr>
              <a:t>.</a:t>
            </a:r>
            <a:br>
              <a:rPr lang="sv-SE" dirty="0">
                <a:effectLst/>
                <a:latin typeface="Calibri" charset="0"/>
              </a:rPr>
            </a:br>
            <a:r>
              <a:rPr lang="sv-SE" dirty="0">
                <a:effectLst/>
                <a:latin typeface="Calibri" charset="0"/>
              </a:rPr>
              <a:t>* Vi respekterar domarens uppfattning.</a:t>
            </a:r>
            <a:br>
              <a:rPr lang="sv-SE" dirty="0">
                <a:effectLst/>
                <a:latin typeface="Calibri" charset="0"/>
              </a:rPr>
            </a:br>
            <a:r>
              <a:rPr lang="sv-SE" dirty="0">
                <a:effectLst/>
                <a:latin typeface="Calibri" charset="0"/>
              </a:rPr>
              <a:t>* Vi tycker domare och </a:t>
            </a:r>
            <a:r>
              <a:rPr lang="sv-SE" dirty="0" err="1">
                <a:effectLst/>
                <a:latin typeface="Calibri" charset="0"/>
              </a:rPr>
              <a:t>motståndare</a:t>
            </a:r>
            <a:r>
              <a:rPr lang="sv-SE" dirty="0">
                <a:effectLst/>
                <a:latin typeface="Calibri" charset="0"/>
              </a:rPr>
              <a:t> </a:t>
            </a:r>
            <a:r>
              <a:rPr lang="sv-SE" dirty="0" err="1">
                <a:effectLst/>
                <a:latin typeface="Calibri" charset="0"/>
              </a:rPr>
              <a:t>är</a:t>
            </a:r>
            <a:r>
              <a:rPr lang="sv-SE" dirty="0">
                <a:effectLst/>
                <a:latin typeface="Calibri" charset="0"/>
              </a:rPr>
              <a:t> fotbollskompisar.</a:t>
            </a:r>
            <a:br>
              <a:rPr lang="sv-SE" dirty="0">
                <a:effectLst/>
                <a:latin typeface="Calibri" charset="0"/>
              </a:rPr>
            </a:br>
            <a:r>
              <a:rPr lang="sv-SE" dirty="0">
                <a:effectLst/>
                <a:latin typeface="Calibri" charset="0"/>
              </a:rPr>
              <a:t>* Vi hejar och </a:t>
            </a:r>
            <a:r>
              <a:rPr lang="sv-SE" dirty="0" err="1">
                <a:effectLst/>
                <a:latin typeface="Calibri" charset="0"/>
              </a:rPr>
              <a:t>stöttar</a:t>
            </a:r>
            <a:r>
              <a:rPr lang="sv-SE" dirty="0">
                <a:effectLst/>
                <a:latin typeface="Calibri" charset="0"/>
              </a:rPr>
              <a:t> </a:t>
            </a:r>
            <a:r>
              <a:rPr lang="sv-SE" dirty="0" err="1">
                <a:effectLst/>
                <a:latin typeface="Calibri" charset="0"/>
              </a:rPr>
              <a:t>vårt</a:t>
            </a:r>
            <a:r>
              <a:rPr lang="sv-SE" dirty="0">
                <a:effectLst/>
                <a:latin typeface="Calibri" charset="0"/>
              </a:rPr>
              <a:t> eget lag och </a:t>
            </a:r>
            <a:r>
              <a:rPr lang="sv-SE" dirty="0" err="1">
                <a:effectLst/>
                <a:latin typeface="Calibri" charset="0"/>
              </a:rPr>
              <a:t>hånar</a:t>
            </a:r>
            <a:r>
              <a:rPr lang="sv-SE" dirty="0">
                <a:effectLst/>
                <a:latin typeface="Calibri" charset="0"/>
              </a:rPr>
              <a:t> inte </a:t>
            </a:r>
            <a:r>
              <a:rPr lang="sv-SE" dirty="0" err="1">
                <a:effectLst/>
                <a:latin typeface="Calibri" charset="0"/>
              </a:rPr>
              <a:t>motståndarna</a:t>
            </a:r>
            <a:r>
              <a:rPr lang="sv-SE" dirty="0">
                <a:effectLst/>
                <a:latin typeface="Calibri" charset="0"/>
              </a:rPr>
              <a:t>. </a:t>
            </a:r>
          </a:p>
          <a:p>
            <a:r>
              <a:rPr lang="sv-SE" dirty="0">
                <a:effectLst/>
                <a:latin typeface="Calibri" charset="0"/>
              </a:rPr>
              <a:t>* Vi uppmanar inte till fult spel.</a:t>
            </a:r>
            <a:br>
              <a:rPr lang="sv-SE" dirty="0">
                <a:effectLst/>
                <a:latin typeface="Calibri" charset="0"/>
              </a:rPr>
            </a:br>
            <a:r>
              <a:rPr lang="sv-SE" dirty="0">
                <a:effectLst/>
                <a:latin typeface="Calibri" charset="0"/>
              </a:rPr>
              <a:t>* Vi </a:t>
            </a:r>
            <a:r>
              <a:rPr lang="sv-SE" dirty="0" err="1">
                <a:effectLst/>
                <a:latin typeface="Calibri" charset="0"/>
              </a:rPr>
              <a:t>hälsar</a:t>
            </a:r>
            <a:r>
              <a:rPr lang="sv-SE" dirty="0">
                <a:effectLst/>
                <a:latin typeface="Calibri" charset="0"/>
              </a:rPr>
              <a:t> och tackar alltid varandra </a:t>
            </a:r>
            <a:r>
              <a:rPr lang="sv-SE" dirty="0" err="1">
                <a:effectLst/>
                <a:latin typeface="Calibri" charset="0"/>
              </a:rPr>
              <a:t>före</a:t>
            </a:r>
            <a:r>
              <a:rPr lang="sv-SE" dirty="0">
                <a:effectLst/>
                <a:latin typeface="Calibri" charset="0"/>
              </a:rPr>
              <a:t> och efter matchen.</a:t>
            </a:r>
            <a:br>
              <a:rPr lang="sv-SE" dirty="0">
                <a:effectLst/>
                <a:latin typeface="Calibri" charset="0"/>
              </a:rPr>
            </a:br>
            <a:r>
              <a:rPr lang="sv-SE" dirty="0">
                <a:effectLst/>
                <a:latin typeface="Calibri" charset="0"/>
              </a:rPr>
              <a:t>* Vi arbetar </a:t>
            </a:r>
            <a:r>
              <a:rPr lang="sv-SE" dirty="0" err="1">
                <a:effectLst/>
                <a:latin typeface="Calibri" charset="0"/>
              </a:rPr>
              <a:t>för</a:t>
            </a:r>
            <a:r>
              <a:rPr lang="sv-SE" dirty="0">
                <a:effectLst/>
                <a:latin typeface="Calibri" charset="0"/>
              </a:rPr>
              <a:t> att </a:t>
            </a:r>
            <a:r>
              <a:rPr lang="sv-SE" dirty="0" err="1">
                <a:effectLst/>
                <a:latin typeface="Calibri" charset="0"/>
              </a:rPr>
              <a:t>hålla</a:t>
            </a:r>
            <a:r>
              <a:rPr lang="sv-SE" dirty="0">
                <a:effectLst/>
                <a:latin typeface="Calibri" charset="0"/>
              </a:rPr>
              <a:t> fotbollen drogfri.</a:t>
            </a:r>
            <a:br>
              <a:rPr lang="sv-SE" dirty="0">
                <a:effectLst/>
                <a:latin typeface="Calibri" charset="0"/>
              </a:rPr>
            </a:br>
            <a:r>
              <a:rPr lang="sv-SE" dirty="0">
                <a:effectLst/>
                <a:latin typeface="Calibri" charset="0"/>
              </a:rPr>
              <a:t>* Vi har ”stil” </a:t>
            </a:r>
            <a:r>
              <a:rPr lang="sv-SE" dirty="0" err="1">
                <a:effectLst/>
                <a:latin typeface="Calibri" charset="0"/>
              </a:rPr>
              <a:t>pa</a:t>
            </a:r>
            <a:r>
              <a:rPr lang="sv-SE" dirty="0">
                <a:effectLst/>
                <a:latin typeface="Calibri" charset="0"/>
              </a:rPr>
              <a:t>̊ och </a:t>
            </a:r>
            <a:r>
              <a:rPr lang="sv-SE" dirty="0" err="1">
                <a:effectLst/>
                <a:latin typeface="Calibri" charset="0"/>
              </a:rPr>
              <a:t>utanför</a:t>
            </a:r>
            <a:r>
              <a:rPr lang="sv-SE" dirty="0">
                <a:effectLst/>
                <a:latin typeface="Calibri" charset="0"/>
              </a:rPr>
              <a:t> planen. </a:t>
            </a:r>
            <a:endParaRPr lang="sv-S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8887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5494866"/>
            <a:ext cx="1168400" cy="99314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622851" y="529490"/>
            <a:ext cx="1000539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>
                <a:effectLst/>
                <a:latin typeface="Calibri" charset="0"/>
              </a:rPr>
              <a:t>Alla föräldrars ansvar</a:t>
            </a:r>
            <a:endParaRPr lang="sv-SE" sz="2000">
              <a:effectLst/>
              <a:latin typeface="Calibri" charset="0"/>
            </a:endParaRPr>
          </a:p>
          <a:p>
            <a:pPr>
              <a:buFont typeface="+mj-lt"/>
              <a:buAutoNum type="arabicPeriod"/>
            </a:pPr>
            <a:r>
              <a:rPr lang="sv-SE">
                <a:effectLst/>
                <a:latin typeface="Calibri" charset="0"/>
              </a:rPr>
              <a:t>Kom till </a:t>
            </a:r>
            <a:r>
              <a:rPr lang="sv-SE" err="1">
                <a:effectLst/>
                <a:latin typeface="Calibri" charset="0"/>
              </a:rPr>
              <a:t>träning</a:t>
            </a:r>
            <a:r>
              <a:rPr lang="sv-SE">
                <a:effectLst/>
                <a:latin typeface="Calibri" charset="0"/>
              </a:rPr>
              <a:t> och match – ditt barn vill det.</a:t>
            </a:r>
            <a:r>
              <a:rPr lang="sv-SE" sz="1600">
                <a:effectLst/>
                <a:latin typeface="Calibri,Italic" charset="0"/>
              </a:rPr>
              <a:t> </a:t>
            </a:r>
            <a:endParaRPr lang="sv-SE">
              <a:effectLst/>
              <a:latin typeface="Calibri" charset="0"/>
            </a:endParaRPr>
          </a:p>
          <a:p>
            <a:pPr>
              <a:buFont typeface="+mj-lt"/>
              <a:buAutoNum type="arabicPeriod"/>
            </a:pPr>
            <a:r>
              <a:rPr lang="sv-SE">
                <a:effectLst/>
                <a:latin typeface="Calibri" charset="0"/>
              </a:rPr>
              <a:t>Uppmuntra alla spelarna i laget under matchen – inte bara din son. </a:t>
            </a:r>
          </a:p>
          <a:p>
            <a:pPr>
              <a:buFont typeface="+mj-lt"/>
              <a:buAutoNum type="arabicPeriod"/>
            </a:pPr>
            <a:r>
              <a:rPr lang="sv-SE">
                <a:effectLst/>
                <a:latin typeface="Calibri" charset="0"/>
              </a:rPr>
              <a:t>Uppmuntra i </a:t>
            </a:r>
            <a:r>
              <a:rPr lang="sv-SE" err="1">
                <a:effectLst/>
                <a:latin typeface="Calibri" charset="0"/>
              </a:rPr>
              <a:t>både</a:t>
            </a:r>
            <a:r>
              <a:rPr lang="sv-SE">
                <a:effectLst/>
                <a:latin typeface="Calibri" charset="0"/>
              </a:rPr>
              <a:t> med och </a:t>
            </a:r>
            <a:r>
              <a:rPr lang="sv-SE" err="1">
                <a:effectLst/>
                <a:latin typeface="Calibri" charset="0"/>
              </a:rPr>
              <a:t>motgång</a:t>
            </a:r>
            <a:r>
              <a:rPr lang="sv-SE">
                <a:effectLst/>
                <a:latin typeface="Calibri" charset="0"/>
              </a:rPr>
              <a:t> – ge inte </a:t>
            </a:r>
            <a:r>
              <a:rPr lang="sv-SE" err="1">
                <a:effectLst/>
                <a:latin typeface="Calibri" charset="0"/>
              </a:rPr>
              <a:t>onödig</a:t>
            </a:r>
            <a:r>
              <a:rPr lang="sv-SE">
                <a:effectLst/>
                <a:latin typeface="Calibri" charset="0"/>
              </a:rPr>
              <a:t> kritik utan var positiv och </a:t>
            </a:r>
            <a:r>
              <a:rPr lang="sv-SE" err="1">
                <a:effectLst/>
                <a:latin typeface="Calibri" charset="0"/>
              </a:rPr>
              <a:t>vägledande</a:t>
            </a:r>
            <a:r>
              <a:rPr lang="sv-SE">
                <a:effectLst/>
                <a:latin typeface="Calibri" charset="0"/>
              </a:rPr>
              <a:t>. </a:t>
            </a:r>
          </a:p>
          <a:p>
            <a:pPr>
              <a:buFont typeface="+mj-lt"/>
              <a:buAutoNum type="arabicPeriod"/>
            </a:pPr>
            <a:r>
              <a:rPr lang="sv-SE">
                <a:effectLst/>
                <a:latin typeface="Calibri" charset="0"/>
              </a:rPr>
              <a:t>Respektera hur </a:t>
            </a:r>
            <a:r>
              <a:rPr lang="sv-SE" err="1">
                <a:effectLst/>
                <a:latin typeface="Calibri" charset="0"/>
              </a:rPr>
              <a:t>tränaren</a:t>
            </a:r>
            <a:r>
              <a:rPr lang="sv-SE">
                <a:effectLst/>
                <a:latin typeface="Calibri" charset="0"/>
              </a:rPr>
              <a:t> disponerar spelarna – </a:t>
            </a:r>
            <a:r>
              <a:rPr lang="sv-SE" err="1">
                <a:effectLst/>
                <a:latin typeface="Calibri" charset="0"/>
              </a:rPr>
              <a:t>försök</a:t>
            </a:r>
            <a:r>
              <a:rPr lang="sv-SE">
                <a:effectLst/>
                <a:latin typeface="Calibri" charset="0"/>
              </a:rPr>
              <a:t> inte </a:t>
            </a:r>
            <a:r>
              <a:rPr lang="sv-SE" err="1">
                <a:effectLst/>
                <a:latin typeface="Calibri" charset="0"/>
              </a:rPr>
              <a:t>påverka</a:t>
            </a:r>
            <a:r>
              <a:rPr lang="sv-SE">
                <a:effectLst/>
                <a:latin typeface="Calibri" charset="0"/>
              </a:rPr>
              <a:t> henne/honom under matchen och </a:t>
            </a:r>
            <a:r>
              <a:rPr lang="sv-SE" err="1">
                <a:effectLst/>
                <a:latin typeface="Calibri" charset="0"/>
              </a:rPr>
              <a:t>sätt</a:t>
            </a:r>
            <a:r>
              <a:rPr lang="sv-SE">
                <a:effectLst/>
                <a:latin typeface="Calibri" charset="0"/>
              </a:rPr>
              <a:t> Dig in i klubbens policy. </a:t>
            </a:r>
          </a:p>
          <a:p>
            <a:pPr>
              <a:buFont typeface="+mj-lt"/>
              <a:buAutoNum type="arabicPeriod"/>
            </a:pPr>
            <a:r>
              <a:rPr lang="sv-SE">
                <a:effectLst/>
                <a:latin typeface="Calibri" charset="0"/>
              </a:rPr>
              <a:t>Se domaren som en </a:t>
            </a:r>
            <a:r>
              <a:rPr lang="sv-SE" err="1">
                <a:effectLst/>
                <a:latin typeface="Calibri" charset="0"/>
              </a:rPr>
              <a:t>vägledare</a:t>
            </a:r>
            <a:r>
              <a:rPr lang="sv-SE">
                <a:effectLst/>
                <a:latin typeface="Calibri" charset="0"/>
              </a:rPr>
              <a:t> – kritisera aldrig hans/hennes </a:t>
            </a:r>
            <a:r>
              <a:rPr lang="sv-SE" err="1">
                <a:effectLst/>
                <a:latin typeface="Calibri" charset="0"/>
              </a:rPr>
              <a:t>bedömning</a:t>
            </a:r>
            <a:r>
              <a:rPr lang="sv-SE">
                <a:effectLst/>
                <a:latin typeface="Calibri" charset="0"/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sv-SE">
                <a:effectLst/>
                <a:latin typeface="Calibri" charset="0"/>
              </a:rPr>
              <a:t>Uppmuntra ditt barn att delta – pressa inte. </a:t>
            </a:r>
          </a:p>
          <a:p>
            <a:pPr>
              <a:buFont typeface="+mj-lt"/>
              <a:buAutoNum type="arabicPeriod"/>
            </a:pPr>
            <a:r>
              <a:rPr lang="sv-SE" err="1">
                <a:effectLst/>
                <a:latin typeface="Calibri" charset="0"/>
              </a:rPr>
              <a:t>Fråga</a:t>
            </a:r>
            <a:r>
              <a:rPr lang="sv-SE">
                <a:effectLst/>
                <a:latin typeface="Calibri" charset="0"/>
              </a:rPr>
              <a:t> om matchen var rolig, </a:t>
            </a:r>
            <a:r>
              <a:rPr lang="sv-SE" err="1">
                <a:effectLst/>
                <a:latin typeface="Calibri" charset="0"/>
              </a:rPr>
              <a:t>spännande</a:t>
            </a:r>
            <a:r>
              <a:rPr lang="sv-SE">
                <a:effectLst/>
                <a:latin typeface="Calibri" charset="0"/>
              </a:rPr>
              <a:t> och just – inte bara vad resultatet blev. </a:t>
            </a:r>
          </a:p>
          <a:p>
            <a:pPr>
              <a:buFont typeface="+mj-lt"/>
              <a:buAutoNum type="arabicPeriod"/>
            </a:pPr>
            <a:r>
              <a:rPr lang="sv-SE">
                <a:effectLst/>
                <a:latin typeface="Calibri" charset="0"/>
              </a:rPr>
              <a:t>Se till att ditt barn har </a:t>
            </a:r>
            <a:r>
              <a:rPr lang="sv-SE" err="1">
                <a:effectLst/>
                <a:latin typeface="Calibri" charset="0"/>
              </a:rPr>
              <a:t>förnuftig</a:t>
            </a:r>
            <a:r>
              <a:rPr lang="sv-SE">
                <a:effectLst/>
                <a:latin typeface="Calibri" charset="0"/>
              </a:rPr>
              <a:t> utrustning – </a:t>
            </a:r>
            <a:r>
              <a:rPr lang="sv-SE" err="1">
                <a:effectLst/>
                <a:latin typeface="Calibri" charset="0"/>
              </a:rPr>
              <a:t>överdriv</a:t>
            </a:r>
            <a:r>
              <a:rPr lang="sv-SE">
                <a:effectLst/>
                <a:latin typeface="Calibri" charset="0"/>
              </a:rPr>
              <a:t> inte. </a:t>
            </a:r>
          </a:p>
          <a:p>
            <a:pPr>
              <a:buFont typeface="+mj-lt"/>
              <a:buAutoNum type="arabicPeriod"/>
            </a:pPr>
            <a:r>
              <a:rPr lang="sv-SE" err="1">
                <a:effectLst/>
                <a:latin typeface="Calibri" charset="0"/>
              </a:rPr>
              <a:t>Tänk</a:t>
            </a:r>
            <a:r>
              <a:rPr lang="sv-SE">
                <a:effectLst/>
                <a:latin typeface="Calibri" charset="0"/>
              </a:rPr>
              <a:t> </a:t>
            </a:r>
            <a:r>
              <a:rPr lang="sv-SE" err="1">
                <a:effectLst/>
                <a:latin typeface="Calibri" charset="0"/>
              </a:rPr>
              <a:t>pa</a:t>
            </a:r>
            <a:r>
              <a:rPr lang="sv-SE">
                <a:effectLst/>
                <a:latin typeface="Calibri" charset="0"/>
              </a:rPr>
              <a:t>̊ att det </a:t>
            </a:r>
            <a:r>
              <a:rPr lang="sv-SE" err="1">
                <a:effectLst/>
                <a:latin typeface="Calibri" charset="0"/>
              </a:rPr>
              <a:t>är</a:t>
            </a:r>
            <a:r>
              <a:rPr lang="sv-SE">
                <a:effectLst/>
                <a:latin typeface="Calibri" charset="0"/>
              </a:rPr>
              <a:t> ditt barn som spelar fotboll – det </a:t>
            </a:r>
            <a:r>
              <a:rPr lang="sv-SE" err="1">
                <a:effectLst/>
                <a:latin typeface="Calibri" charset="0"/>
              </a:rPr>
              <a:t>är</a:t>
            </a:r>
            <a:r>
              <a:rPr lang="sv-SE">
                <a:effectLst/>
                <a:latin typeface="Calibri" charset="0"/>
              </a:rPr>
              <a:t> inte Du </a:t>
            </a:r>
            <a:r>
              <a:rPr lang="sv-SE" err="1">
                <a:effectLst/>
                <a:latin typeface="Calibri" charset="0"/>
              </a:rPr>
              <a:t>själv</a:t>
            </a:r>
            <a:r>
              <a:rPr lang="sv-SE">
                <a:effectLst/>
                <a:latin typeface="Calibri" charset="0"/>
              </a:rPr>
              <a:t>. </a:t>
            </a:r>
          </a:p>
          <a:p>
            <a:pPr>
              <a:buFont typeface="+mj-lt"/>
              <a:buAutoNum type="arabicPeriod"/>
            </a:pPr>
            <a:r>
              <a:rPr lang="sv-SE">
                <a:effectLst/>
                <a:latin typeface="Calibri" charset="0"/>
              </a:rPr>
              <a:t>Respektera </a:t>
            </a:r>
            <a:r>
              <a:rPr lang="sv-SE" err="1">
                <a:effectLst/>
                <a:latin typeface="Calibri" charset="0"/>
              </a:rPr>
              <a:t>föreningens</a:t>
            </a:r>
            <a:r>
              <a:rPr lang="sv-SE">
                <a:effectLst/>
                <a:latin typeface="Calibri" charset="0"/>
              </a:rPr>
              <a:t> ungdomsarbete och policy. Kom </a:t>
            </a:r>
            <a:r>
              <a:rPr lang="sv-SE" err="1">
                <a:effectLst/>
                <a:latin typeface="Calibri" charset="0"/>
              </a:rPr>
              <a:t>pa</a:t>
            </a:r>
            <a:r>
              <a:rPr lang="sv-SE">
                <a:effectLst/>
                <a:latin typeface="Calibri" charset="0"/>
              </a:rPr>
              <a:t>̊ de </a:t>
            </a:r>
            <a:r>
              <a:rPr lang="sv-SE" err="1">
                <a:effectLst/>
                <a:latin typeface="Calibri" charset="0"/>
              </a:rPr>
              <a:t>årliga</a:t>
            </a:r>
            <a:r>
              <a:rPr lang="sv-SE">
                <a:effectLst/>
                <a:latin typeface="Calibri" charset="0"/>
              </a:rPr>
              <a:t> </a:t>
            </a:r>
            <a:r>
              <a:rPr lang="sv-SE" err="1">
                <a:effectLst/>
                <a:latin typeface="Calibri" charset="0"/>
              </a:rPr>
              <a:t>mötena</a:t>
            </a:r>
            <a:r>
              <a:rPr lang="sv-SE">
                <a:effectLst/>
                <a:latin typeface="Calibri" charset="0"/>
              </a:rPr>
              <a:t> </a:t>
            </a:r>
            <a:r>
              <a:rPr lang="sv-SE" err="1">
                <a:effectLst/>
                <a:latin typeface="Calibri" charset="0"/>
              </a:rPr>
              <a:t>där</a:t>
            </a:r>
            <a:r>
              <a:rPr lang="sv-SE">
                <a:effectLst/>
                <a:latin typeface="Calibri" charset="0"/>
              </a:rPr>
              <a:t> man resonerar om principer etc. </a:t>
            </a:r>
          </a:p>
          <a:p>
            <a:pPr>
              <a:buFont typeface="+mj-lt"/>
              <a:buAutoNum type="arabicPeriod"/>
            </a:pPr>
            <a:r>
              <a:rPr lang="sv-SE">
                <a:effectLst/>
                <a:latin typeface="Calibri" charset="0"/>
              </a:rPr>
              <a:t>Du </a:t>
            </a:r>
            <a:r>
              <a:rPr lang="sv-SE" err="1">
                <a:effectLst/>
                <a:latin typeface="Calibri" charset="0"/>
              </a:rPr>
              <a:t>behöver</a:t>
            </a:r>
            <a:r>
              <a:rPr lang="sv-SE">
                <a:effectLst/>
                <a:latin typeface="Calibri" charset="0"/>
              </a:rPr>
              <a:t> inte andra </a:t>
            </a:r>
            <a:r>
              <a:rPr lang="sv-SE" err="1">
                <a:effectLst/>
                <a:latin typeface="Calibri" charset="0"/>
              </a:rPr>
              <a:t>förutsättningar</a:t>
            </a:r>
            <a:r>
              <a:rPr lang="sv-SE">
                <a:effectLst/>
                <a:latin typeface="Calibri" charset="0"/>
              </a:rPr>
              <a:t> </a:t>
            </a:r>
            <a:r>
              <a:rPr lang="sv-SE" err="1">
                <a:effectLst/>
                <a:latin typeface="Calibri" charset="0"/>
              </a:rPr>
              <a:t>för</a:t>
            </a:r>
            <a:r>
              <a:rPr lang="sv-SE">
                <a:effectLst/>
                <a:latin typeface="Calibri" charset="0"/>
              </a:rPr>
              <a:t> att delta i </a:t>
            </a:r>
            <a:r>
              <a:rPr lang="sv-SE" err="1">
                <a:effectLst/>
                <a:latin typeface="Calibri" charset="0"/>
              </a:rPr>
              <a:t>föreningens</a:t>
            </a:r>
            <a:r>
              <a:rPr lang="sv-SE">
                <a:effectLst/>
                <a:latin typeface="Calibri" charset="0"/>
              </a:rPr>
              <a:t> arbete </a:t>
            </a:r>
            <a:r>
              <a:rPr lang="sv-SE" err="1">
                <a:effectLst/>
                <a:latin typeface="Calibri" charset="0"/>
              </a:rPr>
              <a:t>än</a:t>
            </a:r>
            <a:r>
              <a:rPr lang="sv-SE">
                <a:effectLst/>
                <a:latin typeface="Calibri" charset="0"/>
              </a:rPr>
              <a:t> lust och engagemang. </a:t>
            </a:r>
          </a:p>
        </p:txBody>
      </p:sp>
    </p:spTree>
    <p:extLst>
      <p:ext uri="{BB962C8B-B14F-4D97-AF65-F5344CB8AC3E}">
        <p14:creationId xmlns:p14="http://schemas.microsoft.com/office/powerpoint/2010/main" val="337625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5494866"/>
            <a:ext cx="1168400" cy="99314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622851" y="529490"/>
            <a:ext cx="10005391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dirty="0">
                <a:effectLst/>
                <a:latin typeface="Calibri" charset="0"/>
              </a:rPr>
              <a:t>Föräldragruppen</a:t>
            </a:r>
          </a:p>
          <a:p>
            <a:r>
              <a:rPr lang="sv-SE" sz="2000" dirty="0">
                <a:effectLst/>
                <a:latin typeface="Calibri" charset="0"/>
              </a:rPr>
              <a:t>Vi behöver 2-3 personer </a:t>
            </a:r>
            <a:r>
              <a:rPr lang="mr-IN" sz="2000" dirty="0">
                <a:effectLst/>
                <a:latin typeface="Calibri" charset="0"/>
              </a:rPr>
              <a:t>–</a:t>
            </a:r>
            <a:r>
              <a:rPr lang="sv-SE" sz="2000" dirty="0">
                <a:effectLst/>
                <a:latin typeface="Calibri" charset="0"/>
              </a:rPr>
              <a:t> </a:t>
            </a:r>
            <a:r>
              <a:rPr lang="sv-SE" sz="2000" dirty="0">
                <a:latin typeface="Calibri" charset="0"/>
              </a:rPr>
              <a:t>vi beslutade att Erika, Mia och Sofia ansvarar (men fler får väldigt gärna ansluta </a:t>
            </a:r>
            <a:r>
              <a:rPr lang="sv-SE" sz="2000" dirty="0">
                <a:latin typeface="Calibri" charset="0"/>
                <a:sym typeface="Wingdings" pitchFamily="2" charset="2"/>
              </a:rPr>
              <a:t>)</a:t>
            </a:r>
            <a:endParaRPr lang="sv-SE" sz="2000" dirty="0">
              <a:effectLst/>
              <a:latin typeface="Calibri" charset="0"/>
            </a:endParaRPr>
          </a:p>
          <a:p>
            <a:endParaRPr lang="sv-SE" sz="2000" dirty="0">
              <a:latin typeface="Calibri" charset="0"/>
            </a:endParaRPr>
          </a:p>
          <a:p>
            <a:r>
              <a:rPr lang="sv-SE" sz="2000" dirty="0">
                <a:latin typeface="Calibri" charset="0"/>
              </a:rPr>
              <a:t>Ansvar för</a:t>
            </a:r>
          </a:p>
          <a:p>
            <a:pPr marL="342900" indent="-342900">
              <a:buFont typeface="Arial" charset="0"/>
              <a:buChar char="•"/>
            </a:pPr>
            <a:r>
              <a:rPr lang="sv-SE" sz="2000" dirty="0">
                <a:latin typeface="Calibri" charset="0"/>
              </a:rPr>
              <a:t>Lagkassa - Mia</a:t>
            </a:r>
          </a:p>
          <a:p>
            <a:pPr marL="342900" indent="-342900">
              <a:buFont typeface="Arial" charset="0"/>
              <a:buChar char="•"/>
            </a:pPr>
            <a:r>
              <a:rPr lang="sv-SE" sz="2000" dirty="0">
                <a:latin typeface="Calibri" charset="0"/>
              </a:rPr>
              <a:t>Sociala aktiveter (frukost, grillkväll, matcher</a:t>
            </a:r>
            <a:r>
              <a:rPr lang="mr-IN" sz="2000" dirty="0">
                <a:latin typeface="Calibri" charset="0"/>
              </a:rPr>
              <a:t>…</a:t>
            </a:r>
            <a:r>
              <a:rPr lang="sv-SE" sz="2000" dirty="0">
                <a:latin typeface="Calibri" charset="0"/>
              </a:rPr>
              <a:t>) Erika, Mia, Sofia</a:t>
            </a:r>
          </a:p>
          <a:p>
            <a:pPr marL="342900" indent="-342900">
              <a:buFont typeface="Arial" charset="0"/>
              <a:buChar char="•"/>
            </a:pPr>
            <a:endParaRPr lang="sv-SE" sz="2000" dirty="0">
              <a:latin typeface="Calibri" charset="0"/>
            </a:endParaRPr>
          </a:p>
          <a:p>
            <a:pPr marL="342900" indent="-342900">
              <a:buFont typeface="Arial" charset="0"/>
              <a:buChar char="•"/>
            </a:pPr>
            <a:endParaRPr lang="sv-SE" sz="2000" dirty="0">
              <a:latin typeface="Calibri" charset="0"/>
            </a:endParaRPr>
          </a:p>
          <a:p>
            <a:r>
              <a:rPr lang="sv-SE" sz="2000" b="1" dirty="0">
                <a:latin typeface="Calibri" charset="0"/>
              </a:rPr>
              <a:t>Erika Abrahamsson</a:t>
            </a:r>
          </a:p>
          <a:p>
            <a:r>
              <a:rPr lang="sv-SE" sz="2000" dirty="0">
                <a:latin typeface="Calibri" charset="0"/>
              </a:rPr>
              <a:t>0702 31 80 83</a:t>
            </a:r>
          </a:p>
          <a:p>
            <a:endParaRPr lang="sv-SE" sz="2000" dirty="0">
              <a:latin typeface="Calibri" charset="0"/>
            </a:endParaRPr>
          </a:p>
          <a:p>
            <a:r>
              <a:rPr lang="sv-SE" sz="2000" b="1" dirty="0">
                <a:latin typeface="Calibri" charset="0"/>
              </a:rPr>
              <a:t>Mia Wennberg</a:t>
            </a:r>
          </a:p>
          <a:p>
            <a:r>
              <a:rPr lang="sv-SE" sz="2000" dirty="0">
                <a:latin typeface="Calibri" charset="0"/>
              </a:rPr>
              <a:t>0767 64 73 59</a:t>
            </a:r>
          </a:p>
          <a:p>
            <a:endParaRPr lang="sv-SE" sz="2000" dirty="0">
              <a:latin typeface="Calibri" charset="0"/>
            </a:endParaRPr>
          </a:p>
          <a:p>
            <a:r>
              <a:rPr lang="sv-SE" sz="2000" b="1" dirty="0">
                <a:latin typeface="Calibri" charset="0"/>
              </a:rPr>
              <a:t>Sofia Götestam</a:t>
            </a:r>
          </a:p>
          <a:p>
            <a:r>
              <a:rPr lang="sv-SE" sz="2000" dirty="0">
                <a:latin typeface="Calibri" charset="0"/>
              </a:rPr>
              <a:t>0709 49 24 18</a:t>
            </a:r>
          </a:p>
          <a:p>
            <a:pPr marL="342900" indent="-342900">
              <a:buFont typeface="Arial" charset="0"/>
              <a:buChar char="•"/>
            </a:pPr>
            <a:endParaRPr lang="sv-SE" sz="2000" dirty="0">
              <a:latin typeface="Calibri" charset="0"/>
            </a:endParaRPr>
          </a:p>
          <a:p>
            <a:endParaRPr lang="sv-SE" sz="2000" dirty="0">
              <a:latin typeface="Calibri" charset="0"/>
            </a:endParaRPr>
          </a:p>
          <a:p>
            <a:pPr marL="342900" indent="-342900">
              <a:buFont typeface="Arial" charset="0"/>
              <a:buChar char="•"/>
            </a:pPr>
            <a:endParaRPr lang="sv-SE" sz="2000" dirty="0">
              <a:latin typeface="Calibri" charset="0"/>
            </a:endParaRPr>
          </a:p>
          <a:p>
            <a:pPr marL="342900" indent="-342900">
              <a:buFont typeface="Arial" charset="0"/>
              <a:buChar char="•"/>
            </a:pPr>
            <a:endParaRPr lang="sv-SE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742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5494866"/>
            <a:ext cx="1168400" cy="99314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622851" y="529490"/>
            <a:ext cx="100053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>
                <a:effectLst/>
                <a:latin typeface="Calibri" charset="0"/>
              </a:rPr>
              <a:t>Träning</a:t>
            </a:r>
          </a:p>
          <a:p>
            <a:endParaRPr lang="sv-SE" sz="2000">
              <a:latin typeface="Calibri" charset="0"/>
            </a:endParaRPr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739842"/>
              </p:ext>
            </p:extLst>
          </p:nvPr>
        </p:nvGraphicFramePr>
        <p:xfrm>
          <a:off x="1117600" y="1962150"/>
          <a:ext cx="9956799" cy="2974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3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4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70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sv-SE" sz="1800" b="1" u="none" strike="noStrike" dirty="0">
                          <a:effectLst/>
                        </a:rPr>
                        <a:t>Från nu och framåt på Kongevi till säsongen börjar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u="none" strike="noStrike" dirty="0" err="1">
                          <a:effectLst/>
                        </a:rPr>
                        <a:t>Mån</a:t>
                      </a:r>
                      <a:r>
                        <a:rPr lang="nb-NO" sz="1100" u="none" strike="noStrike" dirty="0">
                          <a:effectLst/>
                        </a:rPr>
                        <a:t> 17:30-18.30 (</a:t>
                      </a:r>
                      <a:r>
                        <a:rPr lang="nb-NO" sz="1100" u="none" strike="noStrike" dirty="0" err="1">
                          <a:effectLst/>
                        </a:rPr>
                        <a:t>löpning</a:t>
                      </a:r>
                      <a:r>
                        <a:rPr lang="nb-NO" sz="1100" u="none" strike="noStrike" dirty="0">
                          <a:effectLst/>
                        </a:rPr>
                        <a:t>)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u="none" strike="noStrike" dirty="0" err="1">
                          <a:effectLst/>
                        </a:rPr>
                        <a:t>Tis</a:t>
                      </a:r>
                      <a:r>
                        <a:rPr lang="mr-IN" sz="1100" u="none" strike="noStrike" dirty="0">
                          <a:effectLst/>
                        </a:rPr>
                        <a:t> 1</a:t>
                      </a:r>
                      <a:r>
                        <a:rPr lang="sv-SE" sz="1100" u="none" strike="noStrike" dirty="0">
                          <a:effectLst/>
                        </a:rPr>
                        <a:t>7.30</a:t>
                      </a:r>
                      <a:r>
                        <a:rPr lang="mr-IN" sz="1100" u="none" strike="noStrike" dirty="0">
                          <a:effectLst/>
                        </a:rPr>
                        <a:t>-</a:t>
                      </a:r>
                      <a:r>
                        <a:rPr lang="sv-SE" sz="1100" u="none" strike="noStrike" dirty="0">
                          <a:effectLst/>
                        </a:rPr>
                        <a:t>19.00</a:t>
                      </a:r>
                      <a:r>
                        <a:rPr lang="mr-IN" sz="1100" u="none" strike="noStrike" dirty="0">
                          <a:effectLst/>
                        </a:rPr>
                        <a:t> (</a:t>
                      </a:r>
                      <a:r>
                        <a:rPr lang="sv-SE" sz="1100" u="none" strike="noStrike" dirty="0">
                          <a:effectLst/>
                        </a:rPr>
                        <a:t>Kongevi</a:t>
                      </a:r>
                      <a:r>
                        <a:rPr lang="mr-IN" sz="1100" u="none" strike="noStrike" dirty="0">
                          <a:effectLst/>
                        </a:rPr>
                        <a:t>)</a:t>
                      </a:r>
                      <a:endParaRPr lang="mr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Tors 20:00-21:00 (Nordic </a:t>
                      </a:r>
                      <a:r>
                        <a:rPr lang="sv-SE" sz="1100" u="none" strike="noStrike" dirty="0" err="1">
                          <a:effectLst/>
                        </a:rPr>
                        <a:t>Wellnes</a:t>
                      </a:r>
                      <a:r>
                        <a:rPr lang="sv-SE" sz="1100" u="none" strike="noStrike" dirty="0">
                          <a:effectLst/>
                        </a:rPr>
                        <a:t>)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Peter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 err="1">
                          <a:effectLst/>
                        </a:rPr>
                        <a:t>Marwan</a:t>
                      </a:r>
                      <a:r>
                        <a:rPr lang="sv-SE" sz="1100" u="none" strike="noStrike" dirty="0">
                          <a:effectLst/>
                        </a:rPr>
                        <a:t> &amp; Andreas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Nån av oss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v-SE" sz="1800" b="1" u="none" strike="noStrike" dirty="0">
                          <a:effectLst/>
                        </a:rPr>
                        <a:t>Från när fotbollssäsongen börjar i mars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OBS </a:t>
                      </a:r>
                      <a:r>
                        <a:rPr lang="sv-S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Prelimenärt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Mån 18:30-20 (Kongevi)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u="none" strike="noStrike" dirty="0" err="1">
                          <a:effectLst/>
                        </a:rPr>
                        <a:t>Tis</a:t>
                      </a:r>
                      <a:r>
                        <a:rPr lang="mr-IN" sz="1100" u="none" strike="noStrike" dirty="0">
                          <a:effectLst/>
                        </a:rPr>
                        <a:t> 18:30-20 (</a:t>
                      </a:r>
                      <a:r>
                        <a:rPr lang="sv-SE" sz="1100" u="none" strike="noStrike" dirty="0">
                          <a:effectLst/>
                        </a:rPr>
                        <a:t>Kongevi</a:t>
                      </a:r>
                      <a:r>
                        <a:rPr lang="mr-IN" sz="1100" u="none" strike="noStrike" dirty="0">
                          <a:effectLst/>
                        </a:rPr>
                        <a:t>)</a:t>
                      </a:r>
                      <a:endParaRPr lang="mr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u="none" strike="noStrike" dirty="0" err="1">
                          <a:effectLst/>
                        </a:rPr>
                        <a:t>Tor</a:t>
                      </a:r>
                      <a:r>
                        <a:rPr lang="mr-IN" sz="1100" u="none" strike="noStrike" dirty="0">
                          <a:effectLst/>
                        </a:rPr>
                        <a:t> 18:30-20 (</a:t>
                      </a:r>
                      <a:r>
                        <a:rPr lang="sv-SE" sz="1100" u="none" strike="noStrike" dirty="0">
                          <a:effectLst/>
                        </a:rPr>
                        <a:t>Kongevi</a:t>
                      </a:r>
                      <a:r>
                        <a:rPr lang="mr-IN" sz="1100" u="none" strike="noStrike" dirty="0">
                          <a:effectLst/>
                        </a:rPr>
                        <a:t>)</a:t>
                      </a:r>
                      <a:endParaRPr lang="mr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171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5494866"/>
            <a:ext cx="1168400" cy="99314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622851" y="529490"/>
            <a:ext cx="100053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dirty="0">
                <a:effectLst/>
                <a:latin typeface="Calibri" charset="0"/>
              </a:rPr>
              <a:t>Seriespel</a:t>
            </a:r>
            <a:endParaRPr lang="sv-SE" sz="3600" dirty="0">
              <a:latin typeface="Calibri" charset="0"/>
            </a:endParaRPr>
          </a:p>
          <a:p>
            <a:r>
              <a:rPr lang="sv-SE" sz="2000" b="1" dirty="0">
                <a:latin typeface="Calibri" charset="0"/>
              </a:rPr>
              <a:t>Ett lag i 11-manna näst högsta divisionen</a:t>
            </a:r>
            <a:endParaRPr lang="sv-SE" sz="2000" dirty="0">
              <a:latin typeface="Calibri" charset="0"/>
            </a:endParaRPr>
          </a:p>
        </p:txBody>
      </p:sp>
      <p:pic>
        <p:nvPicPr>
          <p:cNvPr id="2049" name="Picture 1" descr="page4image3867676736">
            <a:extLst>
              <a:ext uri="{FF2B5EF4-FFF2-40B4-BE49-F238E27FC236}">
                <a16:creationId xmlns:a16="http://schemas.microsoft.com/office/drawing/2014/main" id="{C7447584-3D5C-4343-859F-B75461DAF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73" y="1518558"/>
            <a:ext cx="6896100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896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573</Words>
  <Application>Microsoft Macintosh PowerPoint</Application>
  <PresentationFormat>Bredbild</PresentationFormat>
  <Paragraphs>108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Calibri,Bold</vt:lpstr>
      <vt:lpstr>Calibri,BoldItalic</vt:lpstr>
      <vt:lpstr>Calibri,Italic</vt:lpstr>
      <vt:lpstr>Mangal</vt:lpstr>
      <vt:lpstr>ProximaNova</vt:lpstr>
      <vt:lpstr>Wingdings</vt:lpstr>
      <vt:lpstr>Office-tema</vt:lpstr>
      <vt:lpstr>Föräldramöte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</dc:title>
  <dc:creator>Hans-Anders Karlsson</dc:creator>
  <cp:lastModifiedBy>Hans-Anders Karlsson</cp:lastModifiedBy>
  <cp:revision>16</cp:revision>
  <dcterms:created xsi:type="dcterms:W3CDTF">2017-04-17T13:32:15Z</dcterms:created>
  <dcterms:modified xsi:type="dcterms:W3CDTF">2018-02-04T19:16:10Z</dcterms:modified>
</cp:coreProperties>
</file>