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6" r:id="rId7"/>
    <p:sldId id="260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63" r:id="rId16"/>
    <p:sldId id="262" r:id="rId17"/>
    <p:sldId id="264" r:id="rId18"/>
    <p:sldId id="265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Østergaard Christian" initials="ØC" lastIdx="1" clrIdx="0">
    <p:extLst>
      <p:ext uri="{19B8F6BF-5375-455C-9EA6-DF929625EA0E}">
        <p15:presenceInfo xmlns:p15="http://schemas.microsoft.com/office/powerpoint/2012/main" userId="S-1-5-21-1078081533-1303643608-682003330-13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6374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7T13:05:30.74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3F562-9746-4D06-AF1B-F182876E0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482" y="129207"/>
            <a:ext cx="9069388" cy="2971801"/>
          </a:xfrm>
        </p:spPr>
        <p:txBody>
          <a:bodyPr/>
          <a:lstStyle/>
          <a:p>
            <a:pPr algn="ctr"/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Föräldramöte våren 2019</a:t>
            </a:r>
            <a:b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IKK P-09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AE62D79-71DF-470C-88A0-3FD6C6175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310" y="3323661"/>
            <a:ext cx="7362825" cy="1702374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6E25CD70-E35A-4B37-A60D-CFB2AC5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363" y="5391253"/>
            <a:ext cx="3253100" cy="661204"/>
          </a:xfrm>
        </p:spPr>
        <p:txBody>
          <a:bodyPr>
            <a:noAutofit/>
          </a:bodyPr>
          <a:lstStyle/>
          <a:p>
            <a:r>
              <a:rPr lang="sv-SE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Välkommna</a:t>
            </a:r>
            <a:endParaRPr lang="sv-SE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29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B09AD9-65F7-4775-8381-9A7C98A0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D380047-D2DF-4035-BF8E-73F8DA91A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210539"/>
            <a:ext cx="10595391" cy="6232464"/>
          </a:xfrm>
        </p:spPr>
      </p:pic>
    </p:spTree>
    <p:extLst>
      <p:ext uri="{BB962C8B-B14F-4D97-AF65-F5344CB8AC3E}">
        <p14:creationId xmlns:p14="http://schemas.microsoft.com/office/powerpoint/2010/main" val="146416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3AC966-F959-4533-B5F2-4764FAAA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1FFE986-9E46-41A8-B1B6-76317188E4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052" y="267286"/>
            <a:ext cx="10646377" cy="5964701"/>
          </a:xfrm>
        </p:spPr>
      </p:pic>
    </p:spTree>
    <p:extLst>
      <p:ext uri="{BB962C8B-B14F-4D97-AF65-F5344CB8AC3E}">
        <p14:creationId xmlns:p14="http://schemas.microsoft.com/office/powerpoint/2010/main" val="55958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87F1F-05D6-4AED-BF94-7D56A19A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B074D0C-AA48-4C09-9F59-438D733C35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595" y="207497"/>
            <a:ext cx="11183864" cy="6235505"/>
          </a:xfrm>
        </p:spPr>
      </p:pic>
    </p:spTree>
    <p:extLst>
      <p:ext uri="{BB962C8B-B14F-4D97-AF65-F5344CB8AC3E}">
        <p14:creationId xmlns:p14="http://schemas.microsoft.com/office/powerpoint/2010/main" val="212299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E8EABB-5954-4D0B-A5EE-CA8AAC4A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13CE432-9A0C-4DD6-89A0-E52D17CB9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601" y="179363"/>
            <a:ext cx="10804838" cy="6432452"/>
          </a:xfrm>
        </p:spPr>
      </p:pic>
    </p:spTree>
    <p:extLst>
      <p:ext uri="{BB962C8B-B14F-4D97-AF65-F5344CB8AC3E}">
        <p14:creationId xmlns:p14="http://schemas.microsoft.com/office/powerpoint/2010/main" val="54486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8BDDF9-2727-45EC-85C2-05B5F5BF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1E1D6A2-2C4F-4662-97B3-D54C1D3E1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925" y="388620"/>
            <a:ext cx="10931389" cy="6080760"/>
          </a:xfrm>
        </p:spPr>
      </p:pic>
    </p:spTree>
    <p:extLst>
      <p:ext uri="{BB962C8B-B14F-4D97-AF65-F5344CB8AC3E}">
        <p14:creationId xmlns:p14="http://schemas.microsoft.com/office/powerpoint/2010/main" val="4185295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DB344-4AC1-4BC6-B546-072B5F8F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Föräldragruppen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EC3251-C9B8-4795-A5BE-DF62C672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714131"/>
            <a:ext cx="8534400" cy="3615267"/>
          </a:xfrm>
        </p:spPr>
        <p:txBody>
          <a:bodyPr/>
          <a:lstStyle/>
          <a:p>
            <a:r>
              <a:rPr lang="sv-SE" dirty="0"/>
              <a:t>Malin Informerar</a:t>
            </a:r>
          </a:p>
          <a:p>
            <a:r>
              <a:rPr lang="sv-SE" dirty="0"/>
              <a:t>Kassör?</a:t>
            </a:r>
          </a:p>
          <a:p>
            <a:r>
              <a:rPr lang="sv-SE" dirty="0"/>
              <a:t>Lättare Servering hemma matcher?</a:t>
            </a:r>
          </a:p>
          <a:p>
            <a:r>
              <a:rPr lang="sv-SE" dirty="0"/>
              <a:t>Pengar i Lagkassan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72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6D1B9-C1A2-4155-9DA5-5D2C5884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Fördelning av uppgifter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5F9275-0EA1-4F16-A01F-F6F50BF7E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507067"/>
            <a:ext cx="8534400" cy="45624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Medlemsmedverkan Föräldrar i P-09 (Gäller inte Ledare)</a:t>
            </a:r>
          </a:p>
          <a:p>
            <a:r>
              <a:rPr lang="sv-SE" dirty="0"/>
              <a:t>I detta förtydligar vi de åtaganden man som medlem skall ställa upp på i IK Kongahälla under året. </a:t>
            </a:r>
          </a:p>
          <a:p>
            <a:r>
              <a:rPr lang="sv-SE" dirty="0"/>
              <a:t>Under varje evenemang kommer de uppgifter som läggs på laget att redogöras. </a:t>
            </a:r>
          </a:p>
          <a:p>
            <a:r>
              <a:rPr lang="sv-SE" dirty="0"/>
              <a:t>OBS! Tider kan variera något. Föräldraansvarig i respektive lag ansvarar för att schemalägga arbetsbördan på alla föräldrar i laget utom de föräldrar som ingår i ledarstaben. </a:t>
            </a:r>
          </a:p>
          <a:p>
            <a:r>
              <a:rPr lang="sv-SE" b="1" dirty="0"/>
              <a:t>OBS! </a:t>
            </a:r>
            <a:endParaRPr lang="sv-SE" dirty="0"/>
          </a:p>
          <a:p>
            <a:r>
              <a:rPr lang="sv-SE" b="1" dirty="0"/>
              <a:t>Var på plats senast 15 min innan utsatt arbetstid för genomgång av arbetspasset! </a:t>
            </a:r>
            <a:endParaRPr lang="sv-SE" dirty="0"/>
          </a:p>
          <a:p>
            <a:r>
              <a:rPr lang="sv-SE" b="1" dirty="0"/>
              <a:t>Namnlista på personal senast två veckor innan skickas till linus.carlstrom@ikkongahalla.com </a:t>
            </a:r>
            <a:endParaRPr lang="sv-SE" dirty="0"/>
          </a:p>
          <a:p>
            <a:r>
              <a:rPr lang="sv-SE" b="1" dirty="0"/>
              <a:t>Linus Carlström: 0733-18 69 21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597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0FFA5-60A5-4E88-8A67-C486A52F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Fördelning av uppgifter 2019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9B5D58-89C8-4850-895A-A9417169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8534400" cy="5078896"/>
          </a:xfrm>
        </p:spPr>
        <p:txBody>
          <a:bodyPr>
            <a:normAutofit fontScale="85000" lnSpcReduction="10000"/>
          </a:bodyPr>
          <a:lstStyle/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Bollpojkar Herrlagets matcher på Kongevi  2019 </a:t>
            </a:r>
          </a:p>
          <a:p>
            <a:r>
              <a:rPr lang="sv-SE" dirty="0"/>
              <a:t>18 April 19:00  </a:t>
            </a:r>
            <a:r>
              <a:rPr lang="sv-SE" b="1" u="sng" dirty="0"/>
              <a:t>IKK – Jonsereds IF</a:t>
            </a:r>
            <a:r>
              <a:rPr lang="sv-SE" b="1" dirty="0"/>
              <a:t>  6 barn, 2 föräldrar</a:t>
            </a:r>
            <a:r>
              <a:rPr lang="sv-SE" dirty="0"/>
              <a:t>. </a:t>
            </a:r>
          </a:p>
          <a:p>
            <a:r>
              <a:rPr lang="sv-SE" dirty="0"/>
              <a:t>16 Aug 19:00  </a:t>
            </a:r>
            <a:r>
              <a:rPr lang="sv-SE" b="1" u="sng" dirty="0"/>
              <a:t>IKK – Angered BK  </a:t>
            </a:r>
            <a:r>
              <a:rPr lang="sv-SE" b="1" dirty="0"/>
              <a:t>6 barn, 2 föräldrar</a:t>
            </a:r>
            <a:r>
              <a:rPr lang="sv-SE" dirty="0"/>
              <a:t>. </a:t>
            </a:r>
          </a:p>
          <a:p>
            <a:r>
              <a:rPr lang="sv-SE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 VÅRCUP 2019 </a:t>
            </a:r>
          </a:p>
          <a:p>
            <a:r>
              <a:rPr lang="sv-SE" dirty="0"/>
              <a:t>Söndag 28 april  </a:t>
            </a:r>
            <a:r>
              <a:rPr lang="sv-SE" b="1" dirty="0"/>
              <a:t>Bemanning Kiosk/grill  </a:t>
            </a:r>
            <a:r>
              <a:rPr lang="sv-SE" dirty="0"/>
              <a:t>Åk. 3 P-09 </a:t>
            </a:r>
          </a:p>
          <a:p>
            <a:r>
              <a:rPr lang="sv-SE" dirty="0" err="1"/>
              <a:t>Kl</a:t>
            </a:r>
            <a:r>
              <a:rPr lang="sv-SE" dirty="0"/>
              <a:t> 07:30 – 10:00  </a:t>
            </a:r>
            <a:r>
              <a:rPr lang="sv-SE" b="1" dirty="0"/>
              <a:t>5 Föräldrar</a:t>
            </a:r>
          </a:p>
          <a:p>
            <a:r>
              <a:rPr lang="sv-SE" dirty="0" err="1"/>
              <a:t>Kl</a:t>
            </a:r>
            <a:r>
              <a:rPr lang="sv-SE" dirty="0"/>
              <a:t> 10:00-12:30     </a:t>
            </a:r>
            <a:r>
              <a:rPr lang="sv-SE" b="1" dirty="0"/>
              <a:t>5 Föräldrar</a:t>
            </a:r>
          </a:p>
          <a:p>
            <a:r>
              <a:rPr lang="sv-S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Bilab</a:t>
            </a:r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Säsongsavrundare</a:t>
            </a:r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</a:t>
            </a:r>
          </a:p>
          <a:p>
            <a:r>
              <a:rPr lang="sv-SE" dirty="0"/>
              <a:t>Söndag 3 Nov </a:t>
            </a:r>
            <a:r>
              <a:rPr lang="sv-SE" b="1" dirty="0"/>
              <a:t>Bemanning Kiosk/grill  </a:t>
            </a:r>
            <a:r>
              <a:rPr lang="sv-SE" dirty="0"/>
              <a:t>(Eftermiddag)  </a:t>
            </a:r>
            <a:r>
              <a:rPr lang="sv-SE" b="1" dirty="0"/>
              <a:t>5 Föräldrar</a:t>
            </a:r>
          </a:p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Bingolotter till </a:t>
            </a:r>
            <a:r>
              <a:rPr lang="sv-S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uppersittakvällen</a:t>
            </a:r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 Dec 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Hämta ut lotter och dela ut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Redovisa till Kongahälla </a:t>
            </a:r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Föräldrar</a:t>
            </a:r>
          </a:p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Filmkväll/Aktivitet Våren</a:t>
            </a:r>
          </a:p>
          <a:p>
            <a:r>
              <a:rPr lang="sv-SE" dirty="0"/>
              <a:t>Träffas utan fotboll </a:t>
            </a:r>
            <a:r>
              <a:rPr lang="sv-SE" b="1" dirty="0"/>
              <a:t>2 Föräldrar</a:t>
            </a:r>
          </a:p>
          <a:p>
            <a:endParaRPr lang="sv-SE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7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47D268-24FC-43FC-89DD-EAD26FC4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Övriga 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79DEB5-09BF-41E8-BAD7-305FBA76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1366"/>
            <a:ext cx="8534400" cy="3615267"/>
          </a:xfrm>
        </p:spPr>
        <p:txBody>
          <a:bodyPr/>
          <a:lstStyle/>
          <a:p>
            <a:r>
              <a:rPr lang="sv-SE" dirty="0"/>
              <a:t>Hjälp tränare?</a:t>
            </a:r>
          </a:p>
          <a:p>
            <a:r>
              <a:rPr lang="sv-SE" dirty="0"/>
              <a:t>Fotograf?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06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CBDC95-75AF-4C19-B817-1363C58D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01" y="2675466"/>
            <a:ext cx="8534400" cy="1507067"/>
          </a:xfrm>
        </p:spPr>
        <p:txBody>
          <a:bodyPr/>
          <a:lstStyle/>
          <a:p>
            <a:r>
              <a:rPr lang="sv-SE" dirty="0"/>
              <a:t>Tack för detta mötet</a:t>
            </a:r>
            <a:br>
              <a:rPr lang="sv-SE" dirty="0"/>
            </a:br>
            <a:r>
              <a:rPr lang="sv-SE" dirty="0"/>
              <a:t>Mvh Ledarna i p-09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0CB74A-FE3F-4C56-AF3A-B99811A0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3704" y="2563902"/>
            <a:ext cx="8534400" cy="3615267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22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12A80-5EC1-4288-B25E-B1E571B2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CB01B3-6B87-42B4-B957-C3F06B07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57" y="1231710"/>
            <a:ext cx="8534400" cy="5105400"/>
          </a:xfrm>
        </p:spPr>
        <p:txBody>
          <a:bodyPr/>
          <a:lstStyle/>
          <a:p>
            <a:r>
              <a:rPr lang="sv-SE" dirty="0"/>
              <a:t>Ledare 2019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Träningstider</a:t>
            </a:r>
          </a:p>
          <a:p>
            <a:r>
              <a:rPr lang="sv-SE" dirty="0"/>
              <a:t>Inför match/under match</a:t>
            </a:r>
          </a:p>
          <a:p>
            <a:r>
              <a:rPr lang="sv-SE" dirty="0"/>
              <a:t>Matcher Våren </a:t>
            </a:r>
          </a:p>
          <a:p>
            <a:r>
              <a:rPr lang="sv-SE" dirty="0"/>
              <a:t>Cuper 2019</a:t>
            </a:r>
          </a:p>
          <a:p>
            <a:r>
              <a:rPr lang="sv-SE" dirty="0"/>
              <a:t>Kalender 2019</a:t>
            </a:r>
          </a:p>
          <a:p>
            <a:r>
              <a:rPr lang="sv-SE" dirty="0" err="1"/>
              <a:t>Förädrargruppen</a:t>
            </a:r>
            <a:endParaRPr lang="sv-SE" dirty="0"/>
          </a:p>
          <a:p>
            <a:r>
              <a:rPr lang="sv-SE" dirty="0"/>
              <a:t>Fördelning av uppgifter under 2019</a:t>
            </a:r>
          </a:p>
          <a:p>
            <a:r>
              <a:rPr lang="sv-SE" dirty="0"/>
              <a:t>Övriga frågor</a:t>
            </a:r>
          </a:p>
          <a:p>
            <a:r>
              <a:rPr lang="sv-SE" dirty="0"/>
              <a:t>Avslut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230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04633B-AF4D-4BF4-9874-693B0370C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Ledare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BAE641-C972-435C-AE72-0FD11587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04" y="1227471"/>
            <a:ext cx="8534400" cy="3615267"/>
          </a:xfrm>
        </p:spPr>
        <p:txBody>
          <a:bodyPr/>
          <a:lstStyle/>
          <a:p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Huvudtränare</a:t>
            </a:r>
          </a:p>
          <a:p>
            <a:r>
              <a:rPr lang="sv-SE" dirty="0"/>
              <a:t>Christian ö</a:t>
            </a:r>
          </a:p>
          <a:p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Tränare</a:t>
            </a:r>
          </a:p>
          <a:p>
            <a:r>
              <a:rPr lang="sv-SE" dirty="0"/>
              <a:t>Magnus Wall</a:t>
            </a:r>
          </a:p>
          <a:p>
            <a:r>
              <a:rPr lang="sv-SE" dirty="0"/>
              <a:t>Martin Stridh</a:t>
            </a:r>
          </a:p>
          <a:p>
            <a:r>
              <a:rPr lang="sv-SE" dirty="0"/>
              <a:t>Oscar </a:t>
            </a:r>
            <a:r>
              <a:rPr lang="sv-SE" dirty="0" err="1"/>
              <a:t>Nyden</a:t>
            </a:r>
            <a:endParaRPr lang="sv-SE" dirty="0"/>
          </a:p>
          <a:p>
            <a:r>
              <a:rPr lang="sv-SE" dirty="0"/>
              <a:t>Christian Wallman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946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F59D1B-D8B4-434C-94A4-3A15343D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60" y="171541"/>
            <a:ext cx="8534400" cy="1507067"/>
          </a:xfrm>
        </p:spPr>
        <p:txBody>
          <a:bodyPr/>
          <a:lstStyle/>
          <a:p>
            <a:r>
              <a:rPr lang="sv-SE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Träningar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8236FC-10C1-4FD9-9C18-D0A0C498D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160" y="2905917"/>
            <a:ext cx="8534400" cy="3615267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31 killar just nu i laget</a:t>
            </a:r>
          </a:p>
          <a:p>
            <a:r>
              <a:rPr lang="sv-SE" dirty="0"/>
              <a:t>Vi tränar 2ggr i veckan samt 1 match</a:t>
            </a:r>
          </a:p>
          <a:p>
            <a:r>
              <a:rPr lang="sv-SE" dirty="0"/>
              <a:t>Träningarna anpassas till 7mot7 spel, vi träna efter Göteborgs fotbollsförbunds riktlinjer.</a:t>
            </a:r>
          </a:p>
          <a:p>
            <a:r>
              <a:rPr lang="sv-SE" dirty="0"/>
              <a:t>Målet under 2019 är att vi ska bli ett samspelt lag och ha kul tillsammans</a:t>
            </a:r>
          </a:p>
          <a:p>
            <a:r>
              <a:rPr lang="sv-SE" dirty="0"/>
              <a:t>Kommer fortsätta ha målvakts träning för dom som vill.</a:t>
            </a:r>
          </a:p>
          <a:p>
            <a:r>
              <a:rPr lang="sv-SE" dirty="0"/>
              <a:t>Försöka låta killarna spela på önskad position, även under match</a:t>
            </a:r>
          </a:p>
          <a:p>
            <a:r>
              <a:rPr lang="sv-SE" dirty="0"/>
              <a:t>Vi fortsätter med att få laget till att bli ett gott gäng, pratar med killarna hur man ska behandla sina lagkompisar, domarna, motståndare.</a:t>
            </a:r>
          </a:p>
          <a:p>
            <a:r>
              <a:rPr lang="sv-SE" b="1" dirty="0"/>
              <a:t>Viktigt att ni föräldrar pratar med barnen om detta</a:t>
            </a:r>
          </a:p>
          <a:p>
            <a:r>
              <a:rPr lang="sv-SE" dirty="0"/>
              <a:t>Vi kommer inte tolerera att man är taskig mot sina lagkompisar, man ska alltid peppa sitt lag. Detta gäller Ledare, spelare, publik.</a:t>
            </a:r>
          </a:p>
          <a:p>
            <a:r>
              <a:rPr lang="sv-SE" dirty="0"/>
              <a:t>Man är på träningen för att man vill.</a:t>
            </a:r>
          </a:p>
          <a:p>
            <a:r>
              <a:rPr lang="sv-SE" dirty="0"/>
              <a:t>Om önskemål finns så kan man få träna med p-08:orna 1gång i veckan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94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FC7E8B-F21A-467D-AB9B-45754CF8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90" y="100862"/>
            <a:ext cx="8534400" cy="1507067"/>
          </a:xfrm>
        </p:spPr>
        <p:txBody>
          <a:bodyPr>
            <a:normAutofit/>
          </a:bodyPr>
          <a:lstStyle/>
          <a:p>
            <a:r>
              <a:rPr lang="sv-SE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Träningstider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66A2C1-8FCA-49B2-ADCF-5C9C36CA3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8408"/>
            <a:ext cx="8534400" cy="4575314"/>
          </a:xfrm>
        </p:spPr>
        <p:txBody>
          <a:bodyPr/>
          <a:lstStyle/>
          <a:p>
            <a:r>
              <a:rPr lang="sv-SE" dirty="0"/>
              <a:t>Onsdagar 17,15-19.00 på Kongevi </a:t>
            </a:r>
            <a:r>
              <a:rPr lang="sv-SE" dirty="0" err="1"/>
              <a:t>t.o.m</a:t>
            </a:r>
            <a:r>
              <a:rPr lang="sv-SE" dirty="0"/>
              <a:t> v14</a:t>
            </a:r>
          </a:p>
          <a:p>
            <a:r>
              <a:rPr lang="sv-SE" dirty="0"/>
              <a:t>Lördagar 10,15-11.30 </a:t>
            </a:r>
            <a:r>
              <a:rPr lang="sv-SE" dirty="0" err="1"/>
              <a:t>Bilabhallen</a:t>
            </a:r>
            <a:r>
              <a:rPr lang="sv-SE" dirty="0"/>
              <a:t> </a:t>
            </a:r>
            <a:r>
              <a:rPr lang="sv-SE" dirty="0" err="1"/>
              <a:t>t.o.m</a:t>
            </a:r>
            <a:r>
              <a:rPr lang="sv-SE" dirty="0"/>
              <a:t> v14</a:t>
            </a:r>
          </a:p>
          <a:p>
            <a:endParaRPr lang="sv-SE" dirty="0"/>
          </a:p>
          <a:p>
            <a:r>
              <a:rPr lang="sv-SE" dirty="0"/>
              <a:t>Måndagar och Onsdagar (</a:t>
            </a:r>
            <a:r>
              <a:rPr lang="sv-SE" dirty="0" err="1"/>
              <a:t>F.r.o.m</a:t>
            </a:r>
            <a:r>
              <a:rPr lang="sv-SE" dirty="0"/>
              <a:t> mitten på April)</a:t>
            </a:r>
          </a:p>
          <a:p>
            <a:r>
              <a:rPr lang="sv-SE" dirty="0"/>
              <a:t>Vi tränar på Skarpe Nord</a:t>
            </a:r>
          </a:p>
          <a:p>
            <a:r>
              <a:rPr lang="sv-SE" dirty="0"/>
              <a:t>Samling 18.15 i omklädningsrummet</a:t>
            </a:r>
          </a:p>
          <a:p>
            <a:r>
              <a:rPr lang="sv-SE" dirty="0"/>
              <a:t>Träning 18.30-20.00</a:t>
            </a:r>
          </a:p>
        </p:txBody>
      </p:sp>
    </p:spTree>
    <p:extLst>
      <p:ext uri="{BB962C8B-B14F-4D97-AF65-F5344CB8AC3E}">
        <p14:creationId xmlns:p14="http://schemas.microsoft.com/office/powerpoint/2010/main" val="150210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AF857-DEF8-4F85-9C5A-09C2B5C6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9493"/>
            <a:ext cx="8534400" cy="1507067"/>
          </a:xfrm>
        </p:spPr>
        <p:txBody>
          <a:bodyPr/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Inför match/under match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BB34FD-C135-49B1-BC7F-BE9C29D47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387"/>
            <a:ext cx="8534400" cy="3615267"/>
          </a:xfrm>
        </p:spPr>
        <p:txBody>
          <a:bodyPr/>
          <a:lstStyle/>
          <a:p>
            <a:r>
              <a:rPr lang="sv-SE" b="1" u="sng" dirty="0"/>
              <a:t>LAG UTAGNING INFÖR MATCH OCH CUP</a:t>
            </a:r>
          </a:p>
          <a:p>
            <a:r>
              <a:rPr lang="sv-SE" dirty="0"/>
              <a:t>10st per lag och match</a:t>
            </a:r>
          </a:p>
          <a:p>
            <a:r>
              <a:rPr lang="sv-SE" dirty="0"/>
              <a:t>Träningsnärvaro</a:t>
            </a:r>
          </a:p>
          <a:p>
            <a:r>
              <a:rPr lang="sv-S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matcher och träningar är det ledarna som Coachar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Publiken på andra sidan laget</a:t>
            </a:r>
          </a:p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Positivt hejande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42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E46A53-EF73-4A88-A578-94ECFC44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619"/>
            <a:ext cx="8534400" cy="1507067"/>
          </a:xfrm>
        </p:spPr>
        <p:txBody>
          <a:bodyPr>
            <a:normAutofit/>
          </a:bodyPr>
          <a:lstStyle/>
          <a:p>
            <a:r>
              <a:rPr lang="sv-SE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Matcher våren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2757A39-3F4C-4731-8CBC-9AEE29BB7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182" y="1778124"/>
            <a:ext cx="7832035" cy="4355583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1E294E5-B550-49F9-9D50-8641449B7F9D}"/>
              </a:ext>
            </a:extLst>
          </p:cNvPr>
          <p:cNvSpPr txBox="1"/>
          <p:nvPr/>
        </p:nvSpPr>
        <p:spPr>
          <a:xfrm>
            <a:off x="9245938" y="601444"/>
            <a:ext cx="2239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 tider är inte klara än!</a:t>
            </a:r>
          </a:p>
          <a:p>
            <a:endParaRPr lang="sv-S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Förslag </a:t>
            </a:r>
          </a:p>
          <a:p>
            <a:r>
              <a:rPr lang="sv-S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</a:t>
            </a:r>
            <a:r>
              <a:rPr lang="sv-S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12043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9B991-6068-4B35-95EF-402B004E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86" y="153871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Cuper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B72A2A-BC96-4486-9807-D67F89F3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08" y="1417982"/>
            <a:ext cx="8534400" cy="4022035"/>
          </a:xfrm>
        </p:spPr>
        <p:txBody>
          <a:bodyPr/>
          <a:lstStyle/>
          <a:p>
            <a:r>
              <a:rPr lang="sv-SE" dirty="0"/>
              <a:t>Ytterby cup 31 Mars</a:t>
            </a:r>
          </a:p>
          <a:p>
            <a:r>
              <a:rPr lang="sv-SE" dirty="0" err="1"/>
              <a:t>Öbollen</a:t>
            </a:r>
            <a:r>
              <a:rPr lang="sv-SE" dirty="0"/>
              <a:t> 1-2 Juni (Öckerö)</a:t>
            </a:r>
          </a:p>
          <a:p>
            <a:r>
              <a:rPr lang="sv-SE" dirty="0"/>
              <a:t>Åsa cup 28-29-30 Juni</a:t>
            </a:r>
          </a:p>
          <a:p>
            <a:r>
              <a:rPr lang="sv-SE" dirty="0"/>
              <a:t>Fässberg cup 25 Aug (</a:t>
            </a:r>
            <a:r>
              <a:rPr lang="sv-SE" dirty="0" err="1"/>
              <a:t>Åby,Mölndal</a:t>
            </a:r>
            <a:r>
              <a:rPr lang="sv-SE" dirty="0"/>
              <a:t>)</a:t>
            </a:r>
          </a:p>
          <a:p>
            <a:r>
              <a:rPr lang="sv-SE" dirty="0" err="1"/>
              <a:t>Bilab</a:t>
            </a:r>
            <a:r>
              <a:rPr lang="sv-SE" dirty="0"/>
              <a:t> </a:t>
            </a:r>
            <a:r>
              <a:rPr lang="sv-SE" dirty="0" err="1"/>
              <a:t>Säsongsavrundare</a:t>
            </a:r>
            <a:r>
              <a:rPr lang="sv-SE" dirty="0"/>
              <a:t> 3 Nov (Kongevi)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E021737-E4A4-41B7-930C-2DCF871B4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206" y="-1"/>
            <a:ext cx="5011794" cy="359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7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1B485F-5F88-426C-A710-DD14C04C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Kalender 2019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2929C3B-C8C4-4C33-A956-BC5EE5D83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889" y="1136634"/>
            <a:ext cx="10115400" cy="5667219"/>
          </a:xfrm>
        </p:spPr>
      </p:pic>
    </p:spTree>
    <p:extLst>
      <p:ext uri="{BB962C8B-B14F-4D97-AF65-F5344CB8AC3E}">
        <p14:creationId xmlns:p14="http://schemas.microsoft.com/office/powerpoint/2010/main" val="239039495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534</TotalTime>
  <Words>558</Words>
  <Application>Microsoft Office PowerPoint</Application>
  <PresentationFormat>Bredbild</PresentationFormat>
  <Paragraphs>96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Century Gothic</vt:lpstr>
      <vt:lpstr>Wingdings</vt:lpstr>
      <vt:lpstr>Wingdings 3</vt:lpstr>
      <vt:lpstr>Sektor</vt:lpstr>
      <vt:lpstr>Föräldramöte våren 2019 IKK P-09</vt:lpstr>
      <vt:lpstr>Dagordning</vt:lpstr>
      <vt:lpstr>Ledare 2019</vt:lpstr>
      <vt:lpstr>Träningar </vt:lpstr>
      <vt:lpstr>Träningstider</vt:lpstr>
      <vt:lpstr>Inför match/under match </vt:lpstr>
      <vt:lpstr>Matcher våren</vt:lpstr>
      <vt:lpstr>Cuper 2019</vt:lpstr>
      <vt:lpstr>Kalender 2019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Föräldragruppen</vt:lpstr>
      <vt:lpstr>Fördelning av uppgifter 2019</vt:lpstr>
      <vt:lpstr>Fördelning av uppgifter 2019</vt:lpstr>
      <vt:lpstr>Övriga Frågor</vt:lpstr>
      <vt:lpstr>Tack för detta mötet Mvh Ledarna i p-09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våren 2019 IKK P-09</dc:title>
  <dc:creator>Østergaard Christian</dc:creator>
  <cp:lastModifiedBy>Østergaard Christian</cp:lastModifiedBy>
  <cp:revision>74</cp:revision>
  <dcterms:created xsi:type="dcterms:W3CDTF">2019-03-16T12:13:04Z</dcterms:created>
  <dcterms:modified xsi:type="dcterms:W3CDTF">2019-03-25T17:23:28Z</dcterms:modified>
</cp:coreProperties>
</file>