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2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7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0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36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038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672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42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95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54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49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54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46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98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34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6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09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90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091D9E-C8EF-4576-B574-F1C1EFEA238B}" type="datetimeFigureOut">
              <a:rPr lang="sv-SE" smtClean="0"/>
              <a:t>2022-10-04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40A7-47F7-4547-ADCB-38C09F5AA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2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C7D29-D1BF-4797-A45D-46574A368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sv-SE" sz="8000" u="sng"/>
              <a:t>Säsong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6EB74-CDB5-4F9F-94E9-A67A325CD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v-SE" sz="1300">
                <a:solidFill>
                  <a:schemeClr val="bg2"/>
                </a:solidFill>
              </a:rPr>
              <a:t>Representerade klubbar:</a:t>
            </a:r>
          </a:p>
          <a:p>
            <a:pPr algn="ctr">
              <a:lnSpc>
                <a:spcPct val="90000"/>
              </a:lnSpc>
            </a:pPr>
            <a:r>
              <a:rPr lang="sv-SE" sz="1300">
                <a:solidFill>
                  <a:schemeClr val="bg2"/>
                </a:solidFill>
              </a:rPr>
              <a:t>Romelanda UF</a:t>
            </a:r>
          </a:p>
          <a:p>
            <a:pPr algn="ctr">
              <a:lnSpc>
                <a:spcPct val="90000"/>
              </a:lnSpc>
            </a:pPr>
            <a:r>
              <a:rPr lang="sv-SE" sz="1300">
                <a:solidFill>
                  <a:schemeClr val="bg2"/>
                </a:solidFill>
              </a:rPr>
              <a:t>IK Kongahälla</a:t>
            </a:r>
          </a:p>
          <a:p>
            <a:pPr algn="ctr">
              <a:lnSpc>
                <a:spcPct val="90000"/>
              </a:lnSpc>
            </a:pPr>
            <a:r>
              <a:rPr lang="sv-SE" sz="1300">
                <a:solidFill>
                  <a:schemeClr val="bg2"/>
                </a:solidFill>
              </a:rPr>
              <a:t>Kode IF</a:t>
            </a:r>
          </a:p>
        </p:txBody>
      </p:sp>
    </p:spTree>
    <p:extLst>
      <p:ext uri="{BB962C8B-B14F-4D97-AF65-F5344CB8AC3E}">
        <p14:creationId xmlns:p14="http://schemas.microsoft.com/office/powerpoint/2010/main" val="354708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3944-7EE8-4EBA-BAF2-859B6CBA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u="sng" dirty="0"/>
              <a:t>Spelarmaterial säsong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872A-F4C5-4E4C-99B9-3FD5FD81A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573"/>
            <a:ext cx="10515600" cy="5116751"/>
          </a:xfrm>
        </p:spPr>
        <p:txBody>
          <a:bodyPr>
            <a:normAutofit/>
          </a:bodyPr>
          <a:lstStyle/>
          <a:p>
            <a:r>
              <a:rPr lang="sv-SE" sz="2400" dirty="0"/>
              <a:t>RUF:   	    6 </a:t>
            </a:r>
            <a:r>
              <a:rPr lang="sv-SE" sz="2400" dirty="0" err="1"/>
              <a:t>st</a:t>
            </a:r>
            <a:r>
              <a:rPr lang="sv-SE" sz="2400" dirty="0"/>
              <a:t> (2 </a:t>
            </a:r>
            <a:r>
              <a:rPr lang="sv-SE" sz="2400" dirty="0" err="1"/>
              <a:t>st</a:t>
            </a:r>
            <a:r>
              <a:rPr lang="sv-SE" sz="2400" dirty="0"/>
              <a:t> 07:or + 4 </a:t>
            </a:r>
            <a:r>
              <a:rPr lang="sv-SE" sz="2400" dirty="0" err="1"/>
              <a:t>st</a:t>
            </a:r>
            <a:r>
              <a:rPr lang="sv-SE" sz="2400" dirty="0"/>
              <a:t> 06:or)</a:t>
            </a:r>
          </a:p>
          <a:p>
            <a:r>
              <a:rPr lang="sv-SE" sz="2400" dirty="0"/>
              <a:t>IKK:    	  11 </a:t>
            </a:r>
            <a:r>
              <a:rPr lang="sv-SE" sz="2400" dirty="0" err="1"/>
              <a:t>st</a:t>
            </a:r>
            <a:r>
              <a:rPr lang="sv-SE" sz="2400" dirty="0"/>
              <a:t> (7 </a:t>
            </a:r>
            <a:r>
              <a:rPr lang="sv-SE" sz="2400" dirty="0" err="1"/>
              <a:t>st</a:t>
            </a:r>
            <a:r>
              <a:rPr lang="sv-SE" sz="2400" dirty="0"/>
              <a:t> 07:or + 2 </a:t>
            </a:r>
            <a:r>
              <a:rPr lang="sv-SE" sz="2400" dirty="0" err="1"/>
              <a:t>st</a:t>
            </a:r>
            <a:r>
              <a:rPr lang="sv-SE" sz="2400" dirty="0"/>
              <a:t> 06:or + 2 </a:t>
            </a:r>
            <a:r>
              <a:rPr lang="sv-SE" sz="2400" dirty="0" err="1"/>
              <a:t>st</a:t>
            </a:r>
            <a:r>
              <a:rPr lang="sv-SE" sz="2400" dirty="0"/>
              <a:t> 08:or)</a:t>
            </a:r>
          </a:p>
          <a:p>
            <a:r>
              <a:rPr lang="sv-SE" sz="2400" dirty="0"/>
              <a:t>Kode:   	    10 </a:t>
            </a:r>
            <a:r>
              <a:rPr lang="sv-SE" sz="2400" dirty="0" err="1"/>
              <a:t>st</a:t>
            </a:r>
            <a:r>
              <a:rPr lang="sv-SE" sz="2400" dirty="0"/>
              <a:t> (8 </a:t>
            </a:r>
            <a:r>
              <a:rPr lang="sv-SE" sz="2400" dirty="0" err="1"/>
              <a:t>st</a:t>
            </a:r>
            <a:r>
              <a:rPr lang="sv-SE" sz="2400" dirty="0"/>
              <a:t> 07:or + 2 </a:t>
            </a:r>
            <a:r>
              <a:rPr lang="sv-SE" sz="2400" dirty="0" err="1"/>
              <a:t>st</a:t>
            </a:r>
            <a:r>
              <a:rPr lang="sv-SE" sz="2400" dirty="0"/>
              <a:t> 06:or)</a:t>
            </a:r>
          </a:p>
          <a:p>
            <a:r>
              <a:rPr lang="sv-SE" sz="2400" dirty="0"/>
              <a:t>”Provtränat”:  2-6 </a:t>
            </a:r>
            <a:r>
              <a:rPr lang="sv-SE" sz="2400" dirty="0" err="1"/>
              <a:t>st</a:t>
            </a:r>
            <a:r>
              <a:rPr lang="sv-SE" sz="2400" dirty="0"/>
              <a:t> </a:t>
            </a:r>
          </a:p>
          <a:p>
            <a:endParaRPr lang="sv-SE" sz="2400" dirty="0"/>
          </a:p>
          <a:p>
            <a:r>
              <a:rPr lang="sv-SE" sz="2400" dirty="0"/>
              <a:t>Totalt: 27 -&gt;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08:or: 2 </a:t>
            </a:r>
            <a:r>
              <a:rPr lang="sv-SE" dirty="0" err="1"/>
              <a:t>st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07:or: 17 </a:t>
            </a:r>
            <a:r>
              <a:rPr lang="sv-SE" dirty="0" err="1"/>
              <a:t>st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06:or: 8 </a:t>
            </a:r>
            <a:r>
              <a:rPr lang="sv-SE" dirty="0" err="1"/>
              <a:t>st</a:t>
            </a:r>
            <a:r>
              <a:rPr lang="sv-SE" dirty="0"/>
              <a:t> (upp till 11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05:or: 1 </a:t>
            </a:r>
            <a:r>
              <a:rPr lang="sv-SE" dirty="0" err="1"/>
              <a:t>st</a:t>
            </a:r>
            <a:r>
              <a:rPr lang="sv-SE" dirty="0"/>
              <a:t> -&gt; </a:t>
            </a:r>
          </a:p>
        </p:txBody>
      </p:sp>
    </p:spTree>
    <p:extLst>
      <p:ext uri="{BB962C8B-B14F-4D97-AF65-F5344CB8AC3E}">
        <p14:creationId xmlns:p14="http://schemas.microsoft.com/office/powerpoint/2010/main" val="321079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9AF9-6072-4970-8C7E-1AEE4D17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sv-SE" u="sng" dirty="0"/>
              <a:t>Kommande säsong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7795-CD91-4530-BA52-D27E9766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12" y="1028958"/>
            <a:ext cx="10676176" cy="5779985"/>
          </a:xfrm>
        </p:spPr>
        <p:txBody>
          <a:bodyPr>
            <a:normAutofit lnSpcReduction="10000"/>
          </a:bodyPr>
          <a:lstStyle/>
          <a:p>
            <a:r>
              <a:rPr lang="sv-SE" sz="2300" dirty="0"/>
              <a:t>Säsong 2022 -&gt; Breddfotboll, spelarutveckling</a:t>
            </a:r>
          </a:p>
          <a:p>
            <a:endParaRPr lang="sv-SE" sz="2400" dirty="0"/>
          </a:p>
          <a:p>
            <a:r>
              <a:rPr lang="sv-SE" sz="2300" dirty="0"/>
              <a:t>Säsong 2023 -&gt; Prestationsbaserat, spelarutveckling, egenansvar </a:t>
            </a:r>
          </a:p>
          <a:p>
            <a:r>
              <a:rPr lang="sv-SE" sz="2300" dirty="0"/>
              <a:t> Tänkt serie – Junior </a:t>
            </a:r>
            <a:r>
              <a:rPr lang="sv-SE" sz="2300" dirty="0" err="1"/>
              <a:t>Div</a:t>
            </a:r>
            <a:r>
              <a:rPr lang="sv-SE" sz="2300" dirty="0"/>
              <a:t> 3 alt 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2200" dirty="0"/>
              <a:t>Max 8 </a:t>
            </a:r>
            <a:r>
              <a:rPr lang="sv-SE" sz="2200" dirty="0" err="1"/>
              <a:t>st</a:t>
            </a:r>
            <a:r>
              <a:rPr lang="sv-SE" sz="2200" dirty="0"/>
              <a:t> 07:or per match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2200" dirty="0"/>
              <a:t>Fritt använda av 06 samt 05 (06-04)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r>
              <a:rPr lang="sv-SE" sz="2300" dirty="0"/>
              <a:t>Samarbete -&gt; Möjlighet till upprullning samt nedrullning (Tas i samråd med ledare)</a:t>
            </a:r>
          </a:p>
          <a:p>
            <a:pPr lvl="4"/>
            <a:r>
              <a:rPr lang="sv-SE" sz="1700" dirty="0"/>
              <a:t>RUF – Upprullning A-lag herr</a:t>
            </a:r>
          </a:p>
          <a:p>
            <a:pPr lvl="4"/>
            <a:r>
              <a:rPr lang="sv-SE" sz="1700" dirty="0"/>
              <a:t>IKK – Upprullning Junior </a:t>
            </a:r>
            <a:r>
              <a:rPr lang="sv-SE" sz="1700" dirty="0" err="1"/>
              <a:t>Div</a:t>
            </a:r>
            <a:r>
              <a:rPr lang="sv-SE" sz="1700" dirty="0"/>
              <a:t> 2 alt 1 ;  Nedrullning P08</a:t>
            </a:r>
          </a:p>
          <a:p>
            <a:pPr lvl="4"/>
            <a:r>
              <a:rPr lang="sv-SE" sz="1700" dirty="0"/>
              <a:t>Kode – Upprullning Junior </a:t>
            </a:r>
            <a:r>
              <a:rPr lang="sv-SE" sz="1700" dirty="0" err="1"/>
              <a:t>Div</a:t>
            </a:r>
            <a:r>
              <a:rPr lang="sv-SE" sz="1700"/>
              <a:t> 3</a:t>
            </a:r>
            <a:endParaRPr lang="sv-SE" sz="1700" dirty="0"/>
          </a:p>
          <a:p>
            <a:pPr marL="1828800" lvl="4" indent="0">
              <a:buNone/>
            </a:pPr>
            <a:endParaRPr lang="sv-SE" sz="1700" dirty="0"/>
          </a:p>
          <a:p>
            <a:r>
              <a:rPr lang="sv-SE" sz="2300" dirty="0"/>
              <a:t>Ledarstab samt roller fastställs efter inventering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endParaRPr lang="sv-SE" sz="2700" dirty="0"/>
          </a:p>
        </p:txBody>
      </p:sp>
    </p:spTree>
    <p:extLst>
      <p:ext uri="{BB962C8B-B14F-4D97-AF65-F5344CB8AC3E}">
        <p14:creationId xmlns:p14="http://schemas.microsoft.com/office/powerpoint/2010/main" val="7648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A565-F694-413B-A467-9F864447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u="sng" dirty="0"/>
              <a:t>Breddfotboll kontra prestationsbaserat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CABD-4ECF-44E7-90F4-A6294B7A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3100" dirty="0"/>
              <a:t>Breddfotboll (säsong 2022)</a:t>
            </a:r>
          </a:p>
          <a:p>
            <a:pPr lvl="3"/>
            <a:r>
              <a:rPr lang="sv-SE" dirty="0"/>
              <a:t>Uttag till match efter närvaro </a:t>
            </a:r>
          </a:p>
          <a:p>
            <a:pPr lvl="3"/>
            <a:r>
              <a:rPr lang="sv-SE" dirty="0"/>
              <a:t>Försök till att ge speltid trots lägre närvaro</a:t>
            </a:r>
          </a:p>
          <a:p>
            <a:pPr lvl="3"/>
            <a:r>
              <a:rPr lang="sv-SE" dirty="0"/>
              <a:t>Upplägg träningar att de är generella övningar för samtliga</a:t>
            </a:r>
          </a:p>
          <a:p>
            <a:pPr lvl="3"/>
            <a:r>
              <a:rPr lang="sv-SE" dirty="0"/>
              <a:t>Samtliga ges förutsättning att utveckla sig på träningar utefter ett generellt upplägg</a:t>
            </a:r>
          </a:p>
          <a:p>
            <a:pPr lvl="3"/>
            <a:endParaRPr lang="sv-SE" sz="2000" dirty="0"/>
          </a:p>
          <a:p>
            <a:r>
              <a:rPr lang="sv-SE" sz="3000" dirty="0"/>
              <a:t>Prestationsbaserat (säsong 2023)</a:t>
            </a:r>
          </a:p>
          <a:p>
            <a:pPr lvl="3"/>
            <a:r>
              <a:rPr lang="sv-SE" dirty="0"/>
              <a:t>Uttag till match efter prestation samt spelartypbehov </a:t>
            </a:r>
          </a:p>
          <a:p>
            <a:pPr lvl="3"/>
            <a:r>
              <a:rPr lang="sv-SE" dirty="0"/>
              <a:t>Närvaro kommer att ses över när ovanstående är lika på berörda spelare</a:t>
            </a:r>
          </a:p>
          <a:p>
            <a:pPr lvl="3"/>
            <a:r>
              <a:rPr lang="sv-SE" dirty="0"/>
              <a:t>Kommer inte kunna garantera speltid men kommer jobba för att få en utvecklingskurva för det. </a:t>
            </a:r>
          </a:p>
          <a:p>
            <a:pPr lvl="3"/>
            <a:r>
              <a:rPr lang="sv-SE" dirty="0"/>
              <a:t>Möjlighet till upprullning samt nedrullning för att ge spelare fler möjligheter för utveckling</a:t>
            </a:r>
          </a:p>
          <a:p>
            <a:pPr lvl="3"/>
            <a:r>
              <a:rPr lang="sv-SE" dirty="0"/>
              <a:t>Upplägg på träningar där vi bitvis kommer bygga träningar individuellt efter positioneringar</a:t>
            </a:r>
          </a:p>
          <a:p>
            <a:pPr lvl="3"/>
            <a:r>
              <a:rPr lang="sv-SE" dirty="0"/>
              <a:t>Samtliga kommer ges förutsättning att utvecklas på träning med inriktning på position</a:t>
            </a:r>
          </a:p>
          <a:p>
            <a:pPr lvl="3"/>
            <a:r>
              <a:rPr lang="sv-SE" dirty="0"/>
              <a:t>Egenansvar </a:t>
            </a:r>
          </a:p>
          <a:p>
            <a:pPr marL="0" indent="0">
              <a:buNone/>
            </a:pPr>
            <a:endParaRPr lang="sv-SE" sz="3000" dirty="0"/>
          </a:p>
        </p:txBody>
      </p:sp>
    </p:spTree>
    <p:extLst>
      <p:ext uri="{BB962C8B-B14F-4D97-AF65-F5344CB8AC3E}">
        <p14:creationId xmlns:p14="http://schemas.microsoft.com/office/powerpoint/2010/main" val="31529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E151-5C61-40CA-B867-8A1868D4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u="sng" dirty="0"/>
              <a:t>Vad händer nu?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F1F5-47ED-4B17-9E7D-9B198749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Juniorer, Vi samt IKK 08:or gör en spelarinventering</a:t>
            </a:r>
          </a:p>
          <a:p>
            <a:pPr lvl="2"/>
            <a:r>
              <a:rPr lang="sv-SE" sz="1800" dirty="0"/>
              <a:t>Grundtanken är att samtliga lag ska vara självförsörjande på spelare men med möjlighet till upprullning och nedrullning för utveckling</a:t>
            </a:r>
          </a:p>
          <a:p>
            <a:pPr lvl="2"/>
            <a:endParaRPr lang="sv-SE" sz="1800" dirty="0"/>
          </a:p>
          <a:p>
            <a:r>
              <a:rPr lang="sv-SE" sz="2100" dirty="0"/>
              <a:t>Diskutera hemma innan svars ges</a:t>
            </a:r>
          </a:p>
          <a:p>
            <a:pPr lvl="2"/>
            <a:r>
              <a:rPr lang="sv-SE" sz="1800" dirty="0"/>
              <a:t>Kommer vara sena vardagsmatcher (ex matchstart 20.00 – 20.30)</a:t>
            </a:r>
          </a:p>
          <a:p>
            <a:pPr lvl="2"/>
            <a:r>
              <a:rPr lang="sv-SE" sz="1800" dirty="0"/>
              <a:t>Planering skola, vardagsliv, fotboll m.m.</a:t>
            </a:r>
          </a:p>
          <a:p>
            <a:pPr lvl="2"/>
            <a:r>
              <a:rPr lang="sv-SE" sz="1800" dirty="0"/>
              <a:t>Mentalt – Orka fortsätta ta jobbet trots ”motvind”</a:t>
            </a:r>
          </a:p>
          <a:p>
            <a:pPr marL="914400" lvl="2" indent="0">
              <a:buNone/>
            </a:pPr>
            <a:endParaRPr lang="sv-SE" sz="1800" dirty="0"/>
          </a:p>
          <a:p>
            <a:r>
              <a:rPr lang="sv-SE" dirty="0"/>
              <a:t>Möte där samtliga klubbar är representerade.</a:t>
            </a:r>
          </a:p>
          <a:p>
            <a:pPr lvl="2"/>
            <a:r>
              <a:rPr lang="sv-SE" sz="1800" dirty="0"/>
              <a:t>Se över om tänkt förslag går att genomföra – Om inte så får nytt förslag försökas tas fram</a:t>
            </a:r>
          </a:p>
          <a:p>
            <a:pPr marL="914400" lvl="2" indent="0">
              <a:buNone/>
            </a:pPr>
            <a:endParaRPr lang="sv-SE" sz="1800" dirty="0"/>
          </a:p>
          <a:p>
            <a:r>
              <a:rPr lang="sv-SE" sz="2100" dirty="0"/>
              <a:t>Spelar/föräldramöte där sammanställning av resultat inför nästa säsong presenteras </a:t>
            </a:r>
          </a:p>
          <a:p>
            <a:endParaRPr lang="sv-SE" sz="2600" dirty="0"/>
          </a:p>
          <a:p>
            <a:pPr lvl="2"/>
            <a:endParaRPr lang="sv-SE" sz="1800" dirty="0"/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41465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69D35-35A3-4A8C-A91E-71920A01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u="sng" dirty="0"/>
              <a:t>Övrigt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C9F16-150E-4B0D-9D09-6C53B78D0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Löpande dialog med spelare</a:t>
            </a:r>
          </a:p>
          <a:p>
            <a:r>
              <a:rPr lang="sv-SE" dirty="0"/>
              <a:t>Spelare kommunicera tankar, tycken och idéer</a:t>
            </a:r>
          </a:p>
          <a:p>
            <a:r>
              <a:rPr lang="sv-SE" dirty="0"/>
              <a:t>Vi tränare tar beslut</a:t>
            </a:r>
          </a:p>
          <a:p>
            <a:endParaRPr lang="sv-SE" dirty="0"/>
          </a:p>
          <a:p>
            <a:r>
              <a:rPr lang="sv-SE" dirty="0"/>
              <a:t>Diskutera hemma och återkoppla.</a:t>
            </a:r>
          </a:p>
          <a:p>
            <a:pPr lvl="2"/>
            <a:r>
              <a:rPr lang="sv-SE" dirty="0"/>
              <a:t>Desto snabbare återkoppling desto snabbare kan vi jobba vidare med förslag</a:t>
            </a:r>
          </a:p>
          <a:p>
            <a:pPr lvl="3"/>
            <a:r>
              <a:rPr lang="sv-SE" dirty="0"/>
              <a:t>Serieanmälan Junior stängde förra året v.2</a:t>
            </a:r>
          </a:p>
          <a:p>
            <a:pPr lvl="3"/>
            <a:r>
              <a:rPr lang="sv-SE" dirty="0" err="1"/>
              <a:t>Serianmälan</a:t>
            </a:r>
            <a:r>
              <a:rPr lang="sv-SE" dirty="0"/>
              <a:t> Ungdom stängde förra året v.5 ( &gt; födda 07 )</a:t>
            </a:r>
          </a:p>
          <a:p>
            <a:pPr lvl="2"/>
            <a:r>
              <a:rPr lang="sv-SE" dirty="0"/>
              <a:t>Svar ges direkt via samtal eller sms/meddelande till </a:t>
            </a:r>
            <a:r>
              <a:rPr lang="sv-SE" u="sng" dirty="0"/>
              <a:t>Patrik Falk 070 – 353 72 37</a:t>
            </a:r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178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255E-26E5-41D5-BC6A-087D1B34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u="sng" dirty="0"/>
              <a:t>Kvarstående säsong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E906D-C2A4-4FB0-99FD-007C852D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RIK – Torslanda 				9/10	</a:t>
            </a:r>
            <a:r>
              <a:rPr lang="sv-SE" dirty="0" err="1"/>
              <a:t>Romevi</a:t>
            </a:r>
            <a:endParaRPr lang="sv-SE" dirty="0"/>
          </a:p>
          <a:p>
            <a:r>
              <a:rPr lang="sv-SE" dirty="0"/>
              <a:t>Finlandia </a:t>
            </a:r>
            <a:r>
              <a:rPr lang="sv-SE" dirty="0" err="1"/>
              <a:t>Pallo</a:t>
            </a:r>
            <a:r>
              <a:rPr lang="sv-SE" dirty="0"/>
              <a:t> – RIK			21/10	Tuvevallen</a:t>
            </a:r>
          </a:p>
          <a:p>
            <a:r>
              <a:rPr lang="sv-SE" dirty="0"/>
              <a:t>Träningsmatch Norskt lag	5/11	Kongevi</a:t>
            </a:r>
          </a:p>
          <a:p>
            <a:endParaRPr lang="sv-SE" dirty="0"/>
          </a:p>
          <a:p>
            <a:r>
              <a:rPr lang="sv-SE" dirty="0"/>
              <a:t>Ingen cup den 15-16/10</a:t>
            </a:r>
          </a:p>
          <a:p>
            <a:endParaRPr lang="sv-SE" dirty="0"/>
          </a:p>
          <a:p>
            <a:r>
              <a:rPr lang="sv-SE" dirty="0"/>
              <a:t>Tränar November ut 2 ggr/veckan</a:t>
            </a:r>
          </a:p>
        </p:txBody>
      </p:sp>
    </p:spTree>
    <p:extLst>
      <p:ext uri="{BB962C8B-B14F-4D97-AF65-F5344CB8AC3E}">
        <p14:creationId xmlns:p14="http://schemas.microsoft.com/office/powerpoint/2010/main" val="33389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DEE1-0879-4329-B287-E98117AC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Övriga Frågor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D53C5-0467-4725-91C0-B51868730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Träningsläger helgen 5/11 – Övernattning? </a:t>
            </a:r>
          </a:p>
          <a:p>
            <a:pPr lvl="1"/>
            <a:r>
              <a:rPr lang="sv-SE" dirty="0"/>
              <a:t>Malin skriver ihop </a:t>
            </a:r>
            <a:r>
              <a:rPr lang="sv-SE"/>
              <a:t>ett förslag.</a:t>
            </a:r>
          </a:p>
        </p:txBody>
      </p:sp>
    </p:spTree>
    <p:extLst>
      <p:ext uri="{BB962C8B-B14F-4D97-AF65-F5344CB8AC3E}">
        <p14:creationId xmlns:p14="http://schemas.microsoft.com/office/powerpoint/2010/main" val="3159628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292</TotalTime>
  <Words>553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Säsong 2023</vt:lpstr>
      <vt:lpstr>Spelarmaterial säsong 2022</vt:lpstr>
      <vt:lpstr>Kommande säsong</vt:lpstr>
      <vt:lpstr>Breddfotboll kontra prestationsbaserat</vt:lpstr>
      <vt:lpstr>Vad händer nu?</vt:lpstr>
      <vt:lpstr>Övrigt</vt:lpstr>
      <vt:lpstr>Kvarstående säsong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 2023</dc:title>
  <dc:creator>Joakim Hansson</dc:creator>
  <cp:lastModifiedBy>Joakim Hansson</cp:lastModifiedBy>
  <cp:revision>36</cp:revision>
  <dcterms:created xsi:type="dcterms:W3CDTF">2022-09-15T04:22:47Z</dcterms:created>
  <dcterms:modified xsi:type="dcterms:W3CDTF">2022-10-04T17:47:51Z</dcterms:modified>
</cp:coreProperties>
</file>