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65" r:id="rId5"/>
    <p:sldId id="262" r:id="rId6"/>
    <p:sldId id="266" r:id="rId7"/>
    <p:sldId id="267" r:id="rId8"/>
    <p:sldId id="269" r:id="rId9"/>
    <p:sldId id="263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B77D-6DFE-4359-84DD-E87663AAF2B6}" type="datetimeFigureOut">
              <a:rPr lang="sv-SE" smtClean="0"/>
              <a:pPr/>
              <a:t>2018-08-30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2801266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Presentation av tränare/ledare/organisation D1-Gruppen:</a:t>
            </a:r>
          </a:p>
          <a:p>
            <a:r>
              <a:rPr lang="sv-SE" sz="1600" dirty="0"/>
              <a:t>Marcus Kruus, Tränare D1</a:t>
            </a:r>
          </a:p>
          <a:p>
            <a:r>
              <a:rPr lang="sv-SE" sz="1600" dirty="0"/>
              <a:t>Thomas Hagenlöv, Tränare D1</a:t>
            </a:r>
          </a:p>
          <a:p>
            <a:r>
              <a:rPr lang="sv-SE" sz="1600" dirty="0"/>
              <a:t>Andreas Gunrup, Tränare D1</a:t>
            </a:r>
          </a:p>
          <a:p>
            <a:r>
              <a:rPr lang="sv-SE" sz="1600" dirty="0"/>
              <a:t>Jens Wikner, Tränare D1</a:t>
            </a:r>
          </a:p>
          <a:p>
            <a:r>
              <a:rPr lang="sv-SE" sz="1600" dirty="0"/>
              <a:t>Christer Björnsberg, Materialförvaltare D1</a:t>
            </a:r>
          </a:p>
          <a:p>
            <a:r>
              <a:rPr lang="sv-SE" sz="1600" dirty="0"/>
              <a:t>Magnus Cimmerbeck, Materialförvaltare D1</a:t>
            </a:r>
          </a:p>
          <a:p>
            <a:r>
              <a:rPr lang="sv-SE" sz="1600" dirty="0"/>
              <a:t>Elin Antonsson, Caféansvarig D1</a:t>
            </a:r>
          </a:p>
          <a:p>
            <a:endParaRPr lang="sv-SE" sz="1600" dirty="0"/>
          </a:p>
          <a:p>
            <a:r>
              <a:rPr lang="sv-SE" sz="1600" dirty="0"/>
              <a:t>Vi är i behov av fler föräldrarepresentanter för tex arbetsuppgifter kring: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Lagledarrollen (kontakt med andra klubbar, cuper, </a:t>
            </a:r>
            <a:r>
              <a:rPr lang="sv-SE" sz="1600" dirty="0" smtClean="0"/>
              <a:t>matchens knattar/paushockey </a:t>
            </a:r>
            <a:r>
              <a:rPr lang="sv-SE" sz="1600" dirty="0" err="1"/>
              <a:t>etc</a:t>
            </a:r>
            <a:r>
              <a:rPr lang="sv-SE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Administratör/Lagkassa/Försäljning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Sponsring/Partnerskap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Cupadministratör – Big </a:t>
            </a:r>
            <a:r>
              <a:rPr lang="sv-SE" sz="1600" dirty="0" err="1"/>
              <a:t>Ice</a:t>
            </a:r>
            <a:r>
              <a:rPr lang="sv-SE" sz="1600" dirty="0"/>
              <a:t> Cup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D33CFF2C-A876-4002-92FD-DCF1032F4720}"/>
              </a:ext>
            </a:extLst>
          </p:cNvPr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2801266"/>
            <a:ext cx="87129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r>
              <a:rPr lang="sv-SE" sz="1600" b="1" dirty="0"/>
              <a:t>Kort fakta: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Idag består D-Gruppen ca </a:t>
            </a:r>
            <a:r>
              <a:rPr lang="sv-SE" sz="1600" dirty="0" smtClean="0"/>
              <a:t>50 </a:t>
            </a:r>
            <a:r>
              <a:rPr lang="sv-SE" sz="1600" dirty="0"/>
              <a:t>stycken glada killar och tjejer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Ca </a:t>
            </a:r>
            <a:r>
              <a:rPr lang="sv-SE" sz="1600" dirty="0" smtClean="0"/>
              <a:t>25 </a:t>
            </a:r>
            <a:r>
              <a:rPr lang="sv-SE" sz="1600" dirty="0" smtClean="0"/>
              <a:t>spelare </a:t>
            </a:r>
            <a:r>
              <a:rPr lang="sv-SE" sz="1600" dirty="0"/>
              <a:t>födda 2009 och </a:t>
            </a:r>
            <a:r>
              <a:rPr lang="sv-SE" sz="1600" dirty="0" smtClean="0"/>
              <a:t>vad vi sett så långt ca 25 </a:t>
            </a:r>
            <a:r>
              <a:rPr lang="sv-SE" sz="1600" dirty="0"/>
              <a:t>spelare </a:t>
            </a:r>
            <a:r>
              <a:rPr lang="sv-SE" sz="1600" dirty="0" smtClean="0"/>
              <a:t>födda </a:t>
            </a:r>
            <a:r>
              <a:rPr lang="sv-SE" sz="1600" dirty="0"/>
              <a:t>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Tränar och ledarstaben består idag av 14 </a:t>
            </a:r>
            <a:r>
              <a:rPr lang="sv-SE" sz="1600" dirty="0" smtClean="0"/>
              <a:t>personer, tränare</a:t>
            </a:r>
            <a:r>
              <a:rPr lang="sv-SE" sz="1600" dirty="0"/>
              <a:t>, lagledare, caférepresentant, mtrl-förvaltare etc. tillsammans i D1 och D2 gruppen – vi söker fler föräldrar i D1 som kan hjälpa till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Hockeysäsongen pågår mellan av mitten augusti till början av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 regel tränar D-gruppen två is-pass per vecka och spelar en match på helgen</a:t>
            </a:r>
          </a:p>
          <a:p>
            <a:endParaRPr lang="sv-SE" sz="1600" dirty="0"/>
          </a:p>
          <a:p>
            <a:endParaRPr lang="sv-SE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D33CFF2C-A876-4002-92FD-DCF1032F4720}"/>
              </a:ext>
            </a:extLst>
          </p:cNvPr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</p:spTree>
    <p:extLst>
      <p:ext uri="{BB962C8B-B14F-4D97-AF65-F5344CB8AC3E}">
        <p14:creationId xmlns:p14="http://schemas.microsoft.com/office/powerpoint/2010/main" val="212388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2801266"/>
            <a:ext cx="87129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1600" b="1" dirty="0"/>
              <a:t>Våra ledstjärnor och målsättningar</a:t>
            </a:r>
          </a:p>
          <a:p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Att ha roligt tillsammans - både på och utanför 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Skapa en härlig grupp där våra barn trivs och har kul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Att vara goda lagkamrater och utvecklas som person i gruppen (social gemenskap)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Att utveckla barnen till en goda lagkamrater, skridskoåkare och hockeyspelare – i den ordningen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Att skapa rutiner inför (och efter) träning/match tex samling, uppvärmning, byta om själv, duscha efter träning/match, hålla reda på material/utrustning, plocka upp efter sig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 försöker eftersträva att ha så lite föräldrar i omklädningsrummet som möjligt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 uppmuntrar </a:t>
            </a:r>
            <a:r>
              <a:rPr lang="sv-SE" sz="1600" dirty="0" smtClean="0"/>
              <a:t>våra </a:t>
            </a:r>
            <a:r>
              <a:rPr lang="sv-SE" sz="1600" dirty="0"/>
              <a:t>barn att utöva andra idrotter – om det krockar – låt barnen välja, men försök styra mot att deltaga i den idrotten som har ”säsong”</a:t>
            </a:r>
          </a:p>
          <a:p>
            <a:endParaRPr lang="sv-SE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D33CFF2C-A876-4002-92FD-DCF1032F4720}"/>
              </a:ext>
            </a:extLst>
          </p:cNvPr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</p:spTree>
    <p:extLst>
      <p:ext uri="{BB962C8B-B14F-4D97-AF65-F5344CB8AC3E}">
        <p14:creationId xmlns:p14="http://schemas.microsoft.com/office/powerpoint/2010/main" val="198122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2801266"/>
            <a:ext cx="871296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1600" b="1" dirty="0"/>
              <a:t>Genomförande av träningar och matcher:</a:t>
            </a:r>
          </a:p>
          <a:p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Kom i god tid så att barnet hinner byta om – respektera samlingstider (ca 30 min för träning och 60 min före matchstart)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Alla får vara med och vid matcher spelar alla lika mycket – dvs ingen toppning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Respekt för andra såsom medspelare, motspelare, domare, ledare och funktionärer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 ber föräldrar att uppmuntra våra barn med positiv attityd och ger mycket positiv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Låt tränare/ledare sköta ”coaching” - vi behöver inga ”tycka till tränare på läktaren”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Respektera domarna – det är i regel barn i åldern 12-14 </a:t>
            </a:r>
            <a:r>
              <a:rPr lang="sv-SE" sz="1600" dirty="0" smtClean="0"/>
              <a:t>som är </a:t>
            </a:r>
            <a:r>
              <a:rPr lang="sv-SE" sz="1600" dirty="0"/>
              <a:t>domare i D-grupps matcher</a:t>
            </a:r>
          </a:p>
          <a:p>
            <a:endParaRPr lang="sv-SE" sz="1600" dirty="0"/>
          </a:p>
          <a:p>
            <a:endParaRPr lang="sv-SE" sz="1600" b="1" dirty="0"/>
          </a:p>
          <a:p>
            <a:endParaRPr lang="sv-SE" sz="1600" b="1" dirty="0"/>
          </a:p>
          <a:p>
            <a:endParaRPr lang="sv-SE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="" xmlns:a16="http://schemas.microsoft.com/office/drawing/2014/main" id="{D33CFF2C-A876-4002-92FD-DCF1032F4720}"/>
              </a:ext>
            </a:extLst>
          </p:cNvPr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</p:spTree>
    <p:extLst>
      <p:ext uri="{BB962C8B-B14F-4D97-AF65-F5344CB8AC3E}">
        <p14:creationId xmlns:p14="http://schemas.microsoft.com/office/powerpoint/2010/main" val="340728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51520" y="2636912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Träningar: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Träningarna ligger i kalendern på hemsidan (laget.se) under D-Grupp, ingen föranmälan krävs, men vi uppskattar ett sms om ert barn inte kommer (till tränare i Team 09)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Träningar på tisdagar kl. 15:30-16:50 (friåkning från 15:00) samt ytterligare en dag till i veckan – troligen fredagar.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 uppmuntrar till att alla barn byter om innan träning samt duschar efter träningen i hallen - detta skapar lagkänsla.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Samling ca 30 minuter innan träning i möjligaste mån</a:t>
            </a:r>
          </a:p>
          <a:p>
            <a:endParaRPr lang="sv-SE" sz="1600" dirty="0"/>
          </a:p>
          <a:p>
            <a:r>
              <a:rPr lang="sv-SE" sz="1600" b="1" dirty="0"/>
              <a:t>Rutiner och ”regler”: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  Enligt Tre Kronors ABC-manual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  Samling på is när träningen börjar – ”ett knä i isen”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  Inga skott med puckar efter avblåsning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  Avslutar träningen med en samling på 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51520" y="263691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Matcher: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Anmälan (JA/NEJ) kommer på Laget.se i e-post format med en sista anmälningsdag/tid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Samling sker 60 minuter innan matchstart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Gemensam uppvärmning sker med hjälp av en ledare/tränare – ta med uppvärmningskläder + gymnastikskor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Under genomgång inför match (sista 15 minuterna innan nedsläpp) är bara lagledare &amp; tränare i omklädningsrummet (dvs inga föräldrar i omklädningsrummet)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Match spelas på halvplan (cross-</a:t>
            </a:r>
            <a:r>
              <a:rPr lang="sv-SE" sz="1600" dirty="0" err="1"/>
              <a:t>ice</a:t>
            </a:r>
            <a:r>
              <a:rPr lang="sv-SE" sz="1600" dirty="0"/>
              <a:t>) med 4 eller 5 utespelare plus målvakt i 2 x 15 minuter.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Barnen spelar i 90 sekunder och sedan går signalen och byte sker, därefter ytterligare 90 sekunder osv… ofta spelas två matcher vid samma tillfälle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Inför varje hemmamatch behövs ca 4-5 föräldrar som ställer ut mål och bygger sarg innan varje match och sedan plockar in efter matchen. Utöver detta behövs det minst tre föräldrar i sekretariatet varje match.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1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37494" y="2564904"/>
            <a:ext cx="871296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Lagkassa – Team 09:</a:t>
            </a:r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Tack vara ett bra deltagande på eftersäsongscampen har </a:t>
            </a:r>
            <a:r>
              <a:rPr lang="sv-SE" sz="1600" dirty="0" smtClean="0"/>
              <a:t>vi fått tillskott </a:t>
            </a:r>
            <a:r>
              <a:rPr lang="sv-SE" sz="1600" dirty="0"/>
              <a:t>till vår lagkassa. Idag har </a:t>
            </a:r>
            <a:r>
              <a:rPr lang="sv-SE" sz="1600" dirty="0" smtClean="0"/>
              <a:t>vi 12850 </a:t>
            </a:r>
            <a:r>
              <a:rPr lang="sv-SE" sz="1600" dirty="0"/>
              <a:t>kr. </a:t>
            </a:r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 i tränargruppen, skulle gärna se att vi fortsätter att </a:t>
            </a:r>
            <a:r>
              <a:rPr lang="sv-SE" sz="1600" dirty="0" smtClean="0"/>
              <a:t>bygga upp </a:t>
            </a:r>
            <a:r>
              <a:rPr lang="sv-SE" sz="1600" dirty="0"/>
              <a:t>lagkassan via olika former av försäljningar (bingolotter, kakor, kläder </a:t>
            </a:r>
            <a:r>
              <a:rPr lang="sv-SE" sz="1600" dirty="0" err="1"/>
              <a:t>etc</a:t>
            </a:r>
            <a:r>
              <a:rPr lang="sv-SE" sz="1600" dirty="0"/>
              <a:t>), sponsring och partnerskap. Detta då vi gärna ser att  Team 09 kunde åka på någon/några extra </a:t>
            </a:r>
            <a:r>
              <a:rPr lang="sv-SE" sz="1600" dirty="0" smtClean="0"/>
              <a:t>cuper </a:t>
            </a:r>
            <a:r>
              <a:rPr lang="sv-SE" sz="1600" dirty="0"/>
              <a:t>under kommande säsong, samt också kunna göra några ”off-</a:t>
            </a:r>
            <a:r>
              <a:rPr lang="sv-SE" sz="1600" dirty="0" err="1"/>
              <a:t>ice</a:t>
            </a:r>
            <a:r>
              <a:rPr lang="sv-SE" sz="1600" dirty="0"/>
              <a:t>” aktiviteter (tex bowling, pizza &amp; filmkväll </a:t>
            </a:r>
            <a:r>
              <a:rPr lang="sv-SE" sz="1600" dirty="0" err="1"/>
              <a:t>etc</a:t>
            </a:r>
            <a:r>
              <a:rPr lang="sv-SE" sz="1600" dirty="0"/>
              <a:t>) med syftet att skapa en stark social grupp och god kamratskap.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För att inte </a:t>
            </a:r>
            <a:r>
              <a:rPr lang="sv-SE" sz="1600" dirty="0" smtClean="0"/>
              <a:t>använda </a:t>
            </a:r>
            <a:r>
              <a:rPr lang="sv-SE" sz="1600" dirty="0"/>
              <a:t>lagkassan till inköp av vattenflaskor, tejp, förbrukningsmaterial, sjukvårdsmaterial etc., så ber vi som förra </a:t>
            </a:r>
            <a:r>
              <a:rPr lang="sv-SE" sz="1600" dirty="0" smtClean="0"/>
              <a:t>säsongen </a:t>
            </a:r>
            <a:r>
              <a:rPr lang="sv-SE" sz="1600" dirty="0"/>
              <a:t>att alla barn sätter in 250 </a:t>
            </a:r>
            <a:r>
              <a:rPr lang="sv-SE" sz="1600" dirty="0" smtClean="0"/>
              <a:t>kr/spelare </a:t>
            </a:r>
            <a:r>
              <a:rPr lang="sv-SE" sz="1600" dirty="0"/>
              <a:t>på D1 lagkonto.</a:t>
            </a:r>
          </a:p>
          <a:p>
            <a:endParaRPr lang="sv-SE" sz="1600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8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37494" y="2564904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Beslutade aktiviteter</a:t>
            </a:r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Deltagande i GP-Pucken samt </a:t>
            </a:r>
            <a:r>
              <a:rPr lang="sv-SE" sz="1600" dirty="0" smtClean="0"/>
              <a:t>Caféverksamhet </a:t>
            </a:r>
            <a:r>
              <a:rPr lang="sv-SE" sz="1600" dirty="0"/>
              <a:t>under GP-Pucken. Gruppspelet spelas helgen V.47 och slutspelet V.5 samt Final lördag V9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Caféverksamhet vid GIC Cupen – spelas 2-5 Januari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D1 Gruppens arrangemang av den egna cupen ”Big </a:t>
            </a:r>
            <a:r>
              <a:rPr lang="sv-SE" sz="1600" dirty="0" err="1"/>
              <a:t>Ice</a:t>
            </a:r>
            <a:r>
              <a:rPr lang="sv-SE" sz="1600" dirty="0"/>
              <a:t>” i Åby Ishall – troligen lördag/söndag vecka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Eventuellt deltagande på någon extern cup under uppehåll av seriespel/poolspel under jul/nyårshelg samt någon cup på våren efter avslutad serie/poolspel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Matchensknattar på A-lagets hemmamatcher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Paushockey </a:t>
            </a:r>
            <a:r>
              <a:rPr lang="sv-SE" sz="1600" dirty="0"/>
              <a:t>på A-lagets 10kr match samt på derby matcher mot Bäcken, Hovås etc</a:t>
            </a:r>
            <a:r>
              <a:rPr lang="sv-SE" sz="1600" dirty="0" smtClean="0"/>
              <a:t>.</a:t>
            </a:r>
            <a:endParaRPr lang="sv-SE" sz="1600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4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0" y="17970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Information och uppstartsmöte för</a:t>
            </a:r>
          </a:p>
          <a:p>
            <a:pPr algn="ctr"/>
            <a:r>
              <a:rPr lang="sv-SE" b="1" dirty="0">
                <a:latin typeface="Arial" pitchFamily="34" charset="0"/>
                <a:cs typeface="Arial" pitchFamily="34" charset="0"/>
              </a:rPr>
              <a:t>D-Gruppen säsongen 2018/2019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51520" y="2636912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/>
              <a:t>Övrigt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Klubbens caféverksamhet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Klubben arrangemang av cuper (GP-Pucken och GIC-Cupen)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Sponsring och partnerskap – nytt beslut i Styrelsen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10 kr match – nytt beslut i styrelsen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algn="ctr"/>
            <a:r>
              <a:rPr lang="sv-SE" sz="1600" b="1" dirty="0"/>
              <a:t>Frågor och funderingar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51C10433-4502-4282-9834-5FC7B02BA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7956" cy="159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8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988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Transportstyrelsen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riek01</dc:creator>
  <cp:lastModifiedBy>Thomas Hagenlöv</cp:lastModifiedBy>
  <cp:revision>33</cp:revision>
  <dcterms:created xsi:type="dcterms:W3CDTF">2017-03-24T06:42:27Z</dcterms:created>
  <dcterms:modified xsi:type="dcterms:W3CDTF">2018-08-30T05:52:11Z</dcterms:modified>
</cp:coreProperties>
</file>