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91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6484F9-EAA2-8F7C-1EB3-000398428D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xmlns="" id="{25CDCDF7-AC42-C428-916E-A73A7391B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xmlns="" id="{4534B4A7-3997-4BE1-D714-92821383387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DFBDCC6C-5130-FAAC-B594-9094B016C69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E14860F2-CE4A-BCFF-75AC-683EE916657E}"/>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16488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73435-4D3B-6991-C24F-C61DD7C0B4C7}"/>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93D2E3E1-38D8-F9A6-446C-60F2A0BA52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BA9C745-75FD-2698-4737-87AC87AA8E1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588E9254-796A-C35D-09D8-511FE643FA2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95F912A9-9360-301A-D5D8-AA60859C4099}"/>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46627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141BB46-64FD-38CE-A975-DD86E9BA7BC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F80400D6-9BD7-7D7E-0752-B1BB7A1D3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5EF92E54-5337-2E38-EB87-EADF8391FE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EE435586-096D-FE27-BEB3-2BC7F12F9BA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CB352012-8655-BEE0-AC23-A7F5AB4BADAD}"/>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8113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BB932C-C81D-33FE-4E15-FEF9CE2FF7EC}"/>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2DA57F39-4651-A26A-0E7E-24C05698A4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69F0FCF-CA93-B415-ADEC-3256C335D8D2}"/>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07C4304B-F796-FAF9-F038-5BCAD84914F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1F992DDC-CF6F-EBD7-723B-72792CCBEEC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25975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963300-8953-543E-E77A-BCD6D7761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xmlns="" id="{37F6D0E9-DBE5-DB5D-6CC7-50C398E370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FDB79BF-A631-24C2-253A-99885D6E56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194A4FCB-E12E-6EB8-DF77-DC6DBBA2F3F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50469210-1515-02EC-AEB3-994DB9D62A8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0061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1FA44-7353-D4D0-8D99-8A8EAC1419AB}"/>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C233BF34-E6FA-634C-032F-AF7ED6811A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xmlns="" id="{D32053CC-31E5-4918-2FCC-22C99DE042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xmlns="" id="{B2959D3D-C2F0-D0A8-4201-8D070EA0D56C}"/>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DC1757BC-8D3A-79D9-5F13-71EBEE358E3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F7A3073D-5046-4B89-27C0-C230D1ACABE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3349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7918E0-2BC8-8640-D0CC-F58EFFFAC7F5}"/>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93285B38-4271-01FE-5FCB-FDF9B065C1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EBDFBE3-3D22-D4C3-0A62-C8FFA7CDC4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xmlns="" id="{A5D70C50-78EA-4539-7865-D255200703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FF8CEEC-CB82-7229-69EF-0DCC395F1D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xmlns="" id="{DC60A233-DA5D-90BA-73F0-25347A89F7D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8" name="Footer Placeholder 7">
            <a:extLst>
              <a:ext uri="{FF2B5EF4-FFF2-40B4-BE49-F238E27FC236}">
                <a16:creationId xmlns:a16="http://schemas.microsoft.com/office/drawing/2014/main" xmlns="" id="{4D9BFAE7-1A80-3CB0-CFFE-A37D284B7B1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xmlns="" id="{69C0A285-8929-B627-A6FE-BD91EBE80A0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5263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CDBCCF-BEE3-975C-74A8-408265D2C7E6}"/>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xmlns="" id="{C4919CA9-6180-ADEB-5958-941C219CC6BD}"/>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4" name="Footer Placeholder 3">
            <a:extLst>
              <a:ext uri="{FF2B5EF4-FFF2-40B4-BE49-F238E27FC236}">
                <a16:creationId xmlns:a16="http://schemas.microsoft.com/office/drawing/2014/main" xmlns="" id="{3BE69860-AA36-9DB7-9480-65F58BC9FBC6}"/>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xmlns="" id="{E92BB3B1-BCC7-21DC-E31E-7EAC1C56B0A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91323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A8CA01-A499-BDCB-3A1D-E060BF9E7BFF}"/>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3" name="Footer Placeholder 2">
            <a:extLst>
              <a:ext uri="{FF2B5EF4-FFF2-40B4-BE49-F238E27FC236}">
                <a16:creationId xmlns:a16="http://schemas.microsoft.com/office/drawing/2014/main" xmlns="" id="{371F3F8D-7DE8-785C-3079-099BE48FF26D}"/>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xmlns="" id="{2315639A-A5D6-A426-1241-184F7EE12EC0}"/>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06907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75C3DE-44DA-AD30-968C-1AD8DE6FFD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30742F1E-D079-5598-203C-5EE57D6DF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xmlns="" id="{7199AE21-5328-0C4A-418F-FF400B538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754DDF-E712-731E-08A2-41E50E7BC948}"/>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7523D4F3-41DD-CC73-52D5-24CB919FCF4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985479EC-5A4E-4169-EC4A-64AC360204A3}"/>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90373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73F00-2411-6C2E-A843-69847A17D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xmlns="" id="{A34D295D-B18F-9BF3-1584-B3C8D9C746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xmlns="" id="{250D4700-81D2-9876-81C5-6626F0C739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F7B84C0-9E93-1CAA-98EE-5FA855C4EA5E}"/>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EE9F56BE-28EA-4F96-275D-8AC788697BE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19DA3525-3E9A-12AA-EE02-B18387B2137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703973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1F897A-E1F4-B0B0-8BC3-0709A9ED2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FCF73C62-0340-F4FA-3252-9B66D76BDB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8F5AB3D4-C7BD-F2EB-5223-876424E1FF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4AEA75D2-B021-3576-6EAA-0E76A14079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xmlns="" id="{48590CE0-F4F2-48B4-3151-F319389B9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4C364-D795-4C78-B5D0-7BAE60BA3FB0}" type="slidenum">
              <a:rPr lang="sv-SE" smtClean="0"/>
              <a:t>‹Nr.›</a:t>
            </a:fld>
            <a:endParaRPr lang="sv-SE"/>
          </a:p>
        </p:txBody>
      </p:sp>
    </p:spTree>
    <p:extLst>
      <p:ext uri="{BB962C8B-B14F-4D97-AF65-F5344CB8AC3E}">
        <p14:creationId xmlns:p14="http://schemas.microsoft.com/office/powerpoint/2010/main" val="1443948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xmlns="" id="{30209C42-5807-1D31-4D66-724B2A0C13DD}"/>
              </a:ext>
            </a:extLst>
          </p:cNvPr>
          <p:cNvSpPr>
            <a:spLocks noGrp="1"/>
          </p:cNvSpPr>
          <p:nvPr>
            <p:ph type="title"/>
          </p:nvPr>
        </p:nvSpPr>
        <p:spPr/>
        <p:txBody>
          <a:bodyPr/>
          <a:lstStyle/>
          <a:p>
            <a:r>
              <a:rPr lang="sv-SE" dirty="0"/>
              <a:t>Policy – Öppenhet</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976116"/>
            <a:ext cx="5181600" cy="2631050"/>
          </a:xfrm>
        </p:spPr>
        <p:txBody>
          <a:bodyPr>
            <a:normAutofit lnSpcReduction="10000"/>
          </a:bodyPr>
          <a:lstStyle/>
          <a:p>
            <a:pPr marL="0" indent="0">
              <a:buNone/>
            </a:pPr>
            <a:r>
              <a:rPr lang="sv-SE" dirty="0"/>
              <a:t>Syfte:</a:t>
            </a:r>
          </a:p>
          <a:p>
            <a:pPr marL="0" indent="0">
              <a:buNone/>
            </a:pPr>
            <a:r>
              <a:rPr lang="sv-SE" sz="1600" dirty="0"/>
              <a:t>Syftet med policyn är att tydligt visa vad vi inom IFK Örby menar med öppenhet.</a:t>
            </a:r>
            <a:endParaRPr lang="sv-SE" sz="2400" dirty="0"/>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2" y="2976116"/>
            <a:ext cx="5181600" cy="2631050"/>
          </a:xfrm>
        </p:spPr>
        <p:txBody>
          <a:bodyPr>
            <a:normAutofit lnSpcReduction="10000"/>
          </a:bodyPr>
          <a:lstStyle/>
          <a:p>
            <a:pPr marL="0" indent="0">
              <a:buNone/>
            </a:pPr>
            <a:r>
              <a:rPr lang="sv-SE" dirty="0"/>
              <a:t>Definition av policy:</a:t>
            </a:r>
          </a:p>
          <a:p>
            <a:pPr marL="0" indent="0">
              <a:buNone/>
            </a:pPr>
            <a:r>
              <a:rPr lang="sv-SE" sz="1600" dirty="0"/>
              <a:t>Som medlem i IFK Örby ska man känna att man har full insyn i våran verksamhet. Alla våra styrande dokument är öppna för våra medlemmar att ta del av. Även ekonomiska styrdokument som tex budget och resultatrapporter innefattas av policyn. Öppenhet avseende ett enskilt styrelseprotokoll beslutas av styrelsen då ett styrelseprotokoll kan innehålla information, som är av personlig karaktär eller av affärsmässig karaktär, vilket måste hållas enskilt. Ärenden som är personrelaterade omfattas inte av denna policy.</a:t>
            </a:r>
            <a:endParaRPr lang="sv-SE" sz="2400" dirty="0"/>
          </a:p>
        </p:txBody>
      </p:sp>
      <p:sp>
        <p:nvSpPr>
          <p:cNvPr id="15" name="Rectangle 14">
            <a:extLst>
              <a:ext uri="{FF2B5EF4-FFF2-40B4-BE49-F238E27FC236}">
                <a16:creationId xmlns:a16="http://schemas.microsoft.com/office/drawing/2014/main" xmlns="" id="{D0B78214-817B-E17A-7DD1-12158CC6CB1D}"/>
              </a:ext>
            </a:extLst>
          </p:cNvPr>
          <p:cNvSpPr/>
          <p:nvPr/>
        </p:nvSpPr>
        <p:spPr>
          <a:xfrm>
            <a:off x="838200" y="5727935"/>
            <a:ext cx="10515600" cy="646986"/>
          </a:xfrm>
          <a:prstGeom prst="rect">
            <a:avLst/>
          </a:prstGeom>
        </p:spPr>
        <p:txBody>
          <a:bodyPr vert="horz" lIns="91440" tIns="45720" rIns="91440" bIns="45720" rtlCol="0">
            <a:normAutofit/>
          </a:bodyPr>
          <a:lstStyle/>
          <a:p>
            <a:pPr>
              <a:lnSpc>
                <a:spcPct val="90000"/>
              </a:lnSpc>
              <a:spcBef>
                <a:spcPts val="1000"/>
              </a:spcBef>
            </a:pPr>
            <a:r>
              <a:rPr lang="sv-SE" sz="1200" dirty="0">
                <a:solidFill>
                  <a:schemeClr val="tx1"/>
                </a:solidFill>
              </a:rPr>
              <a:t>Upprättad av: Martin Torpling						Version: 1.0</a:t>
            </a:r>
          </a:p>
          <a:p>
            <a:pPr>
              <a:lnSpc>
                <a:spcPct val="90000"/>
              </a:lnSpc>
              <a:spcBef>
                <a:spcPts val="1000"/>
              </a:spcBef>
            </a:pPr>
            <a:r>
              <a:rPr lang="sv-SE" sz="1200" dirty="0">
                <a:solidFill>
                  <a:schemeClr val="tx1"/>
                </a:solidFill>
              </a:rPr>
              <a:t>Beslutad av: Styrelsen i IFK Örby					Datum: </a:t>
            </a:r>
            <a:r>
              <a:rPr lang="sv-SE" sz="1200" dirty="0" smtClean="0">
                <a:solidFill>
                  <a:schemeClr val="tx1"/>
                </a:solidFill>
              </a:rPr>
              <a:t>2023-01-03</a:t>
            </a:r>
            <a:endParaRPr lang="sv-SE" sz="1200" dirty="0">
              <a:solidFill>
                <a:schemeClr val="tx1"/>
              </a:solidFill>
            </a:endParaRPr>
          </a:p>
        </p:txBody>
      </p:sp>
      <p:sp>
        <p:nvSpPr>
          <p:cNvPr id="16" name="Rectangle 15">
            <a:extLst>
              <a:ext uri="{FF2B5EF4-FFF2-40B4-BE49-F238E27FC236}">
                <a16:creationId xmlns:a16="http://schemas.microsoft.com/office/drawing/2014/main" xmlns="" id="{C21E0796-6A72-4054-E87D-E68F4F06E7C0}"/>
              </a:ext>
            </a:extLst>
          </p:cNvPr>
          <p:cNvSpPr/>
          <p:nvPr/>
        </p:nvSpPr>
        <p:spPr>
          <a:xfrm>
            <a:off x="838198" y="2114396"/>
            <a:ext cx="10515600" cy="928563"/>
          </a:xfrm>
          <a:prstGeom prst="rect">
            <a:avLst/>
          </a:prstGeom>
        </p:spPr>
        <p:txBody>
          <a:bodyPr vert="horz" lIns="91440" tIns="45720" rIns="91440" bIns="45720" rtlCol="0">
            <a:normAutofit/>
          </a:bodyPr>
          <a:lstStyle/>
          <a:p>
            <a:pPr>
              <a:lnSpc>
                <a:spcPct val="90000"/>
              </a:lnSpc>
              <a:spcBef>
                <a:spcPts val="1000"/>
              </a:spcBef>
            </a:pPr>
            <a:r>
              <a:rPr lang="sv-SE" sz="3000" dirty="0"/>
              <a:t>Inledning:</a:t>
            </a:r>
            <a:r>
              <a:rPr lang="sv-SE" sz="1600" dirty="0">
                <a:solidFill>
                  <a:schemeClr val="tx1"/>
                </a:solidFill>
              </a:rPr>
              <a:t/>
            </a:r>
            <a:br>
              <a:rPr lang="sv-SE" sz="1600" dirty="0">
                <a:solidFill>
                  <a:schemeClr val="tx1"/>
                </a:solidFill>
              </a:rPr>
            </a:br>
            <a:r>
              <a:rPr lang="sv-SE" sz="1600" dirty="0"/>
              <a:t>IFK Örby skall verka för öppenhet i hela vår verksamhet.</a:t>
            </a:r>
            <a:endParaRPr lang="sv-SE" sz="2300" dirty="0"/>
          </a:p>
        </p:txBody>
      </p:sp>
      <p:cxnSp>
        <p:nvCxnSpPr>
          <p:cNvPr id="2" name="Straight Connector 1">
            <a:extLst>
              <a:ext uri="{FF2B5EF4-FFF2-40B4-BE49-F238E27FC236}">
                <a16:creationId xmlns:a16="http://schemas.microsoft.com/office/drawing/2014/main" xmlns="" id="{16993CA3-169F-A93F-F8A3-2B29B97371DA}"/>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91E005D3-2D48-F696-3B6C-DD48FEEBCFDB}"/>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4" name="Bildobjekt 1">
            <a:extLst>
              <a:ext uri="{FF2B5EF4-FFF2-40B4-BE49-F238E27FC236}">
                <a16:creationId xmlns:a16="http://schemas.microsoft.com/office/drawing/2014/main" xmlns="" id="{AB56DA54-8A4B-12F4-E248-CCC87142E991}"/>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1686244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115</Words>
  <Application>Microsoft Macintosh PowerPoint</Application>
  <PresentationFormat>Anpassad</PresentationFormat>
  <Paragraphs>8</Paragraphs>
  <Slides>1</Slides>
  <Notes>0</Notes>
  <HiddenSlides>0</HiddenSlides>
  <MMClips>0</MMClips>
  <ScaleCrop>false</ScaleCrop>
  <HeadingPairs>
    <vt:vector size="4" baseType="variant">
      <vt:variant>
        <vt:lpstr>Tema</vt:lpstr>
      </vt:variant>
      <vt:variant>
        <vt:i4>1</vt:i4>
      </vt:variant>
      <vt:variant>
        <vt:lpstr>Bildrubriker</vt:lpstr>
      </vt:variant>
      <vt:variant>
        <vt:i4>1</vt:i4>
      </vt:variant>
    </vt:vector>
  </HeadingPairs>
  <TitlesOfParts>
    <vt:vector size="2" baseType="lpstr">
      <vt:lpstr>Office Theme</vt:lpstr>
      <vt:lpstr>Policy – Öppenhet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 Representation</dc:title>
  <dc:creator>Martin Torpling</dc:creator>
  <cp:lastModifiedBy>Per Knubbe</cp:lastModifiedBy>
  <cp:revision>11</cp:revision>
  <dcterms:created xsi:type="dcterms:W3CDTF">2022-05-19T06:52:54Z</dcterms:created>
  <dcterms:modified xsi:type="dcterms:W3CDTF">2023-07-04T18:20:03Z</dcterms:modified>
</cp:coreProperties>
</file>