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Lst>
  <p:sldSz cx="12192000" cy="6858000"/>
  <p:notesSz cx="6858000" cy="9144000"/>
  <p:defaultTextStyle>
    <a:defPPr>
      <a:defRPr lang="x-non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3" d="100"/>
          <a:sy n="83" d="100"/>
        </p:scale>
        <p:origin x="-912" y="-9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printerSettings" Target="printerSettings/printerSettings1.bin"/><Relationship Id="rId7" Type="http://schemas.openxmlformats.org/officeDocument/2006/relationships/presProps" Target="presProps.xml"/><Relationship Id="rId8" Type="http://schemas.openxmlformats.org/officeDocument/2006/relationships/viewProps" Target="viewProps.xml"/><Relationship Id="rId9" Type="http://schemas.openxmlformats.org/officeDocument/2006/relationships/theme" Target="theme/theme1.xml"/><Relationship Id="rId10"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C6484F9-EAA2-8F7C-1EB3-000398428D1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sv-SE"/>
          </a:p>
        </p:txBody>
      </p:sp>
      <p:sp>
        <p:nvSpPr>
          <p:cNvPr id="3" name="Subtitle 2">
            <a:extLst>
              <a:ext uri="{FF2B5EF4-FFF2-40B4-BE49-F238E27FC236}">
                <a16:creationId xmlns:a16="http://schemas.microsoft.com/office/drawing/2014/main" xmlns="" id="{25CDCDF7-AC42-C428-916E-A73A7391BF4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sv-SE"/>
          </a:p>
        </p:txBody>
      </p:sp>
      <p:sp>
        <p:nvSpPr>
          <p:cNvPr id="4" name="Date Placeholder 3">
            <a:extLst>
              <a:ext uri="{FF2B5EF4-FFF2-40B4-BE49-F238E27FC236}">
                <a16:creationId xmlns:a16="http://schemas.microsoft.com/office/drawing/2014/main" xmlns="" id="{4534B4A7-3997-4BE1-D714-92821383387A}"/>
              </a:ext>
            </a:extLst>
          </p:cNvPr>
          <p:cNvSpPr>
            <a:spLocks noGrp="1"/>
          </p:cNvSpPr>
          <p:nvPr>
            <p:ph type="dt" sz="half" idx="10"/>
          </p:nvPr>
        </p:nvSpPr>
        <p:spPr/>
        <p:txBody>
          <a:bodyPr/>
          <a:lstStyle/>
          <a:p>
            <a:fld id="{5309DCE7-5A5E-495F-9959-36F58E886DCB}" type="datetimeFigureOut">
              <a:rPr lang="sv-SE" smtClean="0"/>
              <a:t>23-07-04</a:t>
            </a:fld>
            <a:endParaRPr lang="sv-SE"/>
          </a:p>
        </p:txBody>
      </p:sp>
      <p:sp>
        <p:nvSpPr>
          <p:cNvPr id="5" name="Footer Placeholder 4">
            <a:extLst>
              <a:ext uri="{FF2B5EF4-FFF2-40B4-BE49-F238E27FC236}">
                <a16:creationId xmlns:a16="http://schemas.microsoft.com/office/drawing/2014/main" xmlns="" id="{DFBDCC6C-5130-FAAC-B594-9094B016C694}"/>
              </a:ext>
            </a:extLst>
          </p:cNvPr>
          <p:cNvSpPr>
            <a:spLocks noGrp="1"/>
          </p:cNvSpPr>
          <p:nvPr>
            <p:ph type="ftr" sz="quarter" idx="11"/>
          </p:nvPr>
        </p:nvSpPr>
        <p:spPr/>
        <p:txBody>
          <a:bodyPr/>
          <a:lstStyle/>
          <a:p>
            <a:endParaRPr lang="sv-SE"/>
          </a:p>
        </p:txBody>
      </p:sp>
      <p:sp>
        <p:nvSpPr>
          <p:cNvPr id="6" name="Slide Number Placeholder 5">
            <a:extLst>
              <a:ext uri="{FF2B5EF4-FFF2-40B4-BE49-F238E27FC236}">
                <a16:creationId xmlns:a16="http://schemas.microsoft.com/office/drawing/2014/main" xmlns="" id="{E14860F2-CE4A-BCFF-75AC-683EE916657E}"/>
              </a:ext>
            </a:extLst>
          </p:cNvPr>
          <p:cNvSpPr>
            <a:spLocks noGrp="1"/>
          </p:cNvSpPr>
          <p:nvPr>
            <p:ph type="sldNum" sz="quarter" idx="12"/>
          </p:nvPr>
        </p:nvSpPr>
        <p:spPr/>
        <p:txBody>
          <a:bodyPr/>
          <a:lstStyle/>
          <a:p>
            <a:fld id="{27E4C364-D795-4C78-B5D0-7BAE60BA3FB0}" type="slidenum">
              <a:rPr lang="sv-SE" smtClean="0"/>
              <a:t>‹Nr.›</a:t>
            </a:fld>
            <a:endParaRPr lang="sv-SE"/>
          </a:p>
        </p:txBody>
      </p:sp>
    </p:spTree>
    <p:extLst>
      <p:ext uri="{BB962C8B-B14F-4D97-AF65-F5344CB8AC3E}">
        <p14:creationId xmlns:p14="http://schemas.microsoft.com/office/powerpoint/2010/main" val="11648826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F173435-4D3B-6991-C24F-C61DD7C0B4C7}"/>
              </a:ext>
            </a:extLst>
          </p:cNvPr>
          <p:cNvSpPr>
            <a:spLocks noGrp="1"/>
          </p:cNvSpPr>
          <p:nvPr>
            <p:ph type="title"/>
          </p:nvPr>
        </p:nvSpPr>
        <p:spPr/>
        <p:txBody>
          <a:bodyPr/>
          <a:lstStyle/>
          <a:p>
            <a:r>
              <a:rPr lang="en-US"/>
              <a:t>Click to edit Master title style</a:t>
            </a:r>
            <a:endParaRPr lang="sv-SE"/>
          </a:p>
        </p:txBody>
      </p:sp>
      <p:sp>
        <p:nvSpPr>
          <p:cNvPr id="3" name="Vertical Text Placeholder 2">
            <a:extLst>
              <a:ext uri="{FF2B5EF4-FFF2-40B4-BE49-F238E27FC236}">
                <a16:creationId xmlns:a16="http://schemas.microsoft.com/office/drawing/2014/main" xmlns="" id="{93D2E3E1-38D8-F9A6-446C-60F2A0BA52C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4" name="Date Placeholder 3">
            <a:extLst>
              <a:ext uri="{FF2B5EF4-FFF2-40B4-BE49-F238E27FC236}">
                <a16:creationId xmlns:a16="http://schemas.microsoft.com/office/drawing/2014/main" xmlns="" id="{3BA9C745-75FD-2698-4737-87AC87AA8E13}"/>
              </a:ext>
            </a:extLst>
          </p:cNvPr>
          <p:cNvSpPr>
            <a:spLocks noGrp="1"/>
          </p:cNvSpPr>
          <p:nvPr>
            <p:ph type="dt" sz="half" idx="10"/>
          </p:nvPr>
        </p:nvSpPr>
        <p:spPr/>
        <p:txBody>
          <a:bodyPr/>
          <a:lstStyle/>
          <a:p>
            <a:fld id="{5309DCE7-5A5E-495F-9959-36F58E886DCB}" type="datetimeFigureOut">
              <a:rPr lang="sv-SE" smtClean="0"/>
              <a:t>23-07-04</a:t>
            </a:fld>
            <a:endParaRPr lang="sv-SE"/>
          </a:p>
        </p:txBody>
      </p:sp>
      <p:sp>
        <p:nvSpPr>
          <p:cNvPr id="5" name="Footer Placeholder 4">
            <a:extLst>
              <a:ext uri="{FF2B5EF4-FFF2-40B4-BE49-F238E27FC236}">
                <a16:creationId xmlns:a16="http://schemas.microsoft.com/office/drawing/2014/main" xmlns="" id="{588E9254-796A-C35D-09D8-511FE643FA2A}"/>
              </a:ext>
            </a:extLst>
          </p:cNvPr>
          <p:cNvSpPr>
            <a:spLocks noGrp="1"/>
          </p:cNvSpPr>
          <p:nvPr>
            <p:ph type="ftr" sz="quarter" idx="11"/>
          </p:nvPr>
        </p:nvSpPr>
        <p:spPr/>
        <p:txBody>
          <a:bodyPr/>
          <a:lstStyle/>
          <a:p>
            <a:endParaRPr lang="sv-SE"/>
          </a:p>
        </p:txBody>
      </p:sp>
      <p:sp>
        <p:nvSpPr>
          <p:cNvPr id="6" name="Slide Number Placeholder 5">
            <a:extLst>
              <a:ext uri="{FF2B5EF4-FFF2-40B4-BE49-F238E27FC236}">
                <a16:creationId xmlns:a16="http://schemas.microsoft.com/office/drawing/2014/main" xmlns="" id="{95F912A9-9360-301A-D5D8-AA60859C4099}"/>
              </a:ext>
            </a:extLst>
          </p:cNvPr>
          <p:cNvSpPr>
            <a:spLocks noGrp="1"/>
          </p:cNvSpPr>
          <p:nvPr>
            <p:ph type="sldNum" sz="quarter" idx="12"/>
          </p:nvPr>
        </p:nvSpPr>
        <p:spPr/>
        <p:txBody>
          <a:bodyPr/>
          <a:lstStyle/>
          <a:p>
            <a:fld id="{27E4C364-D795-4C78-B5D0-7BAE60BA3FB0}" type="slidenum">
              <a:rPr lang="sv-SE" smtClean="0"/>
              <a:t>‹Nr.›</a:t>
            </a:fld>
            <a:endParaRPr lang="sv-SE"/>
          </a:p>
        </p:txBody>
      </p:sp>
    </p:spTree>
    <p:extLst>
      <p:ext uri="{BB962C8B-B14F-4D97-AF65-F5344CB8AC3E}">
        <p14:creationId xmlns:p14="http://schemas.microsoft.com/office/powerpoint/2010/main" val="14662722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1141BB46-64FD-38CE-A975-DD86E9BA7BC5}"/>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sv-SE"/>
          </a:p>
        </p:txBody>
      </p:sp>
      <p:sp>
        <p:nvSpPr>
          <p:cNvPr id="3" name="Vertical Text Placeholder 2">
            <a:extLst>
              <a:ext uri="{FF2B5EF4-FFF2-40B4-BE49-F238E27FC236}">
                <a16:creationId xmlns:a16="http://schemas.microsoft.com/office/drawing/2014/main" xmlns="" id="{F80400D6-9BD7-7D7E-0752-B1BB7A1D3A7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4" name="Date Placeholder 3">
            <a:extLst>
              <a:ext uri="{FF2B5EF4-FFF2-40B4-BE49-F238E27FC236}">
                <a16:creationId xmlns:a16="http://schemas.microsoft.com/office/drawing/2014/main" xmlns="" id="{5EF92E54-5337-2E38-EB87-EADF8391FEEA}"/>
              </a:ext>
            </a:extLst>
          </p:cNvPr>
          <p:cNvSpPr>
            <a:spLocks noGrp="1"/>
          </p:cNvSpPr>
          <p:nvPr>
            <p:ph type="dt" sz="half" idx="10"/>
          </p:nvPr>
        </p:nvSpPr>
        <p:spPr/>
        <p:txBody>
          <a:bodyPr/>
          <a:lstStyle/>
          <a:p>
            <a:fld id="{5309DCE7-5A5E-495F-9959-36F58E886DCB}" type="datetimeFigureOut">
              <a:rPr lang="sv-SE" smtClean="0"/>
              <a:t>23-07-04</a:t>
            </a:fld>
            <a:endParaRPr lang="sv-SE"/>
          </a:p>
        </p:txBody>
      </p:sp>
      <p:sp>
        <p:nvSpPr>
          <p:cNvPr id="5" name="Footer Placeholder 4">
            <a:extLst>
              <a:ext uri="{FF2B5EF4-FFF2-40B4-BE49-F238E27FC236}">
                <a16:creationId xmlns:a16="http://schemas.microsoft.com/office/drawing/2014/main" xmlns="" id="{EE435586-096D-FE27-BEB3-2BC7F12F9BA6}"/>
              </a:ext>
            </a:extLst>
          </p:cNvPr>
          <p:cNvSpPr>
            <a:spLocks noGrp="1"/>
          </p:cNvSpPr>
          <p:nvPr>
            <p:ph type="ftr" sz="quarter" idx="11"/>
          </p:nvPr>
        </p:nvSpPr>
        <p:spPr/>
        <p:txBody>
          <a:bodyPr/>
          <a:lstStyle/>
          <a:p>
            <a:endParaRPr lang="sv-SE"/>
          </a:p>
        </p:txBody>
      </p:sp>
      <p:sp>
        <p:nvSpPr>
          <p:cNvPr id="6" name="Slide Number Placeholder 5">
            <a:extLst>
              <a:ext uri="{FF2B5EF4-FFF2-40B4-BE49-F238E27FC236}">
                <a16:creationId xmlns:a16="http://schemas.microsoft.com/office/drawing/2014/main" xmlns="" id="{CB352012-8655-BEE0-AC23-A7F5AB4BADAD}"/>
              </a:ext>
            </a:extLst>
          </p:cNvPr>
          <p:cNvSpPr>
            <a:spLocks noGrp="1"/>
          </p:cNvSpPr>
          <p:nvPr>
            <p:ph type="sldNum" sz="quarter" idx="12"/>
          </p:nvPr>
        </p:nvSpPr>
        <p:spPr/>
        <p:txBody>
          <a:bodyPr/>
          <a:lstStyle/>
          <a:p>
            <a:fld id="{27E4C364-D795-4C78-B5D0-7BAE60BA3FB0}" type="slidenum">
              <a:rPr lang="sv-SE" smtClean="0"/>
              <a:t>‹Nr.›</a:t>
            </a:fld>
            <a:endParaRPr lang="sv-SE"/>
          </a:p>
        </p:txBody>
      </p:sp>
    </p:spTree>
    <p:extLst>
      <p:ext uri="{BB962C8B-B14F-4D97-AF65-F5344CB8AC3E}">
        <p14:creationId xmlns:p14="http://schemas.microsoft.com/office/powerpoint/2010/main" val="27811377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EBB932C-C81D-33FE-4E15-FEF9CE2FF7EC}"/>
              </a:ext>
            </a:extLst>
          </p:cNvPr>
          <p:cNvSpPr>
            <a:spLocks noGrp="1"/>
          </p:cNvSpPr>
          <p:nvPr>
            <p:ph type="title"/>
          </p:nvPr>
        </p:nvSpPr>
        <p:spPr/>
        <p:txBody>
          <a:bodyPr/>
          <a:lstStyle/>
          <a:p>
            <a:r>
              <a:rPr lang="en-US"/>
              <a:t>Click to edit Master title style</a:t>
            </a:r>
            <a:endParaRPr lang="sv-SE"/>
          </a:p>
        </p:txBody>
      </p:sp>
      <p:sp>
        <p:nvSpPr>
          <p:cNvPr id="3" name="Content Placeholder 2">
            <a:extLst>
              <a:ext uri="{FF2B5EF4-FFF2-40B4-BE49-F238E27FC236}">
                <a16:creationId xmlns:a16="http://schemas.microsoft.com/office/drawing/2014/main" xmlns="" id="{2DA57F39-4651-A26A-0E7E-24C05698A44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4" name="Date Placeholder 3">
            <a:extLst>
              <a:ext uri="{FF2B5EF4-FFF2-40B4-BE49-F238E27FC236}">
                <a16:creationId xmlns:a16="http://schemas.microsoft.com/office/drawing/2014/main" xmlns="" id="{369F0FCF-CA93-B415-ADEC-3256C335D8D2}"/>
              </a:ext>
            </a:extLst>
          </p:cNvPr>
          <p:cNvSpPr>
            <a:spLocks noGrp="1"/>
          </p:cNvSpPr>
          <p:nvPr>
            <p:ph type="dt" sz="half" idx="10"/>
          </p:nvPr>
        </p:nvSpPr>
        <p:spPr/>
        <p:txBody>
          <a:bodyPr/>
          <a:lstStyle/>
          <a:p>
            <a:fld id="{5309DCE7-5A5E-495F-9959-36F58E886DCB}" type="datetimeFigureOut">
              <a:rPr lang="sv-SE" smtClean="0"/>
              <a:t>23-07-04</a:t>
            </a:fld>
            <a:endParaRPr lang="sv-SE"/>
          </a:p>
        </p:txBody>
      </p:sp>
      <p:sp>
        <p:nvSpPr>
          <p:cNvPr id="5" name="Footer Placeholder 4">
            <a:extLst>
              <a:ext uri="{FF2B5EF4-FFF2-40B4-BE49-F238E27FC236}">
                <a16:creationId xmlns:a16="http://schemas.microsoft.com/office/drawing/2014/main" xmlns="" id="{07C4304B-F796-FAF9-F038-5BCAD84914F6}"/>
              </a:ext>
            </a:extLst>
          </p:cNvPr>
          <p:cNvSpPr>
            <a:spLocks noGrp="1"/>
          </p:cNvSpPr>
          <p:nvPr>
            <p:ph type="ftr" sz="quarter" idx="11"/>
          </p:nvPr>
        </p:nvSpPr>
        <p:spPr/>
        <p:txBody>
          <a:bodyPr/>
          <a:lstStyle/>
          <a:p>
            <a:endParaRPr lang="sv-SE"/>
          </a:p>
        </p:txBody>
      </p:sp>
      <p:sp>
        <p:nvSpPr>
          <p:cNvPr id="6" name="Slide Number Placeholder 5">
            <a:extLst>
              <a:ext uri="{FF2B5EF4-FFF2-40B4-BE49-F238E27FC236}">
                <a16:creationId xmlns:a16="http://schemas.microsoft.com/office/drawing/2014/main" xmlns="" id="{1F992DDC-CF6F-EBD7-723B-72792CCBEEC1}"/>
              </a:ext>
            </a:extLst>
          </p:cNvPr>
          <p:cNvSpPr>
            <a:spLocks noGrp="1"/>
          </p:cNvSpPr>
          <p:nvPr>
            <p:ph type="sldNum" sz="quarter" idx="12"/>
          </p:nvPr>
        </p:nvSpPr>
        <p:spPr/>
        <p:txBody>
          <a:bodyPr/>
          <a:lstStyle/>
          <a:p>
            <a:fld id="{27E4C364-D795-4C78-B5D0-7BAE60BA3FB0}" type="slidenum">
              <a:rPr lang="sv-SE" smtClean="0"/>
              <a:t>‹Nr.›</a:t>
            </a:fld>
            <a:endParaRPr lang="sv-SE"/>
          </a:p>
        </p:txBody>
      </p:sp>
    </p:spTree>
    <p:extLst>
      <p:ext uri="{BB962C8B-B14F-4D97-AF65-F5344CB8AC3E}">
        <p14:creationId xmlns:p14="http://schemas.microsoft.com/office/powerpoint/2010/main" val="32597559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B963300-8953-543E-E77A-BCD6D77613B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sv-SE"/>
          </a:p>
        </p:txBody>
      </p:sp>
      <p:sp>
        <p:nvSpPr>
          <p:cNvPr id="3" name="Text Placeholder 2">
            <a:extLst>
              <a:ext uri="{FF2B5EF4-FFF2-40B4-BE49-F238E27FC236}">
                <a16:creationId xmlns:a16="http://schemas.microsoft.com/office/drawing/2014/main" xmlns="" id="{37F6D0E9-DBE5-DB5D-6CC7-50C398E370C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xmlns="" id="{9FDB79BF-A631-24C2-253A-99885D6E56EA}"/>
              </a:ext>
            </a:extLst>
          </p:cNvPr>
          <p:cNvSpPr>
            <a:spLocks noGrp="1"/>
          </p:cNvSpPr>
          <p:nvPr>
            <p:ph type="dt" sz="half" idx="10"/>
          </p:nvPr>
        </p:nvSpPr>
        <p:spPr/>
        <p:txBody>
          <a:bodyPr/>
          <a:lstStyle/>
          <a:p>
            <a:fld id="{5309DCE7-5A5E-495F-9959-36F58E886DCB}" type="datetimeFigureOut">
              <a:rPr lang="sv-SE" smtClean="0"/>
              <a:t>23-07-04</a:t>
            </a:fld>
            <a:endParaRPr lang="sv-SE"/>
          </a:p>
        </p:txBody>
      </p:sp>
      <p:sp>
        <p:nvSpPr>
          <p:cNvPr id="5" name="Footer Placeholder 4">
            <a:extLst>
              <a:ext uri="{FF2B5EF4-FFF2-40B4-BE49-F238E27FC236}">
                <a16:creationId xmlns:a16="http://schemas.microsoft.com/office/drawing/2014/main" xmlns="" id="{194A4FCB-E12E-6EB8-DF77-DC6DBBA2F3FB}"/>
              </a:ext>
            </a:extLst>
          </p:cNvPr>
          <p:cNvSpPr>
            <a:spLocks noGrp="1"/>
          </p:cNvSpPr>
          <p:nvPr>
            <p:ph type="ftr" sz="quarter" idx="11"/>
          </p:nvPr>
        </p:nvSpPr>
        <p:spPr/>
        <p:txBody>
          <a:bodyPr/>
          <a:lstStyle/>
          <a:p>
            <a:endParaRPr lang="sv-SE"/>
          </a:p>
        </p:txBody>
      </p:sp>
      <p:sp>
        <p:nvSpPr>
          <p:cNvPr id="6" name="Slide Number Placeholder 5">
            <a:extLst>
              <a:ext uri="{FF2B5EF4-FFF2-40B4-BE49-F238E27FC236}">
                <a16:creationId xmlns:a16="http://schemas.microsoft.com/office/drawing/2014/main" xmlns="" id="{50469210-1515-02EC-AEB3-994DB9D62A88}"/>
              </a:ext>
            </a:extLst>
          </p:cNvPr>
          <p:cNvSpPr>
            <a:spLocks noGrp="1"/>
          </p:cNvSpPr>
          <p:nvPr>
            <p:ph type="sldNum" sz="quarter" idx="12"/>
          </p:nvPr>
        </p:nvSpPr>
        <p:spPr/>
        <p:txBody>
          <a:bodyPr/>
          <a:lstStyle/>
          <a:p>
            <a:fld id="{27E4C364-D795-4C78-B5D0-7BAE60BA3FB0}" type="slidenum">
              <a:rPr lang="sv-SE" smtClean="0"/>
              <a:t>‹Nr.›</a:t>
            </a:fld>
            <a:endParaRPr lang="sv-SE"/>
          </a:p>
        </p:txBody>
      </p:sp>
    </p:spTree>
    <p:extLst>
      <p:ext uri="{BB962C8B-B14F-4D97-AF65-F5344CB8AC3E}">
        <p14:creationId xmlns:p14="http://schemas.microsoft.com/office/powerpoint/2010/main" val="9006186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911FA44-7353-D4D0-8D99-8A8EAC1419AB}"/>
              </a:ext>
            </a:extLst>
          </p:cNvPr>
          <p:cNvSpPr>
            <a:spLocks noGrp="1"/>
          </p:cNvSpPr>
          <p:nvPr>
            <p:ph type="title"/>
          </p:nvPr>
        </p:nvSpPr>
        <p:spPr/>
        <p:txBody>
          <a:bodyPr/>
          <a:lstStyle/>
          <a:p>
            <a:r>
              <a:rPr lang="en-US"/>
              <a:t>Click to edit Master title style</a:t>
            </a:r>
            <a:endParaRPr lang="sv-SE"/>
          </a:p>
        </p:txBody>
      </p:sp>
      <p:sp>
        <p:nvSpPr>
          <p:cNvPr id="3" name="Content Placeholder 2">
            <a:extLst>
              <a:ext uri="{FF2B5EF4-FFF2-40B4-BE49-F238E27FC236}">
                <a16:creationId xmlns:a16="http://schemas.microsoft.com/office/drawing/2014/main" xmlns="" id="{C233BF34-E6FA-634C-032F-AF7ED6811A2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4" name="Content Placeholder 3">
            <a:extLst>
              <a:ext uri="{FF2B5EF4-FFF2-40B4-BE49-F238E27FC236}">
                <a16:creationId xmlns:a16="http://schemas.microsoft.com/office/drawing/2014/main" xmlns="" id="{D32053CC-31E5-4918-2FCC-22C99DE0422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5" name="Date Placeholder 4">
            <a:extLst>
              <a:ext uri="{FF2B5EF4-FFF2-40B4-BE49-F238E27FC236}">
                <a16:creationId xmlns:a16="http://schemas.microsoft.com/office/drawing/2014/main" xmlns="" id="{B2959D3D-C2F0-D0A8-4201-8D070EA0D56C}"/>
              </a:ext>
            </a:extLst>
          </p:cNvPr>
          <p:cNvSpPr>
            <a:spLocks noGrp="1"/>
          </p:cNvSpPr>
          <p:nvPr>
            <p:ph type="dt" sz="half" idx="10"/>
          </p:nvPr>
        </p:nvSpPr>
        <p:spPr/>
        <p:txBody>
          <a:bodyPr/>
          <a:lstStyle/>
          <a:p>
            <a:fld id="{5309DCE7-5A5E-495F-9959-36F58E886DCB}" type="datetimeFigureOut">
              <a:rPr lang="sv-SE" smtClean="0"/>
              <a:t>23-07-04</a:t>
            </a:fld>
            <a:endParaRPr lang="sv-SE"/>
          </a:p>
        </p:txBody>
      </p:sp>
      <p:sp>
        <p:nvSpPr>
          <p:cNvPr id="6" name="Footer Placeholder 5">
            <a:extLst>
              <a:ext uri="{FF2B5EF4-FFF2-40B4-BE49-F238E27FC236}">
                <a16:creationId xmlns:a16="http://schemas.microsoft.com/office/drawing/2014/main" xmlns="" id="{DC1757BC-8D3A-79D9-5F13-71EBEE358E30}"/>
              </a:ext>
            </a:extLst>
          </p:cNvPr>
          <p:cNvSpPr>
            <a:spLocks noGrp="1"/>
          </p:cNvSpPr>
          <p:nvPr>
            <p:ph type="ftr" sz="quarter" idx="11"/>
          </p:nvPr>
        </p:nvSpPr>
        <p:spPr/>
        <p:txBody>
          <a:bodyPr/>
          <a:lstStyle/>
          <a:p>
            <a:endParaRPr lang="sv-SE"/>
          </a:p>
        </p:txBody>
      </p:sp>
      <p:sp>
        <p:nvSpPr>
          <p:cNvPr id="7" name="Slide Number Placeholder 6">
            <a:extLst>
              <a:ext uri="{FF2B5EF4-FFF2-40B4-BE49-F238E27FC236}">
                <a16:creationId xmlns:a16="http://schemas.microsoft.com/office/drawing/2014/main" xmlns="" id="{F7A3073D-5046-4B89-27C0-C230D1ACABE8}"/>
              </a:ext>
            </a:extLst>
          </p:cNvPr>
          <p:cNvSpPr>
            <a:spLocks noGrp="1"/>
          </p:cNvSpPr>
          <p:nvPr>
            <p:ph type="sldNum" sz="quarter" idx="12"/>
          </p:nvPr>
        </p:nvSpPr>
        <p:spPr/>
        <p:txBody>
          <a:bodyPr/>
          <a:lstStyle/>
          <a:p>
            <a:fld id="{27E4C364-D795-4C78-B5D0-7BAE60BA3FB0}" type="slidenum">
              <a:rPr lang="sv-SE" smtClean="0"/>
              <a:t>‹Nr.›</a:t>
            </a:fld>
            <a:endParaRPr lang="sv-SE"/>
          </a:p>
        </p:txBody>
      </p:sp>
    </p:spTree>
    <p:extLst>
      <p:ext uri="{BB962C8B-B14F-4D97-AF65-F5344CB8AC3E}">
        <p14:creationId xmlns:p14="http://schemas.microsoft.com/office/powerpoint/2010/main" val="9334998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17918E0-2BC8-8640-D0CC-F58EFFFAC7F5}"/>
              </a:ext>
            </a:extLst>
          </p:cNvPr>
          <p:cNvSpPr>
            <a:spLocks noGrp="1"/>
          </p:cNvSpPr>
          <p:nvPr>
            <p:ph type="title"/>
          </p:nvPr>
        </p:nvSpPr>
        <p:spPr>
          <a:xfrm>
            <a:off x="839788" y="365125"/>
            <a:ext cx="10515600" cy="1325563"/>
          </a:xfrm>
        </p:spPr>
        <p:txBody>
          <a:bodyPr/>
          <a:lstStyle/>
          <a:p>
            <a:r>
              <a:rPr lang="en-US"/>
              <a:t>Click to edit Master title style</a:t>
            </a:r>
            <a:endParaRPr lang="sv-SE"/>
          </a:p>
        </p:txBody>
      </p:sp>
      <p:sp>
        <p:nvSpPr>
          <p:cNvPr id="3" name="Text Placeholder 2">
            <a:extLst>
              <a:ext uri="{FF2B5EF4-FFF2-40B4-BE49-F238E27FC236}">
                <a16:creationId xmlns:a16="http://schemas.microsoft.com/office/drawing/2014/main" xmlns="" id="{93285B38-4271-01FE-5FCB-FDF9B065C12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xmlns="" id="{3EBDFBE3-3D22-D4C3-0A62-C8FFA7CDC47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5" name="Text Placeholder 4">
            <a:extLst>
              <a:ext uri="{FF2B5EF4-FFF2-40B4-BE49-F238E27FC236}">
                <a16:creationId xmlns:a16="http://schemas.microsoft.com/office/drawing/2014/main" xmlns="" id="{A5D70C50-78EA-4539-7865-D2552007031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xmlns="" id="{9FF8CEEC-CB82-7229-69EF-0DCC395F1DC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7" name="Date Placeholder 6">
            <a:extLst>
              <a:ext uri="{FF2B5EF4-FFF2-40B4-BE49-F238E27FC236}">
                <a16:creationId xmlns:a16="http://schemas.microsoft.com/office/drawing/2014/main" xmlns="" id="{DC60A233-DA5D-90BA-73F0-25347A89F7D3}"/>
              </a:ext>
            </a:extLst>
          </p:cNvPr>
          <p:cNvSpPr>
            <a:spLocks noGrp="1"/>
          </p:cNvSpPr>
          <p:nvPr>
            <p:ph type="dt" sz="half" idx="10"/>
          </p:nvPr>
        </p:nvSpPr>
        <p:spPr/>
        <p:txBody>
          <a:bodyPr/>
          <a:lstStyle/>
          <a:p>
            <a:fld id="{5309DCE7-5A5E-495F-9959-36F58E886DCB}" type="datetimeFigureOut">
              <a:rPr lang="sv-SE" smtClean="0"/>
              <a:t>23-07-04</a:t>
            </a:fld>
            <a:endParaRPr lang="sv-SE"/>
          </a:p>
        </p:txBody>
      </p:sp>
      <p:sp>
        <p:nvSpPr>
          <p:cNvPr id="8" name="Footer Placeholder 7">
            <a:extLst>
              <a:ext uri="{FF2B5EF4-FFF2-40B4-BE49-F238E27FC236}">
                <a16:creationId xmlns:a16="http://schemas.microsoft.com/office/drawing/2014/main" xmlns="" id="{4D9BFAE7-1A80-3CB0-CFFE-A37D284B7B17}"/>
              </a:ext>
            </a:extLst>
          </p:cNvPr>
          <p:cNvSpPr>
            <a:spLocks noGrp="1"/>
          </p:cNvSpPr>
          <p:nvPr>
            <p:ph type="ftr" sz="quarter" idx="11"/>
          </p:nvPr>
        </p:nvSpPr>
        <p:spPr/>
        <p:txBody>
          <a:bodyPr/>
          <a:lstStyle/>
          <a:p>
            <a:endParaRPr lang="sv-SE"/>
          </a:p>
        </p:txBody>
      </p:sp>
      <p:sp>
        <p:nvSpPr>
          <p:cNvPr id="9" name="Slide Number Placeholder 8">
            <a:extLst>
              <a:ext uri="{FF2B5EF4-FFF2-40B4-BE49-F238E27FC236}">
                <a16:creationId xmlns:a16="http://schemas.microsoft.com/office/drawing/2014/main" xmlns="" id="{69C0A285-8929-B627-A6FE-BD91EBE80A08}"/>
              </a:ext>
            </a:extLst>
          </p:cNvPr>
          <p:cNvSpPr>
            <a:spLocks noGrp="1"/>
          </p:cNvSpPr>
          <p:nvPr>
            <p:ph type="sldNum" sz="quarter" idx="12"/>
          </p:nvPr>
        </p:nvSpPr>
        <p:spPr/>
        <p:txBody>
          <a:bodyPr/>
          <a:lstStyle/>
          <a:p>
            <a:fld id="{27E4C364-D795-4C78-B5D0-7BAE60BA3FB0}" type="slidenum">
              <a:rPr lang="sv-SE" smtClean="0"/>
              <a:t>‹Nr.›</a:t>
            </a:fld>
            <a:endParaRPr lang="sv-SE"/>
          </a:p>
        </p:txBody>
      </p:sp>
    </p:spTree>
    <p:extLst>
      <p:ext uri="{BB962C8B-B14F-4D97-AF65-F5344CB8AC3E}">
        <p14:creationId xmlns:p14="http://schemas.microsoft.com/office/powerpoint/2010/main" val="25263598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3CDBCCF-BEE3-975C-74A8-408265D2C7E6}"/>
              </a:ext>
            </a:extLst>
          </p:cNvPr>
          <p:cNvSpPr>
            <a:spLocks noGrp="1"/>
          </p:cNvSpPr>
          <p:nvPr>
            <p:ph type="title"/>
          </p:nvPr>
        </p:nvSpPr>
        <p:spPr/>
        <p:txBody>
          <a:bodyPr/>
          <a:lstStyle/>
          <a:p>
            <a:r>
              <a:rPr lang="en-US"/>
              <a:t>Click to edit Master title style</a:t>
            </a:r>
            <a:endParaRPr lang="sv-SE"/>
          </a:p>
        </p:txBody>
      </p:sp>
      <p:sp>
        <p:nvSpPr>
          <p:cNvPr id="3" name="Date Placeholder 2">
            <a:extLst>
              <a:ext uri="{FF2B5EF4-FFF2-40B4-BE49-F238E27FC236}">
                <a16:creationId xmlns:a16="http://schemas.microsoft.com/office/drawing/2014/main" xmlns="" id="{C4919CA9-6180-ADEB-5958-941C219CC6BD}"/>
              </a:ext>
            </a:extLst>
          </p:cNvPr>
          <p:cNvSpPr>
            <a:spLocks noGrp="1"/>
          </p:cNvSpPr>
          <p:nvPr>
            <p:ph type="dt" sz="half" idx="10"/>
          </p:nvPr>
        </p:nvSpPr>
        <p:spPr/>
        <p:txBody>
          <a:bodyPr/>
          <a:lstStyle/>
          <a:p>
            <a:fld id="{5309DCE7-5A5E-495F-9959-36F58E886DCB}" type="datetimeFigureOut">
              <a:rPr lang="sv-SE" smtClean="0"/>
              <a:t>23-07-04</a:t>
            </a:fld>
            <a:endParaRPr lang="sv-SE"/>
          </a:p>
        </p:txBody>
      </p:sp>
      <p:sp>
        <p:nvSpPr>
          <p:cNvPr id="4" name="Footer Placeholder 3">
            <a:extLst>
              <a:ext uri="{FF2B5EF4-FFF2-40B4-BE49-F238E27FC236}">
                <a16:creationId xmlns:a16="http://schemas.microsoft.com/office/drawing/2014/main" xmlns="" id="{3BE69860-AA36-9DB7-9480-65F58BC9FBC6}"/>
              </a:ext>
            </a:extLst>
          </p:cNvPr>
          <p:cNvSpPr>
            <a:spLocks noGrp="1"/>
          </p:cNvSpPr>
          <p:nvPr>
            <p:ph type="ftr" sz="quarter" idx="11"/>
          </p:nvPr>
        </p:nvSpPr>
        <p:spPr/>
        <p:txBody>
          <a:bodyPr/>
          <a:lstStyle/>
          <a:p>
            <a:endParaRPr lang="sv-SE"/>
          </a:p>
        </p:txBody>
      </p:sp>
      <p:sp>
        <p:nvSpPr>
          <p:cNvPr id="5" name="Slide Number Placeholder 4">
            <a:extLst>
              <a:ext uri="{FF2B5EF4-FFF2-40B4-BE49-F238E27FC236}">
                <a16:creationId xmlns:a16="http://schemas.microsoft.com/office/drawing/2014/main" xmlns="" id="{E92BB3B1-BCC7-21DC-E31E-7EAC1C56B0A8}"/>
              </a:ext>
            </a:extLst>
          </p:cNvPr>
          <p:cNvSpPr>
            <a:spLocks noGrp="1"/>
          </p:cNvSpPr>
          <p:nvPr>
            <p:ph type="sldNum" sz="quarter" idx="12"/>
          </p:nvPr>
        </p:nvSpPr>
        <p:spPr/>
        <p:txBody>
          <a:bodyPr/>
          <a:lstStyle/>
          <a:p>
            <a:fld id="{27E4C364-D795-4C78-B5D0-7BAE60BA3FB0}" type="slidenum">
              <a:rPr lang="sv-SE" smtClean="0"/>
              <a:t>‹Nr.›</a:t>
            </a:fld>
            <a:endParaRPr lang="sv-SE"/>
          </a:p>
        </p:txBody>
      </p:sp>
    </p:spTree>
    <p:extLst>
      <p:ext uri="{BB962C8B-B14F-4D97-AF65-F5344CB8AC3E}">
        <p14:creationId xmlns:p14="http://schemas.microsoft.com/office/powerpoint/2010/main" val="19132399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BCA8CA01-A499-BDCB-3A1D-E060BF9E7BFF}"/>
              </a:ext>
            </a:extLst>
          </p:cNvPr>
          <p:cNvSpPr>
            <a:spLocks noGrp="1"/>
          </p:cNvSpPr>
          <p:nvPr>
            <p:ph type="dt" sz="half" idx="10"/>
          </p:nvPr>
        </p:nvSpPr>
        <p:spPr/>
        <p:txBody>
          <a:bodyPr/>
          <a:lstStyle/>
          <a:p>
            <a:fld id="{5309DCE7-5A5E-495F-9959-36F58E886DCB}" type="datetimeFigureOut">
              <a:rPr lang="sv-SE" smtClean="0"/>
              <a:t>23-07-04</a:t>
            </a:fld>
            <a:endParaRPr lang="sv-SE"/>
          </a:p>
        </p:txBody>
      </p:sp>
      <p:sp>
        <p:nvSpPr>
          <p:cNvPr id="3" name="Footer Placeholder 2">
            <a:extLst>
              <a:ext uri="{FF2B5EF4-FFF2-40B4-BE49-F238E27FC236}">
                <a16:creationId xmlns:a16="http://schemas.microsoft.com/office/drawing/2014/main" xmlns="" id="{371F3F8D-7DE8-785C-3079-099BE48FF26D}"/>
              </a:ext>
            </a:extLst>
          </p:cNvPr>
          <p:cNvSpPr>
            <a:spLocks noGrp="1"/>
          </p:cNvSpPr>
          <p:nvPr>
            <p:ph type="ftr" sz="quarter" idx="11"/>
          </p:nvPr>
        </p:nvSpPr>
        <p:spPr/>
        <p:txBody>
          <a:bodyPr/>
          <a:lstStyle/>
          <a:p>
            <a:endParaRPr lang="sv-SE"/>
          </a:p>
        </p:txBody>
      </p:sp>
      <p:sp>
        <p:nvSpPr>
          <p:cNvPr id="4" name="Slide Number Placeholder 3">
            <a:extLst>
              <a:ext uri="{FF2B5EF4-FFF2-40B4-BE49-F238E27FC236}">
                <a16:creationId xmlns:a16="http://schemas.microsoft.com/office/drawing/2014/main" xmlns="" id="{2315639A-A5D6-A426-1241-184F7EE12EC0}"/>
              </a:ext>
            </a:extLst>
          </p:cNvPr>
          <p:cNvSpPr>
            <a:spLocks noGrp="1"/>
          </p:cNvSpPr>
          <p:nvPr>
            <p:ph type="sldNum" sz="quarter" idx="12"/>
          </p:nvPr>
        </p:nvSpPr>
        <p:spPr/>
        <p:txBody>
          <a:bodyPr/>
          <a:lstStyle/>
          <a:p>
            <a:fld id="{27E4C364-D795-4C78-B5D0-7BAE60BA3FB0}" type="slidenum">
              <a:rPr lang="sv-SE" smtClean="0"/>
              <a:t>‹Nr.›</a:t>
            </a:fld>
            <a:endParaRPr lang="sv-SE"/>
          </a:p>
        </p:txBody>
      </p:sp>
    </p:spTree>
    <p:extLst>
      <p:ext uri="{BB962C8B-B14F-4D97-AF65-F5344CB8AC3E}">
        <p14:creationId xmlns:p14="http://schemas.microsoft.com/office/powerpoint/2010/main" val="10690719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875C3DE-44DA-AD30-968C-1AD8DE6FFD4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sv-SE"/>
          </a:p>
        </p:txBody>
      </p:sp>
      <p:sp>
        <p:nvSpPr>
          <p:cNvPr id="3" name="Content Placeholder 2">
            <a:extLst>
              <a:ext uri="{FF2B5EF4-FFF2-40B4-BE49-F238E27FC236}">
                <a16:creationId xmlns:a16="http://schemas.microsoft.com/office/drawing/2014/main" xmlns="" id="{30742F1E-D079-5598-203C-5EE57D6DF0F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4" name="Text Placeholder 3">
            <a:extLst>
              <a:ext uri="{FF2B5EF4-FFF2-40B4-BE49-F238E27FC236}">
                <a16:creationId xmlns:a16="http://schemas.microsoft.com/office/drawing/2014/main" xmlns="" id="{7199AE21-5328-0C4A-418F-FF400B538D2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01754DDF-E712-731E-08A2-41E50E7BC948}"/>
              </a:ext>
            </a:extLst>
          </p:cNvPr>
          <p:cNvSpPr>
            <a:spLocks noGrp="1"/>
          </p:cNvSpPr>
          <p:nvPr>
            <p:ph type="dt" sz="half" idx="10"/>
          </p:nvPr>
        </p:nvSpPr>
        <p:spPr/>
        <p:txBody>
          <a:bodyPr/>
          <a:lstStyle/>
          <a:p>
            <a:fld id="{5309DCE7-5A5E-495F-9959-36F58E886DCB}" type="datetimeFigureOut">
              <a:rPr lang="sv-SE" smtClean="0"/>
              <a:t>23-07-04</a:t>
            </a:fld>
            <a:endParaRPr lang="sv-SE"/>
          </a:p>
        </p:txBody>
      </p:sp>
      <p:sp>
        <p:nvSpPr>
          <p:cNvPr id="6" name="Footer Placeholder 5">
            <a:extLst>
              <a:ext uri="{FF2B5EF4-FFF2-40B4-BE49-F238E27FC236}">
                <a16:creationId xmlns:a16="http://schemas.microsoft.com/office/drawing/2014/main" xmlns="" id="{7523D4F3-41DD-CC73-52D5-24CB919FCF4C}"/>
              </a:ext>
            </a:extLst>
          </p:cNvPr>
          <p:cNvSpPr>
            <a:spLocks noGrp="1"/>
          </p:cNvSpPr>
          <p:nvPr>
            <p:ph type="ftr" sz="quarter" idx="11"/>
          </p:nvPr>
        </p:nvSpPr>
        <p:spPr/>
        <p:txBody>
          <a:bodyPr/>
          <a:lstStyle/>
          <a:p>
            <a:endParaRPr lang="sv-SE"/>
          </a:p>
        </p:txBody>
      </p:sp>
      <p:sp>
        <p:nvSpPr>
          <p:cNvPr id="7" name="Slide Number Placeholder 6">
            <a:extLst>
              <a:ext uri="{FF2B5EF4-FFF2-40B4-BE49-F238E27FC236}">
                <a16:creationId xmlns:a16="http://schemas.microsoft.com/office/drawing/2014/main" xmlns="" id="{985479EC-5A4E-4169-EC4A-64AC360204A3}"/>
              </a:ext>
            </a:extLst>
          </p:cNvPr>
          <p:cNvSpPr>
            <a:spLocks noGrp="1"/>
          </p:cNvSpPr>
          <p:nvPr>
            <p:ph type="sldNum" sz="quarter" idx="12"/>
          </p:nvPr>
        </p:nvSpPr>
        <p:spPr/>
        <p:txBody>
          <a:bodyPr/>
          <a:lstStyle/>
          <a:p>
            <a:fld id="{27E4C364-D795-4C78-B5D0-7BAE60BA3FB0}" type="slidenum">
              <a:rPr lang="sv-SE" smtClean="0"/>
              <a:t>‹Nr.›</a:t>
            </a:fld>
            <a:endParaRPr lang="sv-SE"/>
          </a:p>
        </p:txBody>
      </p:sp>
    </p:spTree>
    <p:extLst>
      <p:ext uri="{BB962C8B-B14F-4D97-AF65-F5344CB8AC3E}">
        <p14:creationId xmlns:p14="http://schemas.microsoft.com/office/powerpoint/2010/main" val="39037393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AE73F00-2411-6C2E-A843-69847A17D71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sv-SE"/>
          </a:p>
        </p:txBody>
      </p:sp>
      <p:sp>
        <p:nvSpPr>
          <p:cNvPr id="3" name="Picture Placeholder 2">
            <a:extLst>
              <a:ext uri="{FF2B5EF4-FFF2-40B4-BE49-F238E27FC236}">
                <a16:creationId xmlns:a16="http://schemas.microsoft.com/office/drawing/2014/main" xmlns="" id="{A34D295D-B18F-9BF3-1584-B3C8D9C746A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Text Placeholder 3">
            <a:extLst>
              <a:ext uri="{FF2B5EF4-FFF2-40B4-BE49-F238E27FC236}">
                <a16:creationId xmlns:a16="http://schemas.microsoft.com/office/drawing/2014/main" xmlns="" id="{250D4700-81D2-9876-81C5-6626F0C739A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1F7B84C0-9E93-1CAA-98EE-5FA855C4EA5E}"/>
              </a:ext>
            </a:extLst>
          </p:cNvPr>
          <p:cNvSpPr>
            <a:spLocks noGrp="1"/>
          </p:cNvSpPr>
          <p:nvPr>
            <p:ph type="dt" sz="half" idx="10"/>
          </p:nvPr>
        </p:nvSpPr>
        <p:spPr/>
        <p:txBody>
          <a:bodyPr/>
          <a:lstStyle/>
          <a:p>
            <a:fld id="{5309DCE7-5A5E-495F-9959-36F58E886DCB}" type="datetimeFigureOut">
              <a:rPr lang="sv-SE" smtClean="0"/>
              <a:t>23-07-04</a:t>
            </a:fld>
            <a:endParaRPr lang="sv-SE"/>
          </a:p>
        </p:txBody>
      </p:sp>
      <p:sp>
        <p:nvSpPr>
          <p:cNvPr id="6" name="Footer Placeholder 5">
            <a:extLst>
              <a:ext uri="{FF2B5EF4-FFF2-40B4-BE49-F238E27FC236}">
                <a16:creationId xmlns:a16="http://schemas.microsoft.com/office/drawing/2014/main" xmlns="" id="{EE9F56BE-28EA-4F96-275D-8AC788697BEC}"/>
              </a:ext>
            </a:extLst>
          </p:cNvPr>
          <p:cNvSpPr>
            <a:spLocks noGrp="1"/>
          </p:cNvSpPr>
          <p:nvPr>
            <p:ph type="ftr" sz="quarter" idx="11"/>
          </p:nvPr>
        </p:nvSpPr>
        <p:spPr/>
        <p:txBody>
          <a:bodyPr/>
          <a:lstStyle/>
          <a:p>
            <a:endParaRPr lang="sv-SE"/>
          </a:p>
        </p:txBody>
      </p:sp>
      <p:sp>
        <p:nvSpPr>
          <p:cNvPr id="7" name="Slide Number Placeholder 6">
            <a:extLst>
              <a:ext uri="{FF2B5EF4-FFF2-40B4-BE49-F238E27FC236}">
                <a16:creationId xmlns:a16="http://schemas.microsoft.com/office/drawing/2014/main" xmlns="" id="{19DA3525-3E9A-12AA-EE02-B18387B21371}"/>
              </a:ext>
            </a:extLst>
          </p:cNvPr>
          <p:cNvSpPr>
            <a:spLocks noGrp="1"/>
          </p:cNvSpPr>
          <p:nvPr>
            <p:ph type="sldNum" sz="quarter" idx="12"/>
          </p:nvPr>
        </p:nvSpPr>
        <p:spPr/>
        <p:txBody>
          <a:bodyPr/>
          <a:lstStyle/>
          <a:p>
            <a:fld id="{27E4C364-D795-4C78-B5D0-7BAE60BA3FB0}" type="slidenum">
              <a:rPr lang="sv-SE" smtClean="0"/>
              <a:t>‹Nr.›</a:t>
            </a:fld>
            <a:endParaRPr lang="sv-SE"/>
          </a:p>
        </p:txBody>
      </p:sp>
    </p:spTree>
    <p:extLst>
      <p:ext uri="{BB962C8B-B14F-4D97-AF65-F5344CB8AC3E}">
        <p14:creationId xmlns:p14="http://schemas.microsoft.com/office/powerpoint/2010/main" val="2770397399"/>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021F897A-E1F4-B0B0-8BC3-0709A9ED2FA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sv-SE"/>
          </a:p>
        </p:txBody>
      </p:sp>
      <p:sp>
        <p:nvSpPr>
          <p:cNvPr id="3" name="Text Placeholder 2">
            <a:extLst>
              <a:ext uri="{FF2B5EF4-FFF2-40B4-BE49-F238E27FC236}">
                <a16:creationId xmlns:a16="http://schemas.microsoft.com/office/drawing/2014/main" xmlns="" id="{FCF73C62-0340-F4FA-3252-9B66D76BDB1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4" name="Date Placeholder 3">
            <a:extLst>
              <a:ext uri="{FF2B5EF4-FFF2-40B4-BE49-F238E27FC236}">
                <a16:creationId xmlns:a16="http://schemas.microsoft.com/office/drawing/2014/main" xmlns="" id="{8F5AB3D4-C7BD-F2EB-5223-876424E1FF7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09DCE7-5A5E-495F-9959-36F58E886DCB}" type="datetimeFigureOut">
              <a:rPr lang="sv-SE" smtClean="0"/>
              <a:t>23-07-04</a:t>
            </a:fld>
            <a:endParaRPr lang="sv-SE"/>
          </a:p>
        </p:txBody>
      </p:sp>
      <p:sp>
        <p:nvSpPr>
          <p:cNvPr id="5" name="Footer Placeholder 4">
            <a:extLst>
              <a:ext uri="{FF2B5EF4-FFF2-40B4-BE49-F238E27FC236}">
                <a16:creationId xmlns:a16="http://schemas.microsoft.com/office/drawing/2014/main" xmlns="" id="{4AEA75D2-B021-3576-6EAA-0E76A140792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Slide Number Placeholder 5">
            <a:extLst>
              <a:ext uri="{FF2B5EF4-FFF2-40B4-BE49-F238E27FC236}">
                <a16:creationId xmlns:a16="http://schemas.microsoft.com/office/drawing/2014/main" xmlns="" id="{48590CE0-F4F2-48B4-3151-F319389B98A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7E4C364-D795-4C78-B5D0-7BAE60BA3FB0}" type="slidenum">
              <a:rPr lang="sv-SE" smtClean="0"/>
              <a:t>‹Nr.›</a:t>
            </a:fld>
            <a:endParaRPr lang="sv-SE"/>
          </a:p>
        </p:txBody>
      </p:sp>
    </p:spTree>
    <p:extLst>
      <p:ext uri="{BB962C8B-B14F-4D97-AF65-F5344CB8AC3E}">
        <p14:creationId xmlns:p14="http://schemas.microsoft.com/office/powerpoint/2010/main" val="14439484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x-non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itle 13">
            <a:extLst>
              <a:ext uri="{FF2B5EF4-FFF2-40B4-BE49-F238E27FC236}">
                <a16:creationId xmlns:a16="http://schemas.microsoft.com/office/drawing/2014/main" xmlns="" id="{30209C42-5807-1D31-4D66-724B2A0C13DD}"/>
              </a:ext>
            </a:extLst>
          </p:cNvPr>
          <p:cNvSpPr>
            <a:spLocks noGrp="1"/>
          </p:cNvSpPr>
          <p:nvPr>
            <p:ph type="title"/>
          </p:nvPr>
        </p:nvSpPr>
        <p:spPr/>
        <p:txBody>
          <a:bodyPr/>
          <a:lstStyle/>
          <a:p>
            <a:r>
              <a:rPr lang="sv-SE" dirty="0"/>
              <a:t>Policy – Alkohol och droger</a:t>
            </a:r>
          </a:p>
        </p:txBody>
      </p:sp>
      <p:sp>
        <p:nvSpPr>
          <p:cNvPr id="5" name="Content Placeholder 4">
            <a:extLst>
              <a:ext uri="{FF2B5EF4-FFF2-40B4-BE49-F238E27FC236}">
                <a16:creationId xmlns:a16="http://schemas.microsoft.com/office/drawing/2014/main" xmlns="" id="{389204D5-8B14-716C-5617-9B4AFF0820BE}"/>
              </a:ext>
            </a:extLst>
          </p:cNvPr>
          <p:cNvSpPr>
            <a:spLocks noGrp="1"/>
          </p:cNvSpPr>
          <p:nvPr>
            <p:ph sz="half" idx="1"/>
          </p:nvPr>
        </p:nvSpPr>
        <p:spPr>
          <a:xfrm>
            <a:off x="838200" y="3260785"/>
            <a:ext cx="5181600" cy="2346381"/>
          </a:xfrm>
        </p:spPr>
        <p:txBody>
          <a:bodyPr>
            <a:normAutofit/>
          </a:bodyPr>
          <a:lstStyle/>
          <a:p>
            <a:pPr marL="0" indent="0">
              <a:buNone/>
            </a:pPr>
            <a:r>
              <a:rPr lang="sv-SE" dirty="0"/>
              <a:t>Syfte:</a:t>
            </a:r>
          </a:p>
          <a:p>
            <a:pPr marL="0" indent="0">
              <a:buNone/>
            </a:pPr>
            <a:r>
              <a:rPr lang="sv-SE" sz="1600" dirty="0"/>
              <a:t>IFK Örby är en förening som skall förknippas med en tydlig inställning gentemot alkohol och droger. Föreningen skall engagera sig för att se till att dess medlemmar informeras och får klart för sig var IFK Örby står i frågan. Syftet är därför att skapa tydliga riktlinjer för vilka förhållningsregler som gäller för ledare, utövare och föräldrar inom ramen för IFK Örbys verksamhet. </a:t>
            </a:r>
          </a:p>
        </p:txBody>
      </p:sp>
      <p:sp>
        <p:nvSpPr>
          <p:cNvPr id="6" name="Content Placeholder 5">
            <a:extLst>
              <a:ext uri="{FF2B5EF4-FFF2-40B4-BE49-F238E27FC236}">
                <a16:creationId xmlns:a16="http://schemas.microsoft.com/office/drawing/2014/main" xmlns="" id="{72E9D871-C961-F5A4-5151-C017592B0996}"/>
              </a:ext>
            </a:extLst>
          </p:cNvPr>
          <p:cNvSpPr>
            <a:spLocks noGrp="1"/>
          </p:cNvSpPr>
          <p:nvPr>
            <p:ph sz="half" idx="2"/>
          </p:nvPr>
        </p:nvSpPr>
        <p:spPr>
          <a:xfrm>
            <a:off x="6172202" y="3260785"/>
            <a:ext cx="5181600" cy="2346381"/>
          </a:xfrm>
        </p:spPr>
        <p:txBody>
          <a:bodyPr>
            <a:normAutofit/>
          </a:bodyPr>
          <a:lstStyle/>
          <a:p>
            <a:pPr marL="0" indent="0">
              <a:buNone/>
            </a:pPr>
            <a:r>
              <a:rPr lang="sv-SE" dirty="0"/>
              <a:t>Definition av policy:</a:t>
            </a:r>
          </a:p>
          <a:p>
            <a:pPr marL="0" indent="0">
              <a:buNone/>
            </a:pPr>
            <a:r>
              <a:rPr lang="sv-SE" sz="1600" dirty="0"/>
              <a:t>I IFK Örby gäller </a:t>
            </a:r>
            <a:r>
              <a:rPr lang="sv-SE" sz="1600" b="1" dirty="0"/>
              <a:t>nolltolerans</a:t>
            </a:r>
            <a:r>
              <a:rPr lang="sv-SE" sz="1600" dirty="0"/>
              <a:t> mot alkohol och droger inom klubbens område och i samband med idrottsliga aktiviteter. Detta gäller utövare, ledare, styrelse, kansli, föräldrar och övriga vuxna. IFK Örby skall i all idrottslig verksamhet vara en förening fri från alkohol, droger och andra stimulans och prestationshöjande preparat.</a:t>
            </a:r>
          </a:p>
        </p:txBody>
      </p:sp>
      <p:sp>
        <p:nvSpPr>
          <p:cNvPr id="15" name="Rectangle 14">
            <a:extLst>
              <a:ext uri="{FF2B5EF4-FFF2-40B4-BE49-F238E27FC236}">
                <a16:creationId xmlns:a16="http://schemas.microsoft.com/office/drawing/2014/main" xmlns="" id="{D0B78214-817B-E17A-7DD1-12158CC6CB1D}"/>
              </a:ext>
            </a:extLst>
          </p:cNvPr>
          <p:cNvSpPr/>
          <p:nvPr/>
        </p:nvSpPr>
        <p:spPr>
          <a:xfrm>
            <a:off x="838200" y="5727935"/>
            <a:ext cx="10515600" cy="646986"/>
          </a:xfrm>
          <a:prstGeom prst="rect">
            <a:avLst/>
          </a:prstGeom>
        </p:spPr>
        <p:txBody>
          <a:bodyPr vert="horz" lIns="91440" tIns="45720" rIns="91440" bIns="45720" rtlCol="0">
            <a:normAutofit/>
          </a:bodyPr>
          <a:lstStyle/>
          <a:p>
            <a:pPr>
              <a:lnSpc>
                <a:spcPct val="90000"/>
              </a:lnSpc>
              <a:spcBef>
                <a:spcPts val="1000"/>
              </a:spcBef>
            </a:pPr>
            <a:r>
              <a:rPr lang="sv-SE" sz="1200" dirty="0">
                <a:solidFill>
                  <a:schemeClr val="tx1"/>
                </a:solidFill>
              </a:rPr>
              <a:t>Upprättad av: Martin Torpling						Version: 1.0</a:t>
            </a:r>
          </a:p>
          <a:p>
            <a:pPr>
              <a:lnSpc>
                <a:spcPct val="90000"/>
              </a:lnSpc>
              <a:spcBef>
                <a:spcPts val="1000"/>
              </a:spcBef>
            </a:pPr>
            <a:r>
              <a:rPr lang="sv-SE" sz="1200" dirty="0">
                <a:solidFill>
                  <a:schemeClr val="tx1"/>
                </a:solidFill>
              </a:rPr>
              <a:t>Beslutad av: Styrelsen i IFK Örby					Datum: </a:t>
            </a:r>
            <a:r>
              <a:rPr lang="sv-SE" sz="1200" dirty="0" smtClean="0">
                <a:solidFill>
                  <a:schemeClr val="tx1"/>
                </a:solidFill>
              </a:rPr>
              <a:t>2023-01-03</a:t>
            </a:r>
            <a:endParaRPr lang="sv-SE" sz="1200" dirty="0">
              <a:solidFill>
                <a:schemeClr val="tx1"/>
              </a:solidFill>
            </a:endParaRPr>
          </a:p>
        </p:txBody>
      </p:sp>
      <p:sp>
        <p:nvSpPr>
          <p:cNvPr id="16" name="Rectangle 15">
            <a:extLst>
              <a:ext uri="{FF2B5EF4-FFF2-40B4-BE49-F238E27FC236}">
                <a16:creationId xmlns:a16="http://schemas.microsoft.com/office/drawing/2014/main" xmlns="" id="{C21E0796-6A72-4054-E87D-E68F4F06E7C0}"/>
              </a:ext>
            </a:extLst>
          </p:cNvPr>
          <p:cNvSpPr/>
          <p:nvPr/>
        </p:nvSpPr>
        <p:spPr>
          <a:xfrm>
            <a:off x="838200" y="2254200"/>
            <a:ext cx="10515600" cy="928563"/>
          </a:xfrm>
          <a:prstGeom prst="rect">
            <a:avLst/>
          </a:prstGeom>
        </p:spPr>
        <p:txBody>
          <a:bodyPr vert="horz" lIns="91440" tIns="45720" rIns="91440" bIns="45720" rtlCol="0">
            <a:normAutofit fontScale="55000" lnSpcReduction="20000"/>
          </a:bodyPr>
          <a:lstStyle/>
          <a:p>
            <a:pPr>
              <a:lnSpc>
                <a:spcPct val="90000"/>
              </a:lnSpc>
              <a:spcBef>
                <a:spcPts val="1000"/>
              </a:spcBef>
            </a:pPr>
            <a:r>
              <a:rPr lang="sv-SE" sz="4500" dirty="0"/>
              <a:t>Inledning:</a:t>
            </a:r>
            <a:r>
              <a:rPr lang="sv-SE" sz="1600" dirty="0">
                <a:solidFill>
                  <a:schemeClr val="tx1"/>
                </a:solidFill>
              </a:rPr>
              <a:t/>
            </a:r>
            <a:br>
              <a:rPr lang="sv-SE" sz="1600" dirty="0">
                <a:solidFill>
                  <a:schemeClr val="tx1"/>
                </a:solidFill>
              </a:rPr>
            </a:br>
            <a:r>
              <a:rPr lang="sv-SE" sz="2900" dirty="0"/>
              <a:t>IFK Örby anser att idrottsklubbar har ett ansvar att motverka bruk av alkohol och droger. IFK Örby är en klubb där både utövare och ledare har rätt till en trivsam och trygg arbetsmiljö. Genom förebyggande och hälsofrämjande arbete ska klubben bidra till att skapa bra livsvillkor för både utövare och ledare. </a:t>
            </a:r>
            <a:endParaRPr lang="sv-SE" sz="2100" dirty="0"/>
          </a:p>
        </p:txBody>
      </p:sp>
      <p:cxnSp>
        <p:nvCxnSpPr>
          <p:cNvPr id="2" name="Straight Connector 1">
            <a:extLst>
              <a:ext uri="{FF2B5EF4-FFF2-40B4-BE49-F238E27FC236}">
                <a16:creationId xmlns:a16="http://schemas.microsoft.com/office/drawing/2014/main" xmlns="" id="{C6813D28-BD03-C2D9-0CA5-2D58673335B7}"/>
              </a:ext>
            </a:extLst>
          </p:cNvPr>
          <p:cNvCxnSpPr>
            <a:cxnSpLocks/>
          </p:cNvCxnSpPr>
          <p:nvPr/>
        </p:nvCxnSpPr>
        <p:spPr>
          <a:xfrm>
            <a:off x="960582" y="1974508"/>
            <a:ext cx="10575636" cy="0"/>
          </a:xfrm>
          <a:prstGeom prst="line">
            <a:avLst/>
          </a:prstGeom>
          <a:ln w="34925" cmpd="sng">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3" name="Straight Connector 2">
            <a:extLst>
              <a:ext uri="{FF2B5EF4-FFF2-40B4-BE49-F238E27FC236}">
                <a16:creationId xmlns:a16="http://schemas.microsoft.com/office/drawing/2014/main" xmlns="" id="{B3B45AED-58F0-99C1-4A92-4DCA5194998F}"/>
              </a:ext>
            </a:extLst>
          </p:cNvPr>
          <p:cNvCxnSpPr>
            <a:cxnSpLocks/>
          </p:cNvCxnSpPr>
          <p:nvPr/>
        </p:nvCxnSpPr>
        <p:spPr>
          <a:xfrm>
            <a:off x="960582" y="6432523"/>
            <a:ext cx="10575636" cy="0"/>
          </a:xfrm>
          <a:prstGeom prst="line">
            <a:avLst/>
          </a:prstGeom>
          <a:ln w="34925" cmpd="sng">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pic>
        <p:nvPicPr>
          <p:cNvPr id="4" name="Bildobjekt 1">
            <a:extLst>
              <a:ext uri="{FF2B5EF4-FFF2-40B4-BE49-F238E27FC236}">
                <a16:creationId xmlns:a16="http://schemas.microsoft.com/office/drawing/2014/main" xmlns="" id="{30CB6807-7DA7-C368-B245-0B937CC54E06}"/>
              </a:ext>
            </a:extLst>
          </p:cNvPr>
          <p:cNvPicPr>
            <a:picLocks noChangeAspect="1"/>
          </p:cNvPicPr>
          <p:nvPr/>
        </p:nvPicPr>
        <p:blipFill>
          <a:blip r:embed="rId2"/>
          <a:stretch>
            <a:fillRect/>
          </a:stretch>
        </p:blipFill>
        <p:spPr>
          <a:xfrm>
            <a:off x="10752368" y="152400"/>
            <a:ext cx="1507663" cy="1783564"/>
          </a:xfrm>
          <a:prstGeom prst="rect">
            <a:avLst/>
          </a:prstGeom>
        </p:spPr>
      </p:pic>
    </p:spTree>
    <p:extLst>
      <p:ext uri="{BB962C8B-B14F-4D97-AF65-F5344CB8AC3E}">
        <p14:creationId xmlns:p14="http://schemas.microsoft.com/office/powerpoint/2010/main" val="16862449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xmlns="" id="{B6EF0CCE-424E-1317-A96D-246B007E44C7}"/>
              </a:ext>
            </a:extLst>
          </p:cNvPr>
          <p:cNvSpPr>
            <a:spLocks noGrp="1"/>
          </p:cNvSpPr>
          <p:nvPr>
            <p:ph type="title"/>
          </p:nvPr>
        </p:nvSpPr>
        <p:spPr>
          <a:xfrm>
            <a:off x="838200" y="365125"/>
            <a:ext cx="10515600" cy="601033"/>
          </a:xfrm>
          <a:ln>
            <a:solidFill>
              <a:schemeClr val="bg1"/>
            </a:solidFill>
          </a:ln>
        </p:spPr>
        <p:txBody>
          <a:bodyPr>
            <a:normAutofit fontScale="90000"/>
          </a:bodyPr>
          <a:lstStyle/>
          <a:p>
            <a:r>
              <a:rPr lang="sv-SE" dirty="0"/>
              <a:t>Policy – Alkohol och droger</a:t>
            </a:r>
          </a:p>
        </p:txBody>
      </p:sp>
      <p:sp>
        <p:nvSpPr>
          <p:cNvPr id="5" name="Content Placeholder 4">
            <a:extLst>
              <a:ext uri="{FF2B5EF4-FFF2-40B4-BE49-F238E27FC236}">
                <a16:creationId xmlns:a16="http://schemas.microsoft.com/office/drawing/2014/main" xmlns="" id="{389204D5-8B14-716C-5617-9B4AFF0820BE}"/>
              </a:ext>
            </a:extLst>
          </p:cNvPr>
          <p:cNvSpPr>
            <a:spLocks noGrp="1"/>
          </p:cNvSpPr>
          <p:nvPr>
            <p:ph sz="half" idx="1"/>
          </p:nvPr>
        </p:nvSpPr>
        <p:spPr>
          <a:xfrm>
            <a:off x="838200" y="2087593"/>
            <a:ext cx="5181600" cy="4089370"/>
          </a:xfrm>
        </p:spPr>
        <p:txBody>
          <a:bodyPr>
            <a:normAutofit/>
          </a:bodyPr>
          <a:lstStyle/>
          <a:p>
            <a:pPr marL="0" indent="0">
              <a:buNone/>
            </a:pPr>
            <a:r>
              <a:rPr lang="sv-SE" dirty="0"/>
              <a:t>Gällande spelare:</a:t>
            </a:r>
          </a:p>
          <a:p>
            <a:pPr marL="0" indent="0">
              <a:buNone/>
            </a:pPr>
            <a:r>
              <a:rPr lang="sv-SE" sz="1600" dirty="0"/>
              <a:t>IFK Örby ska utgöra en länk i vår närmiljö, som i samarbete med andra goda krafter, skola, polis, socialtjänst, kyrka, fritidsgård tar ett socialt ansvar för våra ungdomar. Vi sätter gränser för ungdomarna, men utesluter inte någon som har brutit mot regler och normer utan att ge en möjlighet att "komma igen" i verksamheten. </a:t>
            </a:r>
          </a:p>
        </p:txBody>
      </p:sp>
      <p:sp>
        <p:nvSpPr>
          <p:cNvPr id="6" name="Content Placeholder 5">
            <a:extLst>
              <a:ext uri="{FF2B5EF4-FFF2-40B4-BE49-F238E27FC236}">
                <a16:creationId xmlns:a16="http://schemas.microsoft.com/office/drawing/2014/main" xmlns="" id="{72E9D871-C961-F5A4-5151-C017592B0996}"/>
              </a:ext>
            </a:extLst>
          </p:cNvPr>
          <p:cNvSpPr>
            <a:spLocks noGrp="1"/>
          </p:cNvSpPr>
          <p:nvPr>
            <p:ph sz="half" idx="2"/>
          </p:nvPr>
        </p:nvSpPr>
        <p:spPr>
          <a:xfrm>
            <a:off x="6172200" y="2087593"/>
            <a:ext cx="5181600" cy="4089370"/>
          </a:xfrm>
        </p:spPr>
        <p:txBody>
          <a:bodyPr>
            <a:normAutofit/>
          </a:bodyPr>
          <a:lstStyle/>
          <a:p>
            <a:pPr marL="0" indent="0">
              <a:buNone/>
            </a:pPr>
            <a:r>
              <a:rPr lang="sv-SE" dirty="0"/>
              <a:t>Åtgärder: </a:t>
            </a:r>
          </a:p>
          <a:p>
            <a:pPr marL="0" indent="0">
              <a:buNone/>
            </a:pPr>
            <a:r>
              <a:rPr lang="sv-SE" sz="1600" dirty="0"/>
              <a:t>Spelare som bryter mot våra riktlinjer kallas till:</a:t>
            </a:r>
          </a:p>
          <a:p>
            <a:pPr marL="342900" indent="-342900">
              <a:buFont typeface="Arial" panose="020B0604020202020204" pitchFamily="34" charset="0"/>
              <a:buAutoNum type="arabicPeriod"/>
            </a:pPr>
            <a:r>
              <a:rPr lang="sv-SE" sz="1600" dirty="0"/>
              <a:t>Personligt samtal. I de fall personen är omyndig i sällskap med vårdnadshavare. </a:t>
            </a:r>
          </a:p>
          <a:p>
            <a:pPr marL="342900" indent="-342900">
              <a:buAutoNum type="arabicPeriod"/>
            </a:pPr>
            <a:r>
              <a:rPr lang="sv-SE" sz="1600" dirty="0"/>
              <a:t>Åtgärdsprogram upprättas </a:t>
            </a:r>
          </a:p>
          <a:p>
            <a:pPr marL="342900" indent="-342900">
              <a:buAutoNum type="arabicPeriod"/>
            </a:pPr>
            <a:r>
              <a:rPr lang="sv-SE" sz="1600" dirty="0"/>
              <a:t>Uppföljning </a:t>
            </a:r>
          </a:p>
          <a:p>
            <a:pPr marL="342900" indent="-342900">
              <a:buAutoNum type="arabicPeriod"/>
            </a:pPr>
            <a:endParaRPr lang="sv-SE" sz="1600" dirty="0"/>
          </a:p>
          <a:p>
            <a:pPr marL="0" indent="0">
              <a:buNone/>
            </a:pPr>
            <a:r>
              <a:rPr lang="sv-SE" sz="1600" dirty="0"/>
              <a:t>Ansvar: Ledare i samförstånd med ”föreningskonsulent”</a:t>
            </a:r>
          </a:p>
        </p:txBody>
      </p:sp>
      <p:cxnSp>
        <p:nvCxnSpPr>
          <p:cNvPr id="2" name="Straight Connector 1">
            <a:extLst>
              <a:ext uri="{FF2B5EF4-FFF2-40B4-BE49-F238E27FC236}">
                <a16:creationId xmlns:a16="http://schemas.microsoft.com/office/drawing/2014/main" xmlns="" id="{11BECD3E-775D-C541-D3C3-4387F0C521A0}"/>
              </a:ext>
            </a:extLst>
          </p:cNvPr>
          <p:cNvCxnSpPr>
            <a:cxnSpLocks/>
          </p:cNvCxnSpPr>
          <p:nvPr/>
        </p:nvCxnSpPr>
        <p:spPr>
          <a:xfrm>
            <a:off x="960582" y="1974508"/>
            <a:ext cx="10575636" cy="0"/>
          </a:xfrm>
          <a:prstGeom prst="line">
            <a:avLst/>
          </a:prstGeom>
          <a:ln w="34925" cmpd="sng">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3" name="Straight Connector 2">
            <a:extLst>
              <a:ext uri="{FF2B5EF4-FFF2-40B4-BE49-F238E27FC236}">
                <a16:creationId xmlns:a16="http://schemas.microsoft.com/office/drawing/2014/main" xmlns="" id="{3B5D0136-137F-837F-9FC4-FD9D398EBC50}"/>
              </a:ext>
            </a:extLst>
          </p:cNvPr>
          <p:cNvCxnSpPr>
            <a:cxnSpLocks/>
          </p:cNvCxnSpPr>
          <p:nvPr/>
        </p:nvCxnSpPr>
        <p:spPr>
          <a:xfrm>
            <a:off x="960582" y="6432523"/>
            <a:ext cx="10575636" cy="0"/>
          </a:xfrm>
          <a:prstGeom prst="line">
            <a:avLst/>
          </a:prstGeom>
          <a:ln w="34925" cmpd="sng">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pic>
        <p:nvPicPr>
          <p:cNvPr id="7" name="Bildobjekt 1">
            <a:extLst>
              <a:ext uri="{FF2B5EF4-FFF2-40B4-BE49-F238E27FC236}">
                <a16:creationId xmlns:a16="http://schemas.microsoft.com/office/drawing/2014/main" xmlns="" id="{0D78DB1F-7A3E-186A-C703-ED9050E41222}"/>
              </a:ext>
            </a:extLst>
          </p:cNvPr>
          <p:cNvPicPr>
            <a:picLocks noChangeAspect="1"/>
          </p:cNvPicPr>
          <p:nvPr/>
        </p:nvPicPr>
        <p:blipFill>
          <a:blip r:embed="rId2"/>
          <a:stretch>
            <a:fillRect/>
          </a:stretch>
        </p:blipFill>
        <p:spPr>
          <a:xfrm>
            <a:off x="10752368" y="152400"/>
            <a:ext cx="1507663" cy="1783564"/>
          </a:xfrm>
          <a:prstGeom prst="rect">
            <a:avLst/>
          </a:prstGeom>
        </p:spPr>
      </p:pic>
    </p:spTree>
    <p:extLst>
      <p:ext uri="{BB962C8B-B14F-4D97-AF65-F5344CB8AC3E}">
        <p14:creationId xmlns:p14="http://schemas.microsoft.com/office/powerpoint/2010/main" val="21295393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xmlns="" id="{B6EF0CCE-424E-1317-A96D-246B007E44C7}"/>
              </a:ext>
            </a:extLst>
          </p:cNvPr>
          <p:cNvSpPr>
            <a:spLocks noGrp="1"/>
          </p:cNvSpPr>
          <p:nvPr>
            <p:ph type="title"/>
          </p:nvPr>
        </p:nvSpPr>
        <p:spPr>
          <a:xfrm>
            <a:off x="838200" y="365125"/>
            <a:ext cx="10515600" cy="601033"/>
          </a:xfrm>
          <a:ln>
            <a:solidFill>
              <a:schemeClr val="bg1"/>
            </a:solidFill>
          </a:ln>
        </p:spPr>
        <p:txBody>
          <a:bodyPr>
            <a:normAutofit fontScale="90000"/>
          </a:bodyPr>
          <a:lstStyle/>
          <a:p>
            <a:r>
              <a:rPr lang="sv-SE" dirty="0"/>
              <a:t>Policy – Alkohol och droger</a:t>
            </a:r>
          </a:p>
        </p:txBody>
      </p:sp>
      <p:sp>
        <p:nvSpPr>
          <p:cNvPr id="5" name="Content Placeholder 4">
            <a:extLst>
              <a:ext uri="{FF2B5EF4-FFF2-40B4-BE49-F238E27FC236}">
                <a16:creationId xmlns:a16="http://schemas.microsoft.com/office/drawing/2014/main" xmlns="" id="{389204D5-8B14-716C-5617-9B4AFF0820BE}"/>
              </a:ext>
            </a:extLst>
          </p:cNvPr>
          <p:cNvSpPr>
            <a:spLocks noGrp="1"/>
          </p:cNvSpPr>
          <p:nvPr>
            <p:ph sz="half" idx="1"/>
          </p:nvPr>
        </p:nvSpPr>
        <p:spPr>
          <a:xfrm>
            <a:off x="838200" y="2088363"/>
            <a:ext cx="5181600" cy="4088600"/>
          </a:xfrm>
        </p:spPr>
        <p:txBody>
          <a:bodyPr>
            <a:normAutofit lnSpcReduction="10000"/>
          </a:bodyPr>
          <a:lstStyle/>
          <a:p>
            <a:pPr marL="0" indent="0">
              <a:buNone/>
            </a:pPr>
            <a:r>
              <a:rPr lang="sv-SE" dirty="0"/>
              <a:t>Gällande ledare:</a:t>
            </a:r>
          </a:p>
          <a:p>
            <a:pPr marL="0" indent="0">
              <a:buNone/>
            </a:pPr>
            <a:r>
              <a:rPr lang="sv-SE" sz="1600" dirty="0"/>
              <a:t>I samband med aktiviteter inom IFK Örby när ledare har ansvar för barn och ungdomar råder nolltolerans när det gäller alkohol och droger. Ledare har ansvar och skall föregå med gott exempel och alltid framstå som ett föredöme för barn och ungdomar både vid och utanför fotbollsplanen. Ledare ska aldrig prata positivt om alkohol och droger inför spelare. I samband med träning, matcher, läger, turneringar och andra IFK Örby-aktiviteter gäller nolltolerans för bruk av alkohol/droger. </a:t>
            </a:r>
          </a:p>
          <a:p>
            <a:pPr marL="0" indent="0">
              <a:buNone/>
            </a:pPr>
            <a:r>
              <a:rPr lang="sv-SE" sz="1600" dirty="0"/>
              <a:t>Ledare som är berusad/påverkad av alkohol eller har alkohol i kroppen får under inga omständigheter finnas med som ledare vid IFK Örby-aktivitet. </a:t>
            </a:r>
          </a:p>
          <a:p>
            <a:pPr marL="0" indent="0">
              <a:buNone/>
            </a:pPr>
            <a:r>
              <a:rPr lang="sv-SE" sz="1600" dirty="0"/>
              <a:t>I samband med IFK Örby-aktiviteter då ledare inte har ansvar för barn och ungdomar råder restriktivitet gällande alkohol. Med restriktivitet menas vin eller öl som måltidsdryck i sparsam mängd. </a:t>
            </a:r>
          </a:p>
        </p:txBody>
      </p:sp>
      <p:sp>
        <p:nvSpPr>
          <p:cNvPr id="6" name="Content Placeholder 5">
            <a:extLst>
              <a:ext uri="{FF2B5EF4-FFF2-40B4-BE49-F238E27FC236}">
                <a16:creationId xmlns:a16="http://schemas.microsoft.com/office/drawing/2014/main" xmlns="" id="{72E9D871-C961-F5A4-5151-C017592B0996}"/>
              </a:ext>
            </a:extLst>
          </p:cNvPr>
          <p:cNvSpPr>
            <a:spLocks noGrp="1"/>
          </p:cNvSpPr>
          <p:nvPr>
            <p:ph sz="half" idx="2"/>
          </p:nvPr>
        </p:nvSpPr>
        <p:spPr>
          <a:xfrm>
            <a:off x="6172200" y="2088363"/>
            <a:ext cx="5181600" cy="4088599"/>
          </a:xfrm>
        </p:spPr>
        <p:txBody>
          <a:bodyPr>
            <a:normAutofit lnSpcReduction="10000"/>
          </a:bodyPr>
          <a:lstStyle/>
          <a:p>
            <a:pPr marL="0" indent="0">
              <a:buNone/>
            </a:pPr>
            <a:r>
              <a:rPr lang="sv-SE" dirty="0"/>
              <a:t>Åtgärder: </a:t>
            </a:r>
          </a:p>
          <a:p>
            <a:pPr marL="0" indent="0">
              <a:buNone/>
            </a:pPr>
            <a:r>
              <a:rPr lang="sv-SE" sz="1600" dirty="0"/>
              <a:t>Ledare som bryter mot våra riktlinjer kallas till:</a:t>
            </a:r>
          </a:p>
          <a:p>
            <a:pPr marL="342900" indent="-342900">
              <a:buAutoNum type="arabicPeriod"/>
            </a:pPr>
            <a:r>
              <a:rPr lang="sv-SE" sz="1600" dirty="0"/>
              <a:t>Personligt samtal i sällskap med vårdnadshavare. </a:t>
            </a:r>
          </a:p>
          <a:p>
            <a:pPr marL="342900" indent="-342900">
              <a:buAutoNum type="arabicPeriod"/>
            </a:pPr>
            <a:r>
              <a:rPr lang="sv-SE" sz="1600" dirty="0"/>
              <a:t>Åtgärdsprogram upprättas </a:t>
            </a:r>
          </a:p>
          <a:p>
            <a:pPr marL="342900" indent="-342900">
              <a:buAutoNum type="arabicPeriod"/>
            </a:pPr>
            <a:r>
              <a:rPr lang="sv-SE" sz="1600" dirty="0"/>
              <a:t>Uppföljning </a:t>
            </a:r>
          </a:p>
          <a:p>
            <a:pPr marL="342900" indent="-342900">
              <a:buAutoNum type="arabicPeriod"/>
            </a:pPr>
            <a:endParaRPr lang="sv-SE" sz="1600" dirty="0"/>
          </a:p>
          <a:p>
            <a:pPr marL="0" indent="0">
              <a:buNone/>
            </a:pPr>
            <a:r>
              <a:rPr lang="sv-SE" sz="1600" dirty="0"/>
              <a:t>Ansvar: ”Föreningskonsulent”</a:t>
            </a:r>
          </a:p>
        </p:txBody>
      </p:sp>
      <p:cxnSp>
        <p:nvCxnSpPr>
          <p:cNvPr id="2" name="Straight Connector 1">
            <a:extLst>
              <a:ext uri="{FF2B5EF4-FFF2-40B4-BE49-F238E27FC236}">
                <a16:creationId xmlns:a16="http://schemas.microsoft.com/office/drawing/2014/main" xmlns="" id="{2B93FB17-980C-5652-04C2-CA5616938DE4}"/>
              </a:ext>
            </a:extLst>
          </p:cNvPr>
          <p:cNvCxnSpPr>
            <a:cxnSpLocks/>
          </p:cNvCxnSpPr>
          <p:nvPr/>
        </p:nvCxnSpPr>
        <p:spPr>
          <a:xfrm>
            <a:off x="960582" y="1974508"/>
            <a:ext cx="10575636" cy="0"/>
          </a:xfrm>
          <a:prstGeom prst="line">
            <a:avLst/>
          </a:prstGeom>
          <a:ln w="34925" cmpd="sng">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3" name="Straight Connector 2">
            <a:extLst>
              <a:ext uri="{FF2B5EF4-FFF2-40B4-BE49-F238E27FC236}">
                <a16:creationId xmlns:a16="http://schemas.microsoft.com/office/drawing/2014/main" xmlns="" id="{53250131-88A4-19EB-4DEF-3C4185801700}"/>
              </a:ext>
            </a:extLst>
          </p:cNvPr>
          <p:cNvCxnSpPr>
            <a:cxnSpLocks/>
          </p:cNvCxnSpPr>
          <p:nvPr/>
        </p:nvCxnSpPr>
        <p:spPr>
          <a:xfrm>
            <a:off x="960582" y="6432523"/>
            <a:ext cx="10575636" cy="0"/>
          </a:xfrm>
          <a:prstGeom prst="line">
            <a:avLst/>
          </a:prstGeom>
          <a:ln w="34925" cmpd="sng">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pic>
        <p:nvPicPr>
          <p:cNvPr id="7" name="Bildobjekt 1">
            <a:extLst>
              <a:ext uri="{FF2B5EF4-FFF2-40B4-BE49-F238E27FC236}">
                <a16:creationId xmlns:a16="http://schemas.microsoft.com/office/drawing/2014/main" xmlns="" id="{C58D5F03-1B31-0326-5598-9AD964816726}"/>
              </a:ext>
            </a:extLst>
          </p:cNvPr>
          <p:cNvPicPr>
            <a:picLocks noChangeAspect="1"/>
          </p:cNvPicPr>
          <p:nvPr/>
        </p:nvPicPr>
        <p:blipFill>
          <a:blip r:embed="rId2"/>
          <a:stretch>
            <a:fillRect/>
          </a:stretch>
        </p:blipFill>
        <p:spPr>
          <a:xfrm>
            <a:off x="10752368" y="152400"/>
            <a:ext cx="1507663" cy="1783564"/>
          </a:xfrm>
          <a:prstGeom prst="rect">
            <a:avLst/>
          </a:prstGeom>
        </p:spPr>
      </p:pic>
    </p:spTree>
    <p:extLst>
      <p:ext uri="{BB962C8B-B14F-4D97-AF65-F5344CB8AC3E}">
        <p14:creationId xmlns:p14="http://schemas.microsoft.com/office/powerpoint/2010/main" val="2423829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xmlns="" id="{B6EF0CCE-424E-1317-A96D-246B007E44C7}"/>
              </a:ext>
            </a:extLst>
          </p:cNvPr>
          <p:cNvSpPr>
            <a:spLocks noGrp="1"/>
          </p:cNvSpPr>
          <p:nvPr>
            <p:ph type="title"/>
          </p:nvPr>
        </p:nvSpPr>
        <p:spPr>
          <a:xfrm>
            <a:off x="838200" y="365125"/>
            <a:ext cx="10515600" cy="601033"/>
          </a:xfrm>
          <a:ln>
            <a:solidFill>
              <a:schemeClr val="bg1"/>
            </a:solidFill>
          </a:ln>
        </p:spPr>
        <p:txBody>
          <a:bodyPr>
            <a:normAutofit fontScale="90000"/>
          </a:bodyPr>
          <a:lstStyle/>
          <a:p>
            <a:r>
              <a:rPr lang="sv-SE" dirty="0"/>
              <a:t>Policy – Alkohol och droger</a:t>
            </a:r>
          </a:p>
        </p:txBody>
      </p:sp>
      <p:sp>
        <p:nvSpPr>
          <p:cNvPr id="5" name="Content Placeholder 4">
            <a:extLst>
              <a:ext uri="{FF2B5EF4-FFF2-40B4-BE49-F238E27FC236}">
                <a16:creationId xmlns:a16="http://schemas.microsoft.com/office/drawing/2014/main" xmlns="" id="{389204D5-8B14-716C-5617-9B4AFF0820BE}"/>
              </a:ext>
            </a:extLst>
          </p:cNvPr>
          <p:cNvSpPr>
            <a:spLocks noGrp="1"/>
          </p:cNvSpPr>
          <p:nvPr>
            <p:ph sz="half" idx="1"/>
          </p:nvPr>
        </p:nvSpPr>
        <p:spPr>
          <a:xfrm>
            <a:off x="838200" y="2123391"/>
            <a:ext cx="5181600" cy="4053571"/>
          </a:xfrm>
        </p:spPr>
        <p:txBody>
          <a:bodyPr>
            <a:normAutofit/>
          </a:bodyPr>
          <a:lstStyle/>
          <a:p>
            <a:pPr marL="0" indent="0">
              <a:buNone/>
            </a:pPr>
            <a:r>
              <a:rPr lang="sv-SE" dirty="0"/>
              <a:t>Gällande vårdnadshavare:</a:t>
            </a:r>
          </a:p>
          <a:p>
            <a:pPr marL="0" indent="0">
              <a:buNone/>
            </a:pPr>
            <a:r>
              <a:rPr lang="sv-SE" sz="1600" dirty="0"/>
              <a:t>Föräldrar/vårdnadshavare är föredömen och många unga ser upp till dem. Därför förväntas/uppmanas de att i samband med idrottsevenemang, där IFK Örby representeras, uppträder föredömligt utan att alkohol och droger förekommer. </a:t>
            </a:r>
          </a:p>
          <a:p>
            <a:pPr marL="0" indent="0">
              <a:buNone/>
            </a:pPr>
            <a:r>
              <a:rPr lang="sv-SE" sz="1600" dirty="0"/>
              <a:t>För föräldrar/vårdnadshavare som har ett tillfälligt uppdrag i föreningen, annat än att vara ledare, gäller nolltolerans mot alkohol och droger i samband med IFK Örby-aktiviteter.</a:t>
            </a:r>
          </a:p>
        </p:txBody>
      </p:sp>
      <p:sp>
        <p:nvSpPr>
          <p:cNvPr id="6" name="Content Placeholder 5">
            <a:extLst>
              <a:ext uri="{FF2B5EF4-FFF2-40B4-BE49-F238E27FC236}">
                <a16:creationId xmlns:a16="http://schemas.microsoft.com/office/drawing/2014/main" xmlns="" id="{72E9D871-C961-F5A4-5151-C017592B0996}"/>
              </a:ext>
            </a:extLst>
          </p:cNvPr>
          <p:cNvSpPr>
            <a:spLocks noGrp="1"/>
          </p:cNvSpPr>
          <p:nvPr>
            <p:ph sz="half" idx="2"/>
          </p:nvPr>
        </p:nvSpPr>
        <p:spPr>
          <a:xfrm>
            <a:off x="6172200" y="2123391"/>
            <a:ext cx="5181600" cy="4053572"/>
          </a:xfrm>
        </p:spPr>
        <p:txBody>
          <a:bodyPr>
            <a:normAutofit/>
          </a:bodyPr>
          <a:lstStyle/>
          <a:p>
            <a:pPr marL="0" indent="0">
              <a:buNone/>
            </a:pPr>
            <a:r>
              <a:rPr lang="sv-SE" dirty="0"/>
              <a:t>Åtgärder: </a:t>
            </a:r>
          </a:p>
          <a:p>
            <a:pPr marL="0" indent="0">
              <a:buNone/>
            </a:pPr>
            <a:r>
              <a:rPr lang="sv-SE" sz="1600" dirty="0"/>
              <a:t>Förälder/vårdnadshavare som uppträder påverkad i samband med träning, matcher, läger, turneringar och andra IFK Örby-aktiviteter kommer att kontaktas av föreningen för ett möte där IFK Örby tydliggör föreningens alkohol- och drogpolicy. </a:t>
            </a:r>
          </a:p>
          <a:p>
            <a:pPr marL="0" indent="0">
              <a:buNone/>
            </a:pPr>
            <a:r>
              <a:rPr lang="sv-SE" sz="1600" dirty="0"/>
              <a:t>För de fall vederbörande förälder/vårdnadshavare därefter ej uppträder i enlighet med denna policy kommer ytterligare åtgärder att vidtas. Det kan bl.a. innebära avstängning från de IFK Örby-aktiviteter dennes barn deltar i.</a:t>
            </a:r>
          </a:p>
          <a:p>
            <a:pPr marL="0" indent="0">
              <a:buNone/>
            </a:pPr>
            <a:r>
              <a:rPr lang="sv-SE" sz="1600" dirty="0"/>
              <a:t>Ansvar: ”Föreningskonsulent”</a:t>
            </a:r>
          </a:p>
        </p:txBody>
      </p:sp>
      <p:cxnSp>
        <p:nvCxnSpPr>
          <p:cNvPr id="2" name="Straight Connector 1">
            <a:extLst>
              <a:ext uri="{FF2B5EF4-FFF2-40B4-BE49-F238E27FC236}">
                <a16:creationId xmlns:a16="http://schemas.microsoft.com/office/drawing/2014/main" xmlns="" id="{EF516209-F38D-6562-2BA1-D5B2A02DFBE1}"/>
              </a:ext>
            </a:extLst>
          </p:cNvPr>
          <p:cNvCxnSpPr>
            <a:cxnSpLocks/>
          </p:cNvCxnSpPr>
          <p:nvPr/>
        </p:nvCxnSpPr>
        <p:spPr>
          <a:xfrm>
            <a:off x="960582" y="1974508"/>
            <a:ext cx="10575636" cy="0"/>
          </a:xfrm>
          <a:prstGeom prst="line">
            <a:avLst/>
          </a:prstGeom>
          <a:ln w="34925" cmpd="sng">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3" name="Straight Connector 2">
            <a:extLst>
              <a:ext uri="{FF2B5EF4-FFF2-40B4-BE49-F238E27FC236}">
                <a16:creationId xmlns:a16="http://schemas.microsoft.com/office/drawing/2014/main" xmlns="" id="{6DA5D29D-E301-962E-AEE0-1E69E4B2A323}"/>
              </a:ext>
            </a:extLst>
          </p:cNvPr>
          <p:cNvCxnSpPr>
            <a:cxnSpLocks/>
          </p:cNvCxnSpPr>
          <p:nvPr/>
        </p:nvCxnSpPr>
        <p:spPr>
          <a:xfrm>
            <a:off x="960582" y="6432523"/>
            <a:ext cx="10575636" cy="0"/>
          </a:xfrm>
          <a:prstGeom prst="line">
            <a:avLst/>
          </a:prstGeom>
          <a:ln w="34925" cmpd="sng">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pic>
        <p:nvPicPr>
          <p:cNvPr id="7" name="Bildobjekt 1">
            <a:extLst>
              <a:ext uri="{FF2B5EF4-FFF2-40B4-BE49-F238E27FC236}">
                <a16:creationId xmlns:a16="http://schemas.microsoft.com/office/drawing/2014/main" xmlns="" id="{D79042BF-AC9E-112C-4F99-EEC952A6B3CA}"/>
              </a:ext>
            </a:extLst>
          </p:cNvPr>
          <p:cNvPicPr>
            <a:picLocks noChangeAspect="1"/>
          </p:cNvPicPr>
          <p:nvPr/>
        </p:nvPicPr>
        <p:blipFill>
          <a:blip r:embed="rId2"/>
          <a:stretch>
            <a:fillRect/>
          </a:stretch>
        </p:blipFill>
        <p:spPr>
          <a:xfrm>
            <a:off x="10752368" y="152400"/>
            <a:ext cx="1507663" cy="1783564"/>
          </a:xfrm>
          <a:prstGeom prst="rect">
            <a:avLst/>
          </a:prstGeom>
        </p:spPr>
      </p:pic>
    </p:spTree>
    <p:extLst>
      <p:ext uri="{BB962C8B-B14F-4D97-AF65-F5344CB8AC3E}">
        <p14:creationId xmlns:p14="http://schemas.microsoft.com/office/powerpoint/2010/main" val="263839452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128</TotalTime>
  <Words>593</Words>
  <Application>Microsoft Macintosh PowerPoint</Application>
  <PresentationFormat>Anpassad</PresentationFormat>
  <Paragraphs>38</Paragraphs>
  <Slides>4</Slides>
  <Notes>0</Notes>
  <HiddenSlides>0</HiddenSlides>
  <MMClips>0</MMClips>
  <ScaleCrop>false</ScaleCrop>
  <HeadingPairs>
    <vt:vector size="4" baseType="variant">
      <vt:variant>
        <vt:lpstr>Tema</vt:lpstr>
      </vt:variant>
      <vt:variant>
        <vt:i4>1</vt:i4>
      </vt:variant>
      <vt:variant>
        <vt:lpstr>Bildrubriker</vt:lpstr>
      </vt:variant>
      <vt:variant>
        <vt:i4>4</vt:i4>
      </vt:variant>
    </vt:vector>
  </HeadingPairs>
  <TitlesOfParts>
    <vt:vector size="5" baseType="lpstr">
      <vt:lpstr>Office Theme</vt:lpstr>
      <vt:lpstr>Policy – Alkohol och droger</vt:lpstr>
      <vt:lpstr>Policy – Alkohol och droger</vt:lpstr>
      <vt:lpstr>Policy – Alkohol och droger</vt:lpstr>
      <vt:lpstr>Policy – Alkohol och droger</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Policy - Representation</dc:title>
  <dc:creator>Martin Torpling</dc:creator>
  <cp:lastModifiedBy>Per Knubbe</cp:lastModifiedBy>
  <cp:revision>8</cp:revision>
  <dcterms:created xsi:type="dcterms:W3CDTF">2022-05-19T06:52:54Z</dcterms:created>
  <dcterms:modified xsi:type="dcterms:W3CDTF">2023-07-04T18:18:55Z</dcterms:modified>
</cp:coreProperties>
</file>