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0" r:id="rId4"/>
    <p:sldId id="271" r:id="rId5"/>
    <p:sldId id="272" r:id="rId6"/>
    <p:sldId id="284" r:id="rId7"/>
    <p:sldId id="277" r:id="rId8"/>
    <p:sldId id="278" r:id="rId9"/>
    <p:sldId id="294" r:id="rId10"/>
    <p:sldId id="273" r:id="rId11"/>
    <p:sldId id="282" r:id="rId12"/>
    <p:sldId id="283" r:id="rId13"/>
    <p:sldId id="274" r:id="rId14"/>
    <p:sldId id="275" r:id="rId15"/>
    <p:sldId id="285" r:id="rId16"/>
    <p:sldId id="286" r:id="rId17"/>
    <p:sldId id="287" r:id="rId18"/>
    <p:sldId id="293" r:id="rId19"/>
    <p:sldId id="288" r:id="rId20"/>
    <p:sldId id="290" r:id="rId21"/>
    <p:sldId id="291" r:id="rId22"/>
    <p:sldId id="292" r:id="rId23"/>
    <p:sldId id="289" r:id="rId24"/>
    <p:sldId id="295" r:id="rId25"/>
  </p:sldIdLst>
  <p:sldSz cx="12188825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99" autoAdjust="0"/>
  </p:normalViewPr>
  <p:slideViewPr>
    <p:cSldViewPr>
      <p:cViewPr varScale="1">
        <p:scale>
          <a:sx n="108" d="100"/>
          <a:sy n="108" d="100"/>
        </p:scale>
        <p:origin x="654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3" name="Platshållare 2 för datum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121D0E-3091-4D95-9CF7-51A110083791}" type="datetime1">
              <a:rPr lang="sv-SE" smtClean="0"/>
              <a:t>2020-03-10</a:t>
            </a:fld>
            <a:endParaRPr lang="sv-SE" dirty="0"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3" name="Platshållare 2 för datum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6CBD27-4AE6-41A2-BD93-A7A3AE91AEC4}" type="datetime1">
              <a:rPr lang="sv-SE" smtClean="0"/>
              <a:t>2020-03-10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dirty="0"/>
              <a:t>Redigera format för bakgrundstext</a:t>
            </a:r>
          </a:p>
          <a:p>
            <a:pPr lvl="1" rtl="0"/>
            <a:r>
              <a:rPr lang="sv-SE" dirty="0"/>
              <a:t>Nivå två</a:t>
            </a:r>
          </a:p>
          <a:p>
            <a:pPr lvl="2" rtl="0"/>
            <a:r>
              <a:rPr lang="sv-SE" dirty="0"/>
              <a:t>Nivå tre</a:t>
            </a:r>
          </a:p>
          <a:p>
            <a:pPr lvl="3" rtl="0"/>
            <a:r>
              <a:rPr lang="sv-SE" dirty="0"/>
              <a:t>Nivå fyra</a:t>
            </a:r>
          </a:p>
          <a:p>
            <a:pPr lvl="4" rtl="0"/>
            <a:r>
              <a:rPr lang="sv-SE" dirty="0"/>
              <a:t>Nivå fem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2526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0764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0969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6395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8539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3663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5568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0925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5043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1529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910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noProof="0" dirty="0"/>
              <a:t>Avgifter: Sektionsavgift 450kr/barn, Lagkassa 100kr/barn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7463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9861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3430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5627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297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noProof="0" dirty="0"/>
              <a:t>Träning: Tematräningar</a:t>
            </a:r>
            <a:r>
              <a:rPr lang="sv-SE" baseline="0" noProof="0" dirty="0"/>
              <a:t> med 3 veckorsperioder. </a:t>
            </a:r>
            <a:r>
              <a:rPr lang="sv-SE" noProof="0" dirty="0"/>
              <a:t>Dribbling, Passning/Mottagning och Skott</a:t>
            </a:r>
          </a:p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140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549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noProof="0" dirty="0"/>
              <a:t>Vi kommer att starta </a:t>
            </a:r>
            <a:r>
              <a:rPr lang="sv-SE" noProof="0" dirty="0" err="1"/>
              <a:t>fre</a:t>
            </a:r>
            <a:r>
              <a:rPr lang="sv-SE" noProof="0" dirty="0"/>
              <a:t> 20/3 kl.17-18 7mot7</a:t>
            </a:r>
          </a:p>
          <a:p>
            <a:r>
              <a:rPr lang="sv-SE" noProof="0" dirty="0"/>
              <a:t>Maj mån 17.30-18.30 gräsplanen</a:t>
            </a:r>
          </a:p>
          <a:p>
            <a:r>
              <a:rPr lang="sv-SE" noProof="0" dirty="0"/>
              <a:t>Tematräningar som förra året. Fint/Dribbling, Passning/Mottagning och Skott/Målvakt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239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2421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0445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noProof="0" dirty="0"/>
              <a:t>v.25 mån-</a:t>
            </a:r>
            <a:r>
              <a:rPr lang="sv-SE" noProof="0" dirty="0" err="1"/>
              <a:t>tor</a:t>
            </a:r>
            <a:r>
              <a:rPr lang="sv-SE" noProof="0" dirty="0"/>
              <a:t> 15/6-18/6. Unga ledare.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2305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27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grpSp>
        <p:nvGrpSpPr>
          <p:cNvPr id="256" name="rad" descr="Radgrafik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ihandsfigu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58" name="Frihandsfigu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59" name="Frihandsfigu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0" name="Frihandsfigu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1" name="Frihandsfigu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2" name="Frihandsfigu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3" name="Frihandsfigu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4" name="Frihandsfigu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5" name="Frihandsfigu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6" name="Frihandsfigu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7" name="Frihandsfigu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8" name="Frihandsfigu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9" name="Frihandsfigu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0" name="Frihandsfigu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1" name="Frihandsfigu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2" name="Frihandsfigu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3" name="Frihandsfigu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4" name="Frihandsfigu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5" name="Frihandsfigu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6" name="Frihandsfigu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7" name="Frihandsfigu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8" name="Frihandsfigu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9" name="Frihandsfigu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0" name="Frihandsfigu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1" name="Frihandsfigu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2" name="Frihandsfigu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3" name="Frihandsfigu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4" name="Frihandsfigu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5" name="Frihandsfigu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6" name="Frihandsfigu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7" name="Frihandsfigu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8" name="Frihandsfigu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9" name="Frihandsfigu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0" name="Frihandsfigu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1" name="Frihandsfigu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2" name="Frihandsfigu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3" name="Frihandsfigu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4" name="Frihandsfigu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5" name="Frihandsfigu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6" name="Frihandsfigu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7" name="Frihandsfigu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8" name="Frihandsfigu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9" name="Frihandsfigu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0" name="Frihandsfigu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1" name="Frihandsfigu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2" name="Frihandsfigu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3" name="Frihandsfigu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4" name="Frihandsfigu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5" name="Frihandsfigu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6" name="Frihandsfigu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7" name="Frihandsfigu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8" name="Frihandsfigu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9" name="Frihandsfigu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0" name="Frihandsfigu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1" name="Frihandsfigu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2" name="Frihandsfigu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3" name="Frihandsfigu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4" name="Frihandsfigu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5" name="Frihandsfigu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6" name="Frihandsfigu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7" name="Frihandsfigu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8" name="Frihandsfigu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9" name="Frihandsfigu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0" name="Frihandsfigu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1" name="Frihandsfigu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2" name="Frihandsfigu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3" name="Frihandsfigu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4" name="Frihandsfigu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5" name="Frihandsfigu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6" name="Frihandsfigu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7" name="Frihandsfigu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8" name="Frihandsfigu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9" name="Frihandsfigu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0" name="Frihandsfigu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1" name="Frihandsfigu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2" name="Frihandsfigu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3" name="Frihandsfigu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4" name="Frihandsfigu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5" name="Frihandsfigu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6" name="Frihandsfigu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7" name="Frihandsfigu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8" name="Frihandsfigu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9" name="Frihandsfigu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0" name="Frihandsfigu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1" name="Frihandsfigu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2" name="Frihandsfigu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3" name="Frihandsfigu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4" name="Frihandsfigu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5" name="Frihandsfigu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6" name="Frihandsfigu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7" name="Frihandsfigu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8" name="Frihandsfigu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9" name="Frihandsfigu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0" name="Frihandsfigu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1" name="Frihandsfigu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2" name="Frihandsfigu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3" name="Frihandsfigu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4" name="Frihandsfigu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5" name="Frihandsfigu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6" name="Frihandsfigu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7" name="Frihandsfigu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8" name="Frihandsfigu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9" name="Frihandsfigu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0" name="Frihandsfigu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1" name="Frihandsfigu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2" name="Frihandsfigu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3" name="Frihandsfigu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4" name="Frihandsfigu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5" name="Frihandsfigu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6" name="Frihandsfigu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7" name="Frihandsfigu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8" name="Frihandsfigu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9" name="Frihandsfigu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0" name="Frihandsfigu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1" name="Frihandsfigu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2" name="Frihandsfigu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3" name="Frihandsfigu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4" name="Frihandsfigu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5" name="Frihandsfigu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6" name="Frihandsfigu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7" name="’Frihandsfigu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8" name="Frihandsfigu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9" name="Frihandsfigu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</p:grp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7" name="rad" descr="Rad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ihandsfigur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9" name="Frihandsfigur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0" name="Frihandsfigur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1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2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3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4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5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4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5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6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7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8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9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0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1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2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3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4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5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6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7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8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9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0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1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2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3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4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5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6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7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8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9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0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1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2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3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4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5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6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7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8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9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0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1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2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3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4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5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6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7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8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9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0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1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2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3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4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5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6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7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8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9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80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81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</p:grp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D09CCF-EA16-4730-89AB-4B9712C5285D}" type="datetime1">
              <a:rPr lang="sv-SE" smtClean="0"/>
              <a:t>2020-03-10</a:t>
            </a:fld>
            <a:endParaRPr lang="sv-SE"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grpSp>
        <p:nvGrpSpPr>
          <p:cNvPr id="7" name="rad" descr="Radgrafik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ihandsfigu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9" name="Frihandsfigu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0" name="Frihandsfigu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1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2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3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4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5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4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5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6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7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8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9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0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1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2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3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4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5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6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7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8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9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0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1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2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3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4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5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6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7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8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9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0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1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2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3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4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5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6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7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8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9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0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1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2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3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4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5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6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7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8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9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0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1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2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3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4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5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6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7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8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9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80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81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</p:grpSp>
      <p:sp>
        <p:nvSpPr>
          <p:cNvPr id="3" name="Platshållare 2 för vertikal text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8F5F43-AF7C-407C-9C14-8A25177C885A}" type="datetime1">
              <a:rPr lang="sv-SE" noProof="0" smtClean="0"/>
              <a:t>2020-03-10</a:t>
            </a:fld>
            <a:endParaRPr lang="sv-SE" noProof="0"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167" name="rad" descr="Rad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ihandsfigu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9" name="Frihandsfigu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0" name="Frihandsfigu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1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2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3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4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5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6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7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8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9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0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1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2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3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4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5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6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7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8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9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0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1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2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3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4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5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6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7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8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9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0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1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2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3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4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5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6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7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8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9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0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1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2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3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4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5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6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7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8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9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0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1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2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3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4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5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6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7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8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9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0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1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2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3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4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5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6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7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8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9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40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41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</p:grp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F9833B-2DD6-4A3D-A264-CDC70376F55D}" type="datetime1">
              <a:rPr lang="sv-SE" smtClean="0"/>
              <a:t>2020-03-10</a:t>
            </a:fld>
            <a:endParaRPr lang="sv-SE"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255" name="rad" descr="Radgrafik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ihandsfigu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57" name="Frihandsfigu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58" name="Frihandsfigu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59" name="Frihandsfigu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0" name="Frihandsfigu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1" name="Frihandsfigu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2" name="Frihandsfigu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3" name="Frihandsfigu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4" name="Frihandsfigu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5" name="Frihandsfigu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6" name="Frihandsfigu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7" name="Frihandsfigu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8" name="Frihandsfigu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9" name="Frihandsfigu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0" name="Frihandsfigu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1" name="Frihandsfigu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2" name="Frihandsfigu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3" name="Frihandsfigu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4" name="Frihandsfigu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5" name="Frihandsfigu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6" name="Frihandsfigu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7" name="Frihandsfigu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8" name="Frihandsfigu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9" name="Frihandsfigu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0" name="Frihandsfigu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1" name="Frihandsfigu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2" name="Frihandsfigu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3" name="Frihandsfigu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4" name="Frihandsfigu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5" name="Frihandsfigu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6" name="Frihandsfigu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7" name="Frihandsfigu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8" name="Frihandsfigu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9" name="Frihandsfigu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0" name="Frihandsfigu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1" name="Frihandsfigu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2" name="Frihandsfigu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3" name="Frihandsfigu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4" name="Frihandsfigu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5" name="Frihandsfigu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6" name="Frihandsfigu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7" name="Frihandsfigu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8" name="Frihandsfigu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9" name="Frihandsfigu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0" name="Frihandsfigu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1" name="Frihandsfigu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2" name="Frihandsfigu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3" name="Frihandsfigu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4" name="Frihandsfigu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5" name="Frihandsfigu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6" name="Frihandsfigu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7" name="Frihandsfigu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8" name="Frihandsfigu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9" name="Frihandsfigu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0" name="Frihandsfigu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1" name="Frihandsfigu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2" name="Frihandsfigu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3" name="Frihandsfigu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4" name="Frihandsfigu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5" name="Frihandsfigu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6" name="Frihandsfigu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7" name="Frihandsfigu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8" name="Frihandsfigu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9" name="Frihandsfigu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0" name="Frihandsfigu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1" name="Frihandsfigu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2" name="Frihandsfigu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3" name="Frihandsfigu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4" name="Frihandsfigu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5" name="Frihandsfigu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6" name="Frihandsfigu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7" name="Frihandsfigu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8" name="Frihandsfigu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9" name="Frihandsfigu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0" name="Frihandsfigu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1" name="Frihandsfigu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2" name="Frihandsfigu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3" name="Frihandsfigu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4" name="Frihandsfigu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5" name="Frihandsfigu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6" name="Frihandsfigu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7" name="Frihandsfigu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8" name="Frihandsfigu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9" name="Frihandsfigu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0" name="Frihandsfigu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1" name="Frihandsfigu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2" name="Frihandsfigu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3" name="Frihandsfigu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4" name="Frihandsfigu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5" name="Frihandsfigu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6" name="Frihandsfigu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7" name="Frihandsfigu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8" name="Frihandsfigu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9" name="Frihandsfigu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0" name="Frihandsfigu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1" name="Frihandsfigu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2" name="Frihandsfigu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3" name="Frihandsfigu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4" name="Frihandsfigu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5" name="Frihandsfigu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6" name="Frihandsfigu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7" name="Frihandsfigu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8" name="Frihandsfigu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9" name="Frihandsfigu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0" name="Frihandsfigu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1" name="Frihandsfigu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2" name="Frihandsfigu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3" name="Frihandsfigu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4" name="Frihandsfigu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5" name="Frihandsfigu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6" name="Frihandsfigu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7" name="Frihandsfigu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8" name="Frihandsfigu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9" name="Frihandsfigu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0" name="Frihandsfigu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1" name="Frihandsfigu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2" name="Frihandsfigu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3" name="Frihandsfigu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4" name="Frihandsfigu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5" name="Frihandsfigu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6" name="’Frihandsfigu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7" name="Frihandsfigu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8" name="Frihandsfigu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</p:grp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563D4-DFC9-4B04-B8EE-A69DF4A3CC41}" type="datetime1">
              <a:rPr lang="sv-SE" smtClean="0"/>
              <a:t>2020-03-10</a:t>
            </a:fld>
            <a:endParaRPr lang="sv-SE"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grpSp>
        <p:nvGrpSpPr>
          <p:cNvPr id="158" name="rad" descr="Rad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ihandsfigu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0" name="Frihandsfigu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1" name="Frihandsfigu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2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3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4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5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6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7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8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9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0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1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2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3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4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5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6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7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8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9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0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1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2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3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4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5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6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7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8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9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0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1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2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3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4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5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6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7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8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9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0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1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2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3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4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5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6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7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8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9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0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1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2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3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4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5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6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7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8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9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0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1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2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3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4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5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6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7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8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9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0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1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2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</p:grpSp>
      <p:sp>
        <p:nvSpPr>
          <p:cNvPr id="3" name="Platshållare 2 för innehåll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5903A9-CD76-44D8-BCAD-0EF16648287D}" type="datetime1">
              <a:rPr lang="sv-SE" noProof="0" smtClean="0"/>
              <a:t>2020-03-10</a:t>
            </a:fld>
            <a:endParaRPr lang="sv-SE" noProof="0" dirty="0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grpSp>
        <p:nvGrpSpPr>
          <p:cNvPr id="160" name="rad" descr="Rad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ihandsfigur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2" name="Frihandsfigur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3" name="Frihandsfigur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4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5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6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7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8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9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0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1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2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3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4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5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6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7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8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9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0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1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2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3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4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5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6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7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8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9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0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1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2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3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4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5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6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7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8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9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0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1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2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3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4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5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6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7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8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9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0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1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2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3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4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5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6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7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8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9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0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1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2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3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4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5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6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7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8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9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0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1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2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3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4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</p:grp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4 för text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8" name="Platshållare 7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7" name="Platshållare 6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6F3CDD-B530-446C-A32B-A278A8B56E19}" type="datetime1">
              <a:rPr lang="sv-SE" noProof="0" smtClean="0"/>
              <a:t>2020-03-10</a:t>
            </a:fld>
            <a:endParaRPr lang="sv-SE" noProof="0" dirty="0"/>
          </a:p>
        </p:txBody>
      </p:sp>
      <p:sp>
        <p:nvSpPr>
          <p:cNvPr id="9" name="Platshållare 8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 noProof="0"/>
              <a:t>‹#›</a:t>
            </a:fld>
            <a:endParaRPr lang="sv-SE" noProof="0" dirty="0"/>
          </a:p>
        </p:txBody>
      </p:sp>
      <p:sp>
        <p:nvSpPr>
          <p:cNvPr id="85" name="Platshållare 3 för innehåll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156" name="rad" descr="Rad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ihandsfigu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58" name="Frihandsfigu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59" name="Frihandsfigu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0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1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2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3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4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5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6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7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8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9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0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1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2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3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4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5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6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7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8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9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0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1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2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3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4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5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6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7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8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9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0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1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2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3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4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5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6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7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8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9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0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1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2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3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4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5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6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7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8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9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0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1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2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3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4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5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6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7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8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9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0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1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2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3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4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5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6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7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8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9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0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</p:grpSp>
      <p:sp>
        <p:nvSpPr>
          <p:cNvPr id="4" name="Platshållare 3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3" name="Platshållare 2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A587E6-7ACB-4BAA-9450-357C605FBD6F}" type="datetime1">
              <a:rPr lang="sv-SE" smtClean="0"/>
              <a:t>2020-03-10</a:t>
            </a:fld>
            <a:endParaRPr lang="sv-SE" dirty="0"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2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2" name="Platshållare 1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84C002-2059-4422-B901-628F564BF567}" type="datetime1">
              <a:rPr lang="sv-SE" noProof="0" smtClean="0"/>
              <a:t>2020-03-10</a:t>
            </a:fld>
            <a:endParaRPr lang="sv-SE" noProof="0" dirty="0"/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grpSp>
        <p:nvGrpSpPr>
          <p:cNvPr id="615" name="bildruta" descr="Rutgrafik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ihandsfigu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ihandsfigu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ihandsfigu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ihandsfigu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ihandsfigu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ihandsfigu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ihandsfigu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ihandsfigu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ihandsfigu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ihandsfigu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ihandsfigu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ihandsfigu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8D15AC-9FE8-447E-87DF-AE1B256F26E6}" type="datetime1">
              <a:rPr lang="sv-SE" smtClean="0"/>
              <a:t>2020-03-10</a:t>
            </a:fld>
            <a:endParaRPr lang="sv-SE" dirty="0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2 för bild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614" name="bildruta" descr="Rutgrafik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ihandsfigu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ihandsfigu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ihandsfigu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ihandsfigu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ihandsfigu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ihandsfigu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ihandsfigu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ihandsfigu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ihandsfigu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ihandsfigu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ihandsfigu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ihandsfigu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ihandsfigu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ihandsfigu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ihandsfigu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ihandsfigu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ihandsfigu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ihandsfigu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ihandsfigu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ihandsfigu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ihandsfigu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ihandsfigu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ihandsfigu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ihandsfigu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ihandsfigu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ihandsfigu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ihandsfigu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ihandsfigu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ihandsfigu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ihandsfigu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ihandsfigu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ihandsfigu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ihandsfigu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ihandsfigu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ihandsfigu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ihandsfigu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ihandsfigu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ihandsfigu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ihandsfigu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ihandsfigu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ihandsfigu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ihandsfigu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ihandsfigu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ihandsfigu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ihandsfigu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ihandsfigu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ihandsfigu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ihandsfigu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ihandsfigu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ihandsfigu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ihandsfigu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ihandsfigu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ihandsfigu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ihandsfigu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ihandsfigu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ihandsfigu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ihandsfigu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ihandsfigu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ihandsfigu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ihandsfigu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ihandsfigu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ihandsfigu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ihandsfigu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ihandsfigu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ihandsfigu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ihandsfigu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ihandsfigu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ihandsfigu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ihandsfigu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ihandsfigu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ihandsfigu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ihandsfigu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ihandsfigu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ihandsfigu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ihandsfigu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ihandsfigu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ihandsfigu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ihandsfigu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ihandsfigu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ihandsfigu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ihandsfigu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ihandsfigu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ihandsfigu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728FDE-2A6A-4A35-A588-09ACCBE0CEAF}" type="datetime1">
              <a:rPr lang="sv-SE" smtClean="0"/>
              <a:t>2020-03-10</a:t>
            </a:fld>
            <a:endParaRPr lang="sv-SE" dirty="0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rubrik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v-SE" noProof="0"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CCC8373-8ACF-4AD1-A6A6-EDBDFF780203}" type="datetime1">
              <a:rPr lang="sv-SE" noProof="0" smtClean="0"/>
              <a:t>2020-03-10</a:t>
            </a:fld>
            <a:endParaRPr lang="sv-SE" noProof="0"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nfotboll.svenskfotboll.s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fkmariefredtjejfotboll.wordpress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stagram.com/tjejfotbollensdag/" TargetMode="External"/><Relationship Id="rId4" Type="http://schemas.openxmlformats.org/officeDocument/2006/relationships/hyperlink" Target="https://www.facebook.com/Tjejfotbollens-dag-110355910568425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v-SE" dirty="0"/>
              <a:t>Välkomna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Föräldramöte FB F12	2020-03-10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2940CC4-8288-4ADA-A485-2754D1D54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80" y="188640"/>
            <a:ext cx="783894" cy="92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Agenda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Summering 2019</a:t>
            </a:r>
          </a:p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Säsongen 2020</a:t>
            </a:r>
          </a:p>
          <a:p>
            <a:pPr rtl="0"/>
            <a:r>
              <a:rPr lang="sv-SE" sz="3200" dirty="0"/>
              <a:t>Avgifter</a:t>
            </a:r>
          </a:p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Min Fotboll (app)</a:t>
            </a:r>
          </a:p>
          <a:p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208153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Avgifter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>
          <a:xfrm>
            <a:off x="1522414" y="1905000"/>
            <a:ext cx="4571998" cy="42672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sv-SE" sz="3200" dirty="0"/>
              <a:t>Spelaravgift 450kr/barn</a:t>
            </a:r>
          </a:p>
          <a:p>
            <a:r>
              <a:rPr lang="sv-SE" sz="3200" dirty="0"/>
              <a:t>Planhyra</a:t>
            </a:r>
          </a:p>
          <a:p>
            <a:r>
              <a:rPr lang="sv-SE" sz="3200" dirty="0"/>
              <a:t>Domaravgift</a:t>
            </a:r>
          </a:p>
        </p:txBody>
      </p:sp>
      <p:sp>
        <p:nvSpPr>
          <p:cNvPr id="4" name="Platshållare för innehåll 13">
            <a:extLst>
              <a:ext uri="{FF2B5EF4-FFF2-40B4-BE49-F238E27FC236}">
                <a16:creationId xmlns:a16="http://schemas.microsoft.com/office/drawing/2014/main" id="{1D3B4361-F2BC-41BB-9A06-1AF4E37592B0}"/>
              </a:ext>
            </a:extLst>
          </p:cNvPr>
          <p:cNvSpPr txBox="1">
            <a:spLocks/>
          </p:cNvSpPr>
          <p:nvPr/>
        </p:nvSpPr>
        <p:spPr>
          <a:xfrm>
            <a:off x="7211046" y="1905000"/>
            <a:ext cx="4571998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Lagkassa</a:t>
            </a:r>
          </a:p>
          <a:p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Saldo</a:t>
            </a:r>
          </a:p>
          <a:p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Avgift</a:t>
            </a:r>
          </a:p>
        </p:txBody>
      </p:sp>
    </p:spTree>
    <p:extLst>
      <p:ext uri="{BB962C8B-B14F-4D97-AF65-F5344CB8AC3E}">
        <p14:creationId xmlns:p14="http://schemas.microsoft.com/office/powerpoint/2010/main" val="90416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Avgifter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>
          <a:xfrm>
            <a:off x="1522414" y="1905000"/>
            <a:ext cx="4571998" cy="42672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sv-SE" sz="3200" dirty="0">
                <a:solidFill>
                  <a:srgbClr val="777777"/>
                </a:solidFill>
              </a:rPr>
              <a:t>Spelaravgift 450kr/barn</a:t>
            </a:r>
          </a:p>
          <a:p>
            <a:r>
              <a:rPr lang="sv-SE" sz="3200" dirty="0">
                <a:solidFill>
                  <a:srgbClr val="777777"/>
                </a:solidFill>
              </a:rPr>
              <a:t>Planhyra</a:t>
            </a:r>
          </a:p>
          <a:p>
            <a:r>
              <a:rPr lang="sv-SE" sz="3200" dirty="0">
                <a:solidFill>
                  <a:srgbClr val="777777"/>
                </a:solidFill>
              </a:rPr>
              <a:t>Domaravgift</a:t>
            </a:r>
          </a:p>
        </p:txBody>
      </p:sp>
      <p:sp>
        <p:nvSpPr>
          <p:cNvPr id="4" name="Platshållare för innehåll 13">
            <a:extLst>
              <a:ext uri="{FF2B5EF4-FFF2-40B4-BE49-F238E27FC236}">
                <a16:creationId xmlns:a16="http://schemas.microsoft.com/office/drawing/2014/main" id="{1D3B4361-F2BC-41BB-9A06-1AF4E37592B0}"/>
              </a:ext>
            </a:extLst>
          </p:cNvPr>
          <p:cNvSpPr txBox="1">
            <a:spLocks/>
          </p:cNvSpPr>
          <p:nvPr/>
        </p:nvSpPr>
        <p:spPr>
          <a:xfrm>
            <a:off x="7211046" y="1905000"/>
            <a:ext cx="4571998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sz="3200" dirty="0"/>
              <a:t>Lagkassa</a:t>
            </a:r>
          </a:p>
          <a:p>
            <a:r>
              <a:rPr lang="sv-SE" sz="3200" dirty="0"/>
              <a:t>Saldo: </a:t>
            </a:r>
            <a:r>
              <a:rPr lang="sv-SE" sz="2800" dirty="0"/>
              <a:t>575 kr</a:t>
            </a:r>
          </a:p>
          <a:p>
            <a:r>
              <a:rPr lang="sv-SE" sz="3200" dirty="0"/>
              <a:t>Avgift: Förslag 100kr</a:t>
            </a:r>
          </a:p>
        </p:txBody>
      </p:sp>
    </p:spTree>
    <p:extLst>
      <p:ext uri="{BB962C8B-B14F-4D97-AF65-F5344CB8AC3E}">
        <p14:creationId xmlns:p14="http://schemas.microsoft.com/office/powerpoint/2010/main" val="226437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Agenda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Summering 2019</a:t>
            </a:r>
          </a:p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Säsongen 2020</a:t>
            </a:r>
          </a:p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Avgifter</a:t>
            </a:r>
          </a:p>
          <a:p>
            <a:pPr rtl="0"/>
            <a:r>
              <a:rPr lang="sv-SE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 Fotboll (app)</a:t>
            </a:r>
            <a:endParaRPr lang="sv-SE" sz="3200" dirty="0"/>
          </a:p>
          <a:p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18438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Agenda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Summering 2019</a:t>
            </a:r>
          </a:p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Säsongen 2020</a:t>
            </a:r>
          </a:p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Avgifter</a:t>
            </a:r>
          </a:p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Min Fotboll (app)</a:t>
            </a:r>
          </a:p>
          <a:p>
            <a:r>
              <a:rPr lang="sv-SE" sz="3200" dirty="0"/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1777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Övrigt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sv-SE" sz="3200" dirty="0"/>
              <a:t>Diplomerad förening</a:t>
            </a:r>
          </a:p>
          <a:p>
            <a:pPr rtl="0"/>
            <a:r>
              <a:rPr lang="sv-SE" sz="3200" dirty="0"/>
              <a:t>Tjejfotbollens dag</a:t>
            </a:r>
          </a:p>
          <a:p>
            <a:pPr rtl="0"/>
            <a:r>
              <a:rPr lang="sv-SE" sz="3200" dirty="0"/>
              <a:t>Profilkläder</a:t>
            </a:r>
          </a:p>
          <a:p>
            <a:r>
              <a:rPr lang="sv-SE" sz="3200" dirty="0"/>
              <a:t>Övriga frågor och funderingar</a:t>
            </a:r>
          </a:p>
        </p:txBody>
      </p:sp>
    </p:spTree>
    <p:extLst>
      <p:ext uri="{BB962C8B-B14F-4D97-AF65-F5344CB8AC3E}">
        <p14:creationId xmlns:p14="http://schemas.microsoft.com/office/powerpoint/2010/main" val="347387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Övrigt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sv-SE" sz="3200" dirty="0"/>
              <a:t>Diplomerad förening</a:t>
            </a:r>
          </a:p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Tjejfotbollens dag</a:t>
            </a:r>
          </a:p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Profilkläder</a:t>
            </a:r>
          </a:p>
          <a:p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Övriga frågor och funderingar</a:t>
            </a:r>
          </a:p>
        </p:txBody>
      </p:sp>
    </p:spTree>
    <p:extLst>
      <p:ext uri="{BB962C8B-B14F-4D97-AF65-F5344CB8AC3E}">
        <p14:creationId xmlns:p14="http://schemas.microsoft.com/office/powerpoint/2010/main" val="25492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Övrigt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Diplomerad förening</a:t>
            </a:r>
          </a:p>
          <a:p>
            <a:pPr rtl="0"/>
            <a:r>
              <a:rPr lang="sv-SE" sz="3200" dirty="0"/>
              <a:t>Tjejfotbollens dag</a:t>
            </a:r>
          </a:p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Profilkläder</a:t>
            </a:r>
          </a:p>
          <a:p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Övriga frågor och funderingar</a:t>
            </a:r>
          </a:p>
        </p:txBody>
      </p:sp>
    </p:spTree>
    <p:extLst>
      <p:ext uri="{BB962C8B-B14F-4D97-AF65-F5344CB8AC3E}">
        <p14:creationId xmlns:p14="http://schemas.microsoft.com/office/powerpoint/2010/main" val="7519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Tjejfotbollens dag 2020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>
          <a:xfrm>
            <a:off x="1522414" y="1905000"/>
            <a:ext cx="10188622" cy="4267200"/>
          </a:xfrm>
        </p:spPr>
        <p:txBody>
          <a:bodyPr rtlCol="0">
            <a:normAutofit/>
          </a:bodyPr>
          <a:lstStyle/>
          <a:p>
            <a:pPr rtl="0"/>
            <a:r>
              <a:rPr lang="sv-SE" sz="3200" dirty="0"/>
              <a:t>Sön 19/4 kl.10-13</a:t>
            </a:r>
          </a:p>
          <a:p>
            <a:pPr lvl="3"/>
            <a:r>
              <a:rPr lang="sv-SE" sz="2400" dirty="0">
                <a:hlinkClick r:id="rId3"/>
              </a:rPr>
              <a:t>https://ifkmariefredtjejfotboll.wordpress.com/</a:t>
            </a:r>
            <a:endParaRPr lang="sv-SE" sz="2400" dirty="0"/>
          </a:p>
          <a:p>
            <a:pPr lvl="3"/>
            <a:r>
              <a:rPr lang="sv-SE" sz="2400" dirty="0">
                <a:hlinkClick r:id="rId4"/>
              </a:rPr>
              <a:t>https://www.facebook.com/Tjejfotbollens-dag-110355910568425</a:t>
            </a:r>
            <a:endParaRPr lang="sv-SE" sz="2400" dirty="0"/>
          </a:p>
          <a:p>
            <a:pPr lvl="3"/>
            <a:r>
              <a:rPr lang="sv-SE" sz="2400" dirty="0">
                <a:hlinkClick r:id="rId5"/>
              </a:rPr>
              <a:t>https://www.instagram.com/tjejfotbollensdag/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0919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Övrigt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Diplomerad förening</a:t>
            </a:r>
          </a:p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Tjejfotbollens dag</a:t>
            </a:r>
          </a:p>
          <a:p>
            <a:pPr rtl="0"/>
            <a:r>
              <a:rPr lang="sv-SE" sz="3200" dirty="0"/>
              <a:t>Profilkläder</a:t>
            </a:r>
          </a:p>
          <a:p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Övriga frågor och funderingar</a:t>
            </a:r>
          </a:p>
        </p:txBody>
      </p:sp>
    </p:spTree>
    <p:extLst>
      <p:ext uri="{BB962C8B-B14F-4D97-AF65-F5344CB8AC3E}">
        <p14:creationId xmlns:p14="http://schemas.microsoft.com/office/powerpoint/2010/main" val="254831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Agenda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3200" dirty="0"/>
              <a:t>Summering 2019</a:t>
            </a:r>
          </a:p>
          <a:p>
            <a:pPr rtl="0"/>
            <a:r>
              <a:rPr lang="sv-SE" sz="3200" dirty="0"/>
              <a:t>Säsongen 2020</a:t>
            </a:r>
          </a:p>
          <a:p>
            <a:pPr rtl="0"/>
            <a:r>
              <a:rPr lang="sv-SE" sz="3200" dirty="0"/>
              <a:t>Avgifter</a:t>
            </a:r>
          </a:p>
          <a:p>
            <a:pPr rtl="0"/>
            <a:r>
              <a:rPr lang="sv-SE" sz="3200" dirty="0"/>
              <a:t>Min Fotboll (app)</a:t>
            </a:r>
          </a:p>
          <a:p>
            <a:r>
              <a:rPr lang="sv-SE" sz="3200" dirty="0"/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5F5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5F5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5F5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5F5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5F5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5F5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5F5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5F5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Overall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sv-SE" sz="3200" dirty="0"/>
              <a:t>Senior (878kr)</a:t>
            </a:r>
          </a:p>
          <a:p>
            <a:pPr lvl="1"/>
            <a:r>
              <a:rPr lang="sv-SE" sz="2800" dirty="0"/>
              <a:t>CONDIVO20 TRG TOP SR 479kr</a:t>
            </a:r>
          </a:p>
          <a:p>
            <a:pPr lvl="1"/>
            <a:r>
              <a:rPr lang="sv-SE" sz="2800" dirty="0"/>
              <a:t>CONDIVO20 TRG PANT SR  399kr</a:t>
            </a:r>
          </a:p>
          <a:p>
            <a:r>
              <a:rPr lang="sv-SE" sz="3200" dirty="0"/>
              <a:t>Junior  (718kr)</a:t>
            </a:r>
          </a:p>
          <a:p>
            <a:pPr lvl="1"/>
            <a:r>
              <a:rPr lang="sv-SE" sz="2800" dirty="0"/>
              <a:t>CONDIVO20 TRG TOP JR  399kr</a:t>
            </a:r>
          </a:p>
          <a:p>
            <a:pPr lvl="1"/>
            <a:r>
              <a:rPr lang="sv-SE" sz="2800" dirty="0"/>
              <a:t>CONDIVO20 TRG PANT JR  319kr</a:t>
            </a:r>
          </a:p>
          <a:p>
            <a:r>
              <a:rPr lang="sv-SE" sz="3200" dirty="0"/>
              <a:t>Ryggnamn 80kr</a:t>
            </a:r>
          </a:p>
          <a:p>
            <a:r>
              <a:rPr lang="sv-SE" sz="3200" dirty="0"/>
              <a:t>Litet namntryck 50kr/plagg</a:t>
            </a:r>
            <a:endParaRPr lang="sv-SE" sz="3200" dirty="0">
              <a:solidFill>
                <a:schemeClr val="tx2">
                  <a:lumMod val="50000"/>
                </a:schemeClr>
              </a:solidFill>
            </a:endParaRPr>
          </a:p>
          <a:p>
            <a:endParaRPr lang="sv-SE" sz="3200" dirty="0"/>
          </a:p>
          <a:p>
            <a:endParaRPr lang="sv-SE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0" name="Picture 6" descr="C:\Users\e027651\AppData\Local\Temp\SNAGHTML1578200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703" y="2898981"/>
            <a:ext cx="932952" cy="227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596" y="2138611"/>
            <a:ext cx="1361905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5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Träningsställ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sv-SE" sz="3200" dirty="0"/>
              <a:t>ENTRADA T-SHIRT 149kr</a:t>
            </a:r>
          </a:p>
          <a:p>
            <a:r>
              <a:rPr lang="sv-SE" sz="3200" dirty="0"/>
              <a:t>PARMA SHORTS 149kr</a:t>
            </a:r>
          </a:p>
          <a:p>
            <a:r>
              <a:rPr lang="sv-SE" sz="3200" dirty="0"/>
              <a:t>MILANO STRUMPA 79kr</a:t>
            </a:r>
          </a:p>
          <a:p>
            <a:r>
              <a:rPr lang="sv-SE" sz="3200" dirty="0"/>
              <a:t>Ryggnamn 80kr</a:t>
            </a:r>
          </a:p>
          <a:p>
            <a:r>
              <a:rPr lang="sv-SE" sz="3200" dirty="0"/>
              <a:t>Litet namntryck 50kr/plagg</a:t>
            </a:r>
            <a:endParaRPr lang="sv-SE" sz="3200" dirty="0">
              <a:solidFill>
                <a:schemeClr val="tx2">
                  <a:lumMod val="50000"/>
                </a:schemeClr>
              </a:solidFill>
            </a:endParaRPr>
          </a:p>
          <a:p>
            <a:endParaRPr lang="sv-SE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889" y="1884844"/>
            <a:ext cx="1342286" cy="1756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724" y="2420888"/>
            <a:ext cx="1007429" cy="1072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603" y="3933056"/>
            <a:ext cx="961143" cy="12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Övriga produkter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sv-SE" sz="3200" dirty="0"/>
              <a:t>CORE RAIN SR 319kr</a:t>
            </a:r>
          </a:p>
          <a:p>
            <a:r>
              <a:rPr lang="sv-SE" sz="3200" dirty="0"/>
              <a:t>CORE RAIN JR 279kr</a:t>
            </a:r>
          </a:p>
          <a:p>
            <a:r>
              <a:rPr lang="sv-SE" sz="3200" dirty="0"/>
              <a:t>CORE STD JKT 719kr</a:t>
            </a:r>
          </a:p>
          <a:p>
            <a:r>
              <a:rPr lang="sv-SE" sz="3200" dirty="0"/>
              <a:t>BAG DU1988 299kr</a:t>
            </a:r>
          </a:p>
          <a:p>
            <a:r>
              <a:rPr lang="sv-SE" sz="3200" dirty="0"/>
              <a:t>RYGGSÄCK DU1996 269kr</a:t>
            </a:r>
            <a:endParaRPr lang="sv-SE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00" y="1905000"/>
            <a:ext cx="1561905" cy="209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422" y="2420891"/>
            <a:ext cx="1466667" cy="1810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548" y="4509471"/>
            <a:ext cx="1771429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Övrigt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Diplomerad förening</a:t>
            </a:r>
          </a:p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Tjejfotbollens dag</a:t>
            </a:r>
          </a:p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Profilkläder</a:t>
            </a:r>
          </a:p>
          <a:p>
            <a:r>
              <a:rPr lang="sv-SE" sz="3200" dirty="0"/>
              <a:t>Övriga frågor och funderingar</a:t>
            </a:r>
          </a:p>
        </p:txBody>
      </p:sp>
    </p:spTree>
    <p:extLst>
      <p:ext uri="{BB962C8B-B14F-4D97-AF65-F5344CB8AC3E}">
        <p14:creationId xmlns:p14="http://schemas.microsoft.com/office/powerpoint/2010/main" val="237529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v-SE" dirty="0"/>
              <a:t>Tack för visat intresse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Föräldramöte FB F12	2020-03-10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2940CC4-8288-4ADA-A485-2754D1D54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80" y="188640"/>
            <a:ext cx="783894" cy="92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Summering 2019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sv-SE" sz="3200" dirty="0"/>
              <a:t>Träning</a:t>
            </a:r>
          </a:p>
          <a:p>
            <a:pPr rtl="0"/>
            <a:r>
              <a:rPr lang="sv-SE" sz="3200" dirty="0"/>
              <a:t>Utveckling</a:t>
            </a:r>
          </a:p>
          <a:p>
            <a:pPr rtl="0"/>
            <a:r>
              <a:rPr lang="sv-SE" sz="3200" dirty="0"/>
              <a:t>Cupen</a:t>
            </a:r>
          </a:p>
        </p:txBody>
      </p:sp>
    </p:spTree>
    <p:extLst>
      <p:ext uri="{BB962C8B-B14F-4D97-AF65-F5344CB8AC3E}">
        <p14:creationId xmlns:p14="http://schemas.microsoft.com/office/powerpoint/2010/main" val="2721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Agenda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Summering 2019</a:t>
            </a:r>
          </a:p>
          <a:p>
            <a:pPr rtl="0"/>
            <a:r>
              <a:rPr lang="sv-SE" sz="3200" dirty="0"/>
              <a:t>Säsongen 2020</a:t>
            </a:r>
          </a:p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Avgifter</a:t>
            </a:r>
          </a:p>
          <a:p>
            <a:pPr rtl="0"/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Min Fotboll (app)</a:t>
            </a:r>
          </a:p>
          <a:p>
            <a:r>
              <a:rPr lang="sv-SE" sz="3200" dirty="0">
                <a:solidFill>
                  <a:schemeClr val="tx2">
                    <a:lumMod val="50000"/>
                  </a:schemeClr>
                </a:solidFill>
              </a:rPr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41380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Säsongen 2020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sv-SE" sz="3200" dirty="0"/>
              <a:t>Träning</a:t>
            </a:r>
          </a:p>
          <a:p>
            <a:pPr rtl="0"/>
            <a:r>
              <a:rPr lang="sv-SE" sz="3200" dirty="0"/>
              <a:t>Sammandrag</a:t>
            </a:r>
          </a:p>
          <a:p>
            <a:pPr rtl="0"/>
            <a:r>
              <a:rPr lang="sv-SE" sz="3200" dirty="0"/>
              <a:t>Cuper</a:t>
            </a:r>
          </a:p>
          <a:p>
            <a:pPr rtl="0"/>
            <a:r>
              <a:rPr lang="sv-SE" sz="3200" dirty="0"/>
              <a:t>Fotbollsskolan Lira </a:t>
            </a:r>
            <a:r>
              <a:rPr lang="sv-SE" sz="3200" dirty="0" err="1"/>
              <a:t>BlåGult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2224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5F5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5F5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5F5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5F5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5F5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5F5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5F5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5F5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Sammandrag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da-DK" sz="3200" dirty="0"/>
              <a:t>10 maj</a:t>
            </a:r>
          </a:p>
          <a:p>
            <a:r>
              <a:rPr lang="da-DK" sz="3200" dirty="0"/>
              <a:t>30/31 maj</a:t>
            </a:r>
          </a:p>
          <a:p>
            <a:r>
              <a:rPr lang="da-DK" sz="3200" dirty="0"/>
              <a:t>14 juni</a:t>
            </a:r>
          </a:p>
          <a:p>
            <a:r>
              <a:rPr lang="da-DK" sz="3200" dirty="0"/>
              <a:t>24 augusti</a:t>
            </a:r>
          </a:p>
          <a:p>
            <a:r>
              <a:rPr lang="da-DK" sz="3200" dirty="0"/>
              <a:t>6 september</a:t>
            </a:r>
          </a:p>
          <a:p>
            <a:r>
              <a:rPr lang="da-DK" sz="3200" dirty="0"/>
              <a:t>20 september</a:t>
            </a:r>
          </a:p>
        </p:txBody>
      </p:sp>
    </p:spTree>
    <p:extLst>
      <p:ext uri="{BB962C8B-B14F-4D97-AF65-F5344CB8AC3E}">
        <p14:creationId xmlns:p14="http://schemas.microsoft.com/office/powerpoint/2010/main" val="37540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94D30FC-14D4-4BFE-BDEB-EC882992B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96"/>
            <a:ext cx="12188825" cy="68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Säsongen 2020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sv-SE" sz="3200" dirty="0">
                <a:solidFill>
                  <a:srgbClr val="777777"/>
                </a:solidFill>
              </a:rPr>
              <a:t>Träning</a:t>
            </a:r>
          </a:p>
          <a:p>
            <a:pPr rtl="0"/>
            <a:r>
              <a:rPr lang="sv-SE" sz="3200" dirty="0">
                <a:solidFill>
                  <a:srgbClr val="777777"/>
                </a:solidFill>
              </a:rPr>
              <a:t>Sammandrag</a:t>
            </a:r>
          </a:p>
          <a:p>
            <a:pPr rtl="0"/>
            <a:r>
              <a:rPr lang="sv-SE" sz="3200" dirty="0"/>
              <a:t>Cuper</a:t>
            </a:r>
          </a:p>
          <a:p>
            <a:r>
              <a:rPr lang="sv-SE" sz="3200" dirty="0">
                <a:solidFill>
                  <a:srgbClr val="777777"/>
                </a:solidFill>
              </a:rPr>
              <a:t>Fotbollsskolan Lira </a:t>
            </a:r>
            <a:r>
              <a:rPr lang="sv-SE" sz="3200" dirty="0" err="1">
                <a:solidFill>
                  <a:srgbClr val="777777"/>
                </a:solidFill>
              </a:rPr>
              <a:t>BlåGult</a:t>
            </a:r>
            <a:endParaRPr lang="sv-SE" sz="3200" dirty="0">
              <a:solidFill>
                <a:srgbClr val="777777"/>
              </a:solidFill>
            </a:endParaRPr>
          </a:p>
          <a:p>
            <a:pPr rtl="0"/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16160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1600" dirty="0">
                <a:solidFill>
                  <a:schemeClr val="tx1">
                    <a:lumMod val="65000"/>
                  </a:schemeClr>
                </a:solidFill>
              </a:rPr>
              <a:t>Säsongen 2020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sv-SE" sz="3200" dirty="0">
                <a:solidFill>
                  <a:srgbClr val="777777"/>
                </a:solidFill>
              </a:rPr>
              <a:t>Träning</a:t>
            </a:r>
          </a:p>
          <a:p>
            <a:pPr rtl="0"/>
            <a:r>
              <a:rPr lang="sv-SE" sz="3200" dirty="0">
                <a:solidFill>
                  <a:srgbClr val="777777"/>
                </a:solidFill>
              </a:rPr>
              <a:t>Sammandrag</a:t>
            </a:r>
          </a:p>
          <a:p>
            <a:pPr rtl="0"/>
            <a:r>
              <a:rPr lang="sv-SE" sz="3200" dirty="0">
                <a:solidFill>
                  <a:srgbClr val="777777"/>
                </a:solidFill>
              </a:rPr>
              <a:t>Cuper</a:t>
            </a:r>
          </a:p>
          <a:p>
            <a:r>
              <a:rPr lang="sv-SE" sz="3200" dirty="0"/>
              <a:t>Fotbollsskolan Lira </a:t>
            </a:r>
            <a:r>
              <a:rPr lang="sv-SE" sz="3200" dirty="0" err="1"/>
              <a:t>BlåGult</a:t>
            </a:r>
            <a:endParaRPr lang="sv-SE" sz="3200" dirty="0"/>
          </a:p>
          <a:p>
            <a:pPr rtl="0"/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3010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art tavl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2_TF02804846_TF02804846" id="{EB999075-59DB-4C14-BA46-41FEF534751D}" vid="{2B4A5B03-9375-48F4-8A83-FE3E2E940433}"/>
    </a:ext>
  </a:extLst>
</a:theme>
</file>

<file path=ppt/theme/theme2.xml><?xml version="1.0" encoding="utf-8"?>
<a:theme xmlns:a="http://schemas.openxmlformats.org/drawingml/2006/main" name="Office-t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Svart tavla, utbildningspresentation (bredbild)</Template>
  <TotalTime>2140</TotalTime>
  <Words>388</Words>
  <Application>Microsoft Office PowerPoint</Application>
  <PresentationFormat>Anpassad</PresentationFormat>
  <Paragraphs>154</Paragraphs>
  <Slides>24</Slides>
  <Notes>23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8" baseType="lpstr">
      <vt:lpstr>Arial</vt:lpstr>
      <vt:lpstr>Consolas</vt:lpstr>
      <vt:lpstr>Corbel</vt:lpstr>
      <vt:lpstr>Svart tavla 16x9</vt:lpstr>
      <vt:lpstr>Välkomna</vt:lpstr>
      <vt:lpstr>Agenda</vt:lpstr>
      <vt:lpstr>Summering 2019</vt:lpstr>
      <vt:lpstr>Agenda</vt:lpstr>
      <vt:lpstr>Säsongen 2020</vt:lpstr>
      <vt:lpstr>Sammandrag</vt:lpstr>
      <vt:lpstr>PowerPoint-presentation</vt:lpstr>
      <vt:lpstr>Säsongen 2020</vt:lpstr>
      <vt:lpstr>Säsongen 2020</vt:lpstr>
      <vt:lpstr>Agenda</vt:lpstr>
      <vt:lpstr>Avgifter</vt:lpstr>
      <vt:lpstr>Avgifter</vt:lpstr>
      <vt:lpstr>Agenda</vt:lpstr>
      <vt:lpstr>Agenda</vt:lpstr>
      <vt:lpstr>Övrigt</vt:lpstr>
      <vt:lpstr>Övrigt</vt:lpstr>
      <vt:lpstr>Övrigt</vt:lpstr>
      <vt:lpstr>Tjejfotbollens dag 2020</vt:lpstr>
      <vt:lpstr>Övrigt</vt:lpstr>
      <vt:lpstr>Overall</vt:lpstr>
      <vt:lpstr>Träningsställ</vt:lpstr>
      <vt:lpstr>Övriga produkter</vt:lpstr>
      <vt:lpstr>Övrigt</vt:lpstr>
      <vt:lpstr>Tack för visat intresse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Mikael Undhjem</dc:creator>
  <cp:lastModifiedBy>Mikael Undhjem</cp:lastModifiedBy>
  <cp:revision>36</cp:revision>
  <dcterms:created xsi:type="dcterms:W3CDTF">2019-11-04T16:22:40Z</dcterms:created>
  <dcterms:modified xsi:type="dcterms:W3CDTF">2020-03-11T16:36:00Z</dcterms:modified>
</cp:coreProperties>
</file>