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9" r:id="rId7"/>
    <p:sldId id="257" r:id="rId8"/>
    <p:sldId id="258" r:id="rId9"/>
    <p:sldId id="268" r:id="rId10"/>
    <p:sldId id="266" r:id="rId11"/>
    <p:sldId id="260" r:id="rId12"/>
    <p:sldId id="261" r:id="rId13"/>
    <p:sldId id="262" r:id="rId14"/>
    <p:sldId id="265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0" autoAdjust="0"/>
  </p:normalViewPr>
  <p:slideViewPr>
    <p:cSldViewPr>
      <p:cViewPr varScale="1">
        <p:scale>
          <a:sx n="66" d="100"/>
          <a:sy n="66" d="100"/>
        </p:scale>
        <p:origin x="130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AE1F2B1-40DF-429E-B074-352CF6AD6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EA24B-BA82-4822-8CDA-A5A7A0B03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8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B7A65-D6CF-4527-96FD-EB2D4AEC5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679AB-43BB-4632-B69C-A0A149EED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4275-A29D-44E2-8468-22A69CBE0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5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DAFF-AC04-4F9C-86BA-39C749CFBF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A949E-0E37-44B0-875D-869809ABF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F0581-0E5C-455F-918C-D8425BE68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18F83-2BEB-4CA3-8C25-84C69011D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63C09-6FC1-43D2-8772-AB635AD29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DE007-E7A9-473A-8594-2B4AA821E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Andra nivån</a:t>
            </a:r>
          </a:p>
          <a:p>
            <a:pPr lvl="2"/>
            <a:r>
              <a:rPr lang="en-US"/>
              <a:t>Tredje nivån</a:t>
            </a:r>
          </a:p>
          <a:p>
            <a:pPr lvl="3"/>
            <a:r>
              <a:rPr lang="en-US"/>
              <a:t>Fjärde nivån</a:t>
            </a:r>
          </a:p>
          <a:p>
            <a:pPr lvl="4"/>
            <a:r>
              <a:rPr lang="en-US"/>
              <a:t>Femte nivån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A7796B5-B420-4CDC-BAB0-FA51D8BFAF7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Bildobjekt 2" descr="En bild som visar text, utomhus, himmel, skylt&#10;&#10;Automatiskt genererad beskrivning">
            <a:extLst>
              <a:ext uri="{FF2B5EF4-FFF2-40B4-BE49-F238E27FC236}">
                <a16:creationId xmlns:a16="http://schemas.microsoft.com/office/drawing/2014/main" id="{487D211E-59B0-276C-B43B-BB5932C54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80A680-25C6-0F37-2AAF-0688BFEC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09600"/>
            <a:ext cx="7696200" cy="914400"/>
          </a:xfrm>
        </p:spPr>
        <p:txBody>
          <a:bodyPr/>
          <a:lstStyle/>
          <a:p>
            <a:r>
              <a:rPr lang="sv-SE" dirty="0"/>
              <a:t>DISTRIKTSLAG</a:t>
            </a:r>
            <a:br>
              <a:rPr lang="sv-SE" dirty="0"/>
            </a:br>
            <a:r>
              <a:rPr lang="sv-SE" dirty="0"/>
              <a:t>/VSK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47EA94-C4A2-62F9-16C6-9CEDEA2F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077072"/>
            <a:ext cx="4320480" cy="2448273"/>
          </a:xfrm>
        </p:spPr>
        <p:txBody>
          <a:bodyPr/>
          <a:lstStyle/>
          <a:p>
            <a:r>
              <a:rPr lang="sv-SE" dirty="0"/>
              <a:t>WOW! OM VI KAN FÅ MED NÅN!</a:t>
            </a:r>
          </a:p>
        </p:txBody>
      </p:sp>
    </p:spTree>
    <p:extLst>
      <p:ext uri="{BB962C8B-B14F-4D97-AF65-F5344CB8AC3E}">
        <p14:creationId xmlns:p14="http://schemas.microsoft.com/office/powerpoint/2010/main" val="2670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7E8C1-E0E5-7F0E-FCB1-9646CFB9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09600"/>
            <a:ext cx="7696200" cy="914400"/>
          </a:xfrm>
        </p:spPr>
        <p:txBody>
          <a:bodyPr/>
          <a:lstStyle/>
          <a:p>
            <a:r>
              <a:rPr lang="sv-SE" dirty="0"/>
              <a:t>VSK AKADEMI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72EC6C-201A-AF07-9070-532ABFDD1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HERMAN AKDEMICHEF FRAM TILL 2022.</a:t>
            </a:r>
          </a:p>
          <a:p>
            <a:r>
              <a:rPr lang="sv-SE" dirty="0"/>
              <a:t>2023 Emilio </a:t>
            </a:r>
            <a:r>
              <a:rPr lang="sv-SE" dirty="0" err="1"/>
              <a:t>Nammour</a:t>
            </a:r>
            <a:r>
              <a:rPr lang="sv-SE" dirty="0"/>
              <a:t> TF. </a:t>
            </a:r>
            <a:r>
              <a:rPr lang="sv-SE" dirty="0" err="1"/>
              <a:t>Akdemichef</a:t>
            </a:r>
            <a:endParaRPr lang="sv-SE" dirty="0"/>
          </a:p>
          <a:p>
            <a:r>
              <a:rPr lang="sv-SE" dirty="0"/>
              <a:t>2023 Augusti-</a:t>
            </a:r>
            <a:r>
              <a:rPr lang="sv-SE" dirty="0" err="1"/>
              <a:t>Vsk</a:t>
            </a:r>
            <a:r>
              <a:rPr lang="sv-SE" dirty="0"/>
              <a:t> annonserar tjänsten </a:t>
            </a:r>
            <a:r>
              <a:rPr lang="sv-SE" dirty="0" err="1"/>
              <a:t>akdemichef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565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98CA8-6305-6DBB-B8B1-115943C4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6632"/>
            <a:ext cx="7696200" cy="5562600"/>
          </a:xfrm>
        </p:spPr>
        <p:txBody>
          <a:bodyPr/>
          <a:lstStyle/>
          <a:p>
            <a:r>
              <a:rPr lang="sv-SE" sz="3200" dirty="0">
                <a:solidFill>
                  <a:srgbClr val="FF0000"/>
                </a:solidFill>
              </a:rPr>
              <a:t>ÖVRIGA</a:t>
            </a:r>
            <a:br>
              <a:rPr lang="sv-SE" sz="3200" dirty="0">
                <a:solidFill>
                  <a:srgbClr val="FF0000"/>
                </a:solidFill>
              </a:rPr>
            </a:br>
            <a:r>
              <a:rPr lang="sv-SE" sz="3200" dirty="0">
                <a:solidFill>
                  <a:srgbClr val="FF0000"/>
                </a:solidFill>
              </a:rPr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F0B48E-41FC-7EAB-3E59-AC9EF289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0A8BC-2F2A-A1B0-ADE3-9A51392C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innehåll 7" descr="En bild som visar text, skärmbild, nummer&#10;&#10;Automatiskt genererad beskrivning">
            <a:extLst>
              <a:ext uri="{FF2B5EF4-FFF2-40B4-BE49-F238E27FC236}">
                <a16:creationId xmlns:a16="http://schemas.microsoft.com/office/drawing/2014/main" id="{71397D3F-9CB3-2DE1-5B29-B2100343B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59"/>
            <a:ext cx="3203848" cy="6933459"/>
          </a:xfrm>
        </p:spPr>
      </p:pic>
      <p:pic>
        <p:nvPicPr>
          <p:cNvPr id="10" name="Bildobjekt 9" descr="En bild som visar text, skärmbild, nummer&#10;&#10;Automatiskt genererad beskrivning">
            <a:extLst>
              <a:ext uri="{FF2B5EF4-FFF2-40B4-BE49-F238E27FC236}">
                <a16:creationId xmlns:a16="http://schemas.microsoft.com/office/drawing/2014/main" id="{1ED80304-3D1B-3B20-F84D-C27A982E3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4" y="33648"/>
            <a:ext cx="3203850" cy="693345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5DF360F-80BC-3460-9B2A-CCF2C6CA79EA}"/>
              </a:ext>
            </a:extLst>
          </p:cNvPr>
          <p:cNvSpPr txBox="1"/>
          <p:nvPr/>
        </p:nvSpPr>
        <p:spPr>
          <a:xfrm>
            <a:off x="3491880" y="476672"/>
            <a:ext cx="22196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sv-SE" sz="8800" dirty="0">
                <a:solidFill>
                  <a:srgbClr val="FF0000"/>
                </a:solidFill>
              </a:rPr>
              <a:t>0</a:t>
            </a:r>
          </a:p>
          <a:p>
            <a:pPr algn="ctr"/>
            <a:r>
              <a:rPr lang="sv-SE" sz="8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sv-SE" sz="8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Stjärna: 5 punkter 4">
            <a:extLst>
              <a:ext uri="{FF2B5EF4-FFF2-40B4-BE49-F238E27FC236}">
                <a16:creationId xmlns:a16="http://schemas.microsoft.com/office/drawing/2014/main" id="{067D3D23-A7DD-2C3E-9E87-11FB5E28473D}"/>
              </a:ext>
            </a:extLst>
          </p:cNvPr>
          <p:cNvSpPr/>
          <p:nvPr/>
        </p:nvSpPr>
        <p:spPr bwMode="auto">
          <a:xfrm>
            <a:off x="7308304" y="4581128"/>
            <a:ext cx="432048" cy="576064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tjärna: 5 punkter 5">
            <a:extLst>
              <a:ext uri="{FF2B5EF4-FFF2-40B4-BE49-F238E27FC236}">
                <a16:creationId xmlns:a16="http://schemas.microsoft.com/office/drawing/2014/main" id="{3BE5FAE4-53F3-6A97-3D99-3B8497EA4CB5}"/>
              </a:ext>
            </a:extLst>
          </p:cNvPr>
          <p:cNvSpPr/>
          <p:nvPr/>
        </p:nvSpPr>
        <p:spPr bwMode="auto">
          <a:xfrm>
            <a:off x="7308303" y="6314495"/>
            <a:ext cx="305279" cy="44243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7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18A871-334F-EAB9-286B-365B3306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En bild som visar text, skärmbild, nummer, programvara&#10;&#10;Automatiskt genererad beskrivning">
            <a:extLst>
              <a:ext uri="{FF2B5EF4-FFF2-40B4-BE49-F238E27FC236}">
                <a16:creationId xmlns:a16="http://schemas.microsoft.com/office/drawing/2014/main" id="{5700AE81-DE58-E096-50A6-693FE79F9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3127740" cy="6807253"/>
          </a:xfrm>
        </p:spPr>
      </p:pic>
      <p:pic>
        <p:nvPicPr>
          <p:cNvPr id="7" name="Bildobjekt 6" descr="En bild som visar text, skärmbild, nummer, programvara&#10;&#10;Automatiskt genererad beskrivning">
            <a:extLst>
              <a:ext uri="{FF2B5EF4-FFF2-40B4-BE49-F238E27FC236}">
                <a16:creationId xmlns:a16="http://schemas.microsoft.com/office/drawing/2014/main" id="{EB28D8F4-8EC8-D994-4053-D0AD87498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18" y="15240"/>
            <a:ext cx="3168981" cy="6858000"/>
          </a:xfrm>
          <a:prstGeom prst="rect">
            <a:avLst/>
          </a:prstGeom>
        </p:spPr>
      </p:pic>
      <p:sp>
        <p:nvSpPr>
          <p:cNvPr id="8" name="Stjärna: 5 punkter 7">
            <a:extLst>
              <a:ext uri="{FF2B5EF4-FFF2-40B4-BE49-F238E27FC236}">
                <a16:creationId xmlns:a16="http://schemas.microsoft.com/office/drawing/2014/main" id="{A9DFA628-9DDB-9B6A-1EB2-DA3107A336AB}"/>
              </a:ext>
            </a:extLst>
          </p:cNvPr>
          <p:cNvSpPr/>
          <p:nvPr/>
        </p:nvSpPr>
        <p:spPr bwMode="auto">
          <a:xfrm>
            <a:off x="1475656" y="2564904"/>
            <a:ext cx="1008112" cy="50405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tjärna: 5 punkter 8">
            <a:extLst>
              <a:ext uri="{FF2B5EF4-FFF2-40B4-BE49-F238E27FC236}">
                <a16:creationId xmlns:a16="http://schemas.microsoft.com/office/drawing/2014/main" id="{F812D565-45E2-0DFD-0035-698D40601844}"/>
              </a:ext>
            </a:extLst>
          </p:cNvPr>
          <p:cNvSpPr/>
          <p:nvPr/>
        </p:nvSpPr>
        <p:spPr bwMode="auto">
          <a:xfrm>
            <a:off x="7668344" y="3789040"/>
            <a:ext cx="648072" cy="50405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08DD9C7-C180-FBE7-C0E6-B0BC46E01366}"/>
              </a:ext>
            </a:extLst>
          </p:cNvPr>
          <p:cNvSpPr txBox="1"/>
          <p:nvPr/>
        </p:nvSpPr>
        <p:spPr>
          <a:xfrm>
            <a:off x="3795185" y="-45936"/>
            <a:ext cx="1553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u="sng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8B23A2F-159A-1B66-7D61-CD4A95EC0619}"/>
              </a:ext>
            </a:extLst>
          </p:cNvPr>
          <p:cNvSpPr txBox="1"/>
          <p:nvPr/>
        </p:nvSpPr>
        <p:spPr>
          <a:xfrm>
            <a:off x="4011319" y="1633685"/>
            <a:ext cx="360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u="sng" dirty="0">
                <a:solidFill>
                  <a:srgbClr val="FF0000"/>
                </a:solidFill>
              </a:rPr>
              <a:t>MÅL</a:t>
            </a:r>
          </a:p>
        </p:txBody>
      </p:sp>
    </p:spTree>
    <p:extLst>
      <p:ext uri="{BB962C8B-B14F-4D97-AF65-F5344CB8AC3E}">
        <p14:creationId xmlns:p14="http://schemas.microsoft.com/office/powerpoint/2010/main" val="280035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48C38-FBCF-F475-5782-BCFD75CC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Sä</a:t>
            </a:r>
            <a:r>
              <a:rPr lang="sv-SE" sz="3600" dirty="0">
                <a:solidFill>
                  <a:schemeClr val="tx1"/>
                </a:solidFill>
              </a:rPr>
              <a:t>songen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D1DCEA-F9FC-E135-AC94-5F6280F22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66959" cy="4691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74 TRÄNINGAR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Ca. 45 matcher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13 Vinster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5 Oavgjorda             I Seriespel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12förluster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4 i Norrköpingsfotbollsfest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”saxat ifrån </a:t>
            </a:r>
            <a:r>
              <a:rPr lang="sv-SE" sz="2000" b="1" dirty="0" err="1"/>
              <a:t>bollstanäs</a:t>
            </a:r>
            <a:r>
              <a:rPr lang="sv-SE" sz="2000" b="1" dirty="0"/>
              <a:t> </a:t>
            </a:r>
            <a:r>
              <a:rPr lang="sv-SE" sz="2000" b="1" dirty="0" err="1"/>
              <a:t>instagram</a:t>
            </a:r>
            <a:r>
              <a:rPr lang="sv-SE" sz="2000" b="1" dirty="0"/>
              <a:t> efter vår 1-0 seger”</a:t>
            </a:r>
          </a:p>
        </p:txBody>
      </p:sp>
      <p:pic>
        <p:nvPicPr>
          <p:cNvPr id="1026" name="Picture 2" descr="Eskilstunacupen - Sveriges roligaste försäsongscup.">
            <a:extLst>
              <a:ext uri="{FF2B5EF4-FFF2-40B4-BE49-F238E27FC236}">
                <a16:creationId xmlns:a16="http://schemas.microsoft.com/office/drawing/2014/main" id="{268629F3-7962-71D4-F3F8-F6796D744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199284"/>
            <a:ext cx="3829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rköpings Fotbollsfest">
            <a:extLst>
              <a:ext uri="{FF2B5EF4-FFF2-40B4-BE49-F238E27FC236}">
                <a16:creationId xmlns:a16="http://schemas.microsoft.com/office/drawing/2014/main" id="{DE89BFC3-9C34-F19A-AE35-966F28D8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59" y="2397988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bra Cup 2023 | Eskilstuna City FK P09">
            <a:extLst>
              <a:ext uri="{FF2B5EF4-FFF2-40B4-BE49-F238E27FC236}">
                <a16:creationId xmlns:a16="http://schemas.microsoft.com/office/drawing/2014/main" id="{6D0635CA-B428-0604-F0BB-6B5D334E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397988"/>
            <a:ext cx="1896353" cy="23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cDonald's Cup Västerås | Västerås">
            <a:extLst>
              <a:ext uri="{FF2B5EF4-FFF2-40B4-BE49-F238E27FC236}">
                <a16:creationId xmlns:a16="http://schemas.microsoft.com/office/drawing/2014/main" id="{BAE7D776-32DB-A405-0219-7AF82B18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03" y="4769713"/>
            <a:ext cx="3858814" cy="18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ästmanlands FF - Västmanland">
            <a:extLst>
              <a:ext uri="{FF2B5EF4-FFF2-40B4-BE49-F238E27FC236}">
                <a16:creationId xmlns:a16="http://schemas.microsoft.com/office/drawing/2014/main" id="{3B4A4D70-11C9-1935-0255-129C281E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08" y="7400"/>
            <a:ext cx="3829050" cy="118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öger klammerparentes 5">
            <a:extLst>
              <a:ext uri="{FF2B5EF4-FFF2-40B4-BE49-F238E27FC236}">
                <a16:creationId xmlns:a16="http://schemas.microsoft.com/office/drawing/2014/main" id="{97359C0E-89B4-16B1-00F2-C4572640414D}"/>
              </a:ext>
            </a:extLst>
          </p:cNvPr>
          <p:cNvSpPr/>
          <p:nvPr/>
        </p:nvSpPr>
        <p:spPr bwMode="auto">
          <a:xfrm>
            <a:off x="2411760" y="2276871"/>
            <a:ext cx="765799" cy="1005343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57111C-D59A-9F3A-4B26-BC5916A09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" y="4477307"/>
            <a:ext cx="5324159" cy="2383692"/>
          </a:xfrm>
          <a:prstGeom prst="rect">
            <a:avLst/>
          </a:prstGeom>
        </p:spPr>
      </p:pic>
      <p:pic>
        <p:nvPicPr>
          <p:cNvPr id="1038" name="Picture 14" descr="Bildresultat för eskilns campingstugor">
            <a:extLst>
              <a:ext uri="{FF2B5EF4-FFF2-40B4-BE49-F238E27FC236}">
                <a16:creationId xmlns:a16="http://schemas.microsoft.com/office/drawing/2014/main" id="{30AD60A3-04F0-FE24-B2F2-CAFD2E2B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03" y="40798"/>
            <a:ext cx="1847027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329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8B938D-43F6-CA44-2A6D-D0B48784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681149" cy="860514"/>
          </a:xfrm>
        </p:spPr>
        <p:txBody>
          <a:bodyPr/>
          <a:lstStyle/>
          <a:p>
            <a:r>
              <a:rPr lang="sv-SE" dirty="0"/>
              <a:t>SPONSRING/LAGKASSA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3179BBB-1BAF-71A9-F8DB-01D8709A0C0E}"/>
              </a:ext>
            </a:extLst>
          </p:cNvPr>
          <p:cNvSpPr txBox="1"/>
          <p:nvPr/>
        </p:nvSpPr>
        <p:spPr>
          <a:xfrm>
            <a:off x="1259632" y="5229200"/>
            <a:ext cx="7007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Maxi </a:t>
            </a:r>
            <a:r>
              <a:rPr lang="sv-SE" dirty="0" err="1"/>
              <a:t>Hälla,Consultive</a:t>
            </a:r>
            <a:r>
              <a:rPr lang="sv-SE" dirty="0"/>
              <a:t>, Länsförsäkringar &amp; Ifk Vänner</a:t>
            </a:r>
          </a:p>
          <a:p>
            <a:r>
              <a:rPr lang="sv-SE" dirty="0" err="1"/>
              <a:t>Resturangchansen+Matchsponsor</a:t>
            </a:r>
            <a:endParaRPr lang="sv-SE" dirty="0"/>
          </a:p>
          <a:p>
            <a:r>
              <a:rPr lang="sv-SE" dirty="0"/>
              <a:t>Utgifter: McDonalds </a:t>
            </a:r>
            <a:r>
              <a:rPr lang="sv-SE" dirty="0" err="1"/>
              <a:t>Cup,Fagersta,målvaktsutrutning,medicinväska</a:t>
            </a:r>
            <a:endParaRPr lang="sv-SE" dirty="0"/>
          </a:p>
          <a:p>
            <a:r>
              <a:rPr lang="sv-SE" dirty="0"/>
              <a:t>Lagkassa Ca 30 000:-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51F2BC-B05F-193B-BEE2-834613A9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527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B35E62-D296-32E7-3A90-C8B71954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7696200" cy="914400"/>
          </a:xfrm>
        </p:spPr>
        <p:txBody>
          <a:bodyPr/>
          <a:lstStyle/>
          <a:p>
            <a:r>
              <a:rPr lang="sv-SE" dirty="0"/>
              <a:t>UTGIFTER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7C1007-7643-C85E-FFCA-36D1A9D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25" y="1232752"/>
            <a:ext cx="7696200" cy="3962400"/>
          </a:xfrm>
        </p:spPr>
        <p:txBody>
          <a:bodyPr/>
          <a:lstStyle/>
          <a:p>
            <a:r>
              <a:rPr lang="sv-SE" dirty="0"/>
              <a:t>Norrköping			4850:-</a:t>
            </a:r>
          </a:p>
          <a:p>
            <a:r>
              <a:rPr lang="sv-SE" dirty="0"/>
              <a:t>Utrustning			3359:-</a:t>
            </a:r>
          </a:p>
          <a:p>
            <a:r>
              <a:rPr lang="sv-SE" dirty="0"/>
              <a:t>Brännbollskväll		  500:-</a:t>
            </a:r>
          </a:p>
          <a:p>
            <a:r>
              <a:rPr lang="sv-SE" dirty="0"/>
              <a:t>Fagersta			6000:-</a:t>
            </a:r>
          </a:p>
          <a:p>
            <a:r>
              <a:rPr lang="sv-SE" dirty="0"/>
              <a:t>McDonalds			3900:-</a:t>
            </a:r>
          </a:p>
          <a:p>
            <a:pPr marL="0" indent="0">
              <a:buNone/>
            </a:pPr>
            <a:r>
              <a:rPr lang="sv-SE" dirty="0"/>
              <a:t>________________________________</a:t>
            </a:r>
          </a:p>
          <a:p>
            <a:pPr marL="0" indent="0">
              <a:buNone/>
            </a:pPr>
            <a:r>
              <a:rPr lang="sv-SE" dirty="0"/>
              <a:t>Total					18 609:-</a:t>
            </a:r>
          </a:p>
        </p:txBody>
      </p:sp>
    </p:spTree>
    <p:extLst>
      <p:ext uri="{BB962C8B-B14F-4D97-AF65-F5344CB8AC3E}">
        <p14:creationId xmlns:p14="http://schemas.microsoft.com/office/powerpoint/2010/main" val="199219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F373C2-C4FD-4351-B572-CA93E67B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0" y="2496391"/>
            <a:ext cx="4248472" cy="914400"/>
          </a:xfrm>
        </p:spPr>
        <p:txBody>
          <a:bodyPr/>
          <a:lstStyle/>
          <a:p>
            <a:br>
              <a:rPr lang="sv-SE" sz="3200" dirty="0"/>
            </a:br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-13 oktober 2022, 28 spelare på träning.</a:t>
            </a:r>
            <a:br>
              <a:rPr lang="sv-SE" sz="3200" dirty="0"/>
            </a:br>
            <a:r>
              <a:rPr lang="sv-SE" sz="3200" dirty="0"/>
              <a:t>-1 månad tidigare var vi </a:t>
            </a:r>
            <a:r>
              <a:rPr lang="sv-SE" sz="3200" dirty="0" err="1"/>
              <a:t>påväg</a:t>
            </a:r>
            <a:r>
              <a:rPr lang="sv-SE" sz="3200" dirty="0"/>
              <a:t> att lägga ner!</a:t>
            </a:r>
            <a:br>
              <a:rPr lang="sv-SE" sz="3200" dirty="0"/>
            </a:br>
            <a:br>
              <a:rPr lang="sv-SE" sz="3200" dirty="0"/>
            </a:br>
            <a:br>
              <a:rPr lang="sv-SE" sz="3200" dirty="0"/>
            </a:br>
            <a:br>
              <a:rPr lang="sv-SE" sz="3200" dirty="0"/>
            </a:b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9C3D95-92E0-EE90-F4D9-92842CD39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75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CBF1A2-3576-DBB9-4C83-16E992F6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04664"/>
            <a:ext cx="7696200" cy="914400"/>
          </a:xfrm>
        </p:spPr>
        <p:txBody>
          <a:bodyPr/>
          <a:lstStyle/>
          <a:p>
            <a:r>
              <a:rPr lang="sv-SE" dirty="0"/>
              <a:t>SÄSONGEN 2024 – STADENS 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87C209-CF44-5705-46E0-9F1AFBC1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56792"/>
            <a:ext cx="7696200" cy="3962400"/>
          </a:xfrm>
        </p:spPr>
        <p:txBody>
          <a:bodyPr/>
          <a:lstStyle/>
          <a:p>
            <a:r>
              <a:rPr lang="sv-SE" dirty="0"/>
              <a:t>2021 vi slår ihop </a:t>
            </a:r>
            <a:r>
              <a:rPr lang="sv-SE" dirty="0" err="1"/>
              <a:t>ihop</a:t>
            </a:r>
            <a:r>
              <a:rPr lang="sv-SE" dirty="0"/>
              <a:t> med Ifk-P10</a:t>
            </a:r>
          </a:p>
          <a:p>
            <a:r>
              <a:rPr lang="sv-SE" dirty="0"/>
              <a:t>2022 IFK+DINGTUNA+ROMFA=SANT</a:t>
            </a:r>
          </a:p>
          <a:p>
            <a:r>
              <a:rPr lang="sv-SE" dirty="0"/>
              <a:t>2023 IFK+IRSTA IF=SANT?</a:t>
            </a:r>
          </a:p>
        </p:txBody>
      </p:sp>
    </p:spTree>
    <p:extLst>
      <p:ext uri="{BB962C8B-B14F-4D97-AF65-F5344CB8AC3E}">
        <p14:creationId xmlns:p14="http://schemas.microsoft.com/office/powerpoint/2010/main" val="304066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B0AA7-1BD6-C34B-7813-53FD9D9C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76672"/>
            <a:ext cx="8807896" cy="914400"/>
          </a:xfrm>
        </p:spPr>
        <p:txBody>
          <a:bodyPr/>
          <a:lstStyle/>
          <a:p>
            <a:r>
              <a:rPr lang="sv-SE" dirty="0"/>
              <a:t>IRSTA BIDRAR MED FÖLJANDE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6F1934-CC36-AD9C-D8FB-777AC319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7696200" cy="3962400"/>
          </a:xfrm>
        </p:spPr>
        <p:txBody>
          <a:bodyPr/>
          <a:lstStyle/>
          <a:p>
            <a:r>
              <a:rPr lang="sv-SE" dirty="0"/>
              <a:t>Ca 10-12 spelare inklusive målvakt</a:t>
            </a:r>
          </a:p>
          <a:p>
            <a:r>
              <a:rPr lang="sv-SE" dirty="0"/>
              <a:t>1 tränare/lagledare-tillgänglig året runt</a:t>
            </a:r>
          </a:p>
          <a:p>
            <a:r>
              <a:rPr lang="sv-SE" dirty="0"/>
              <a:t>Det ger oss möjligheten till!</a:t>
            </a:r>
          </a:p>
          <a:p>
            <a:r>
              <a:rPr lang="sv-SE" dirty="0"/>
              <a:t>2 lag i seriespel på 11 manna!</a:t>
            </a:r>
          </a:p>
          <a:p>
            <a:r>
              <a:rPr lang="sv-SE" dirty="0"/>
              <a:t>Fungerande </a:t>
            </a:r>
            <a:r>
              <a:rPr lang="sv-SE" dirty="0" err="1"/>
              <a:t>föräldrargrupp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01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296b809b-b7bc-48ce-813f-22e66fa9c53a">false</MarketSpecific>
    <ApprovalStatus xmlns="296b809b-b7bc-48ce-813f-22e66fa9c53a">InProgress</ApprovalStatus>
    <LocComments xmlns="296b809b-b7bc-48ce-813f-22e66fa9c53a" xsi:nil="true"/>
    <DirectSourceMarket xmlns="296b809b-b7bc-48ce-813f-22e66fa9c53a">english</DirectSourceMarket>
    <ThumbnailAssetId xmlns="296b809b-b7bc-48ce-813f-22e66fa9c53a" xsi:nil="true"/>
    <PrimaryImageGen xmlns="296b809b-b7bc-48ce-813f-22e66fa9c53a">true</PrimaryImageGen>
    <LegacyData xmlns="296b809b-b7bc-48ce-813f-22e66fa9c53a" xsi:nil="true"/>
    <TPFriendlyName xmlns="296b809b-b7bc-48ce-813f-22e66fa9c53a" xsi:nil="true"/>
    <NumericId xmlns="296b809b-b7bc-48ce-813f-22e66fa9c53a" xsi:nil="true"/>
    <LocRecommendedHandoff xmlns="296b809b-b7bc-48ce-813f-22e66fa9c53a" xsi:nil="true"/>
    <BlockPublish xmlns="296b809b-b7bc-48ce-813f-22e66fa9c53a">false</BlockPublish>
    <BusinessGroup xmlns="296b809b-b7bc-48ce-813f-22e66fa9c53a" xsi:nil="true"/>
    <OpenTemplate xmlns="296b809b-b7bc-48ce-813f-22e66fa9c53a">true</OpenTemplate>
    <SourceTitle xmlns="296b809b-b7bc-48ce-813f-22e66fa9c53a">Blue gel design template</SourceTitle>
    <APEditor xmlns="296b809b-b7bc-48ce-813f-22e66fa9c53a">
      <UserInfo>
        <DisplayName/>
        <AccountId xsi:nil="true"/>
        <AccountType/>
      </UserInfo>
    </APEditor>
    <UALocComments xmlns="296b809b-b7bc-48ce-813f-22e66fa9c53a">2007 Template UpLeveling Do Not HandOff</UALocComments>
    <IntlLangReviewDate xmlns="296b809b-b7bc-48ce-813f-22e66fa9c53a" xsi:nil="true"/>
    <PublishStatusLookup xmlns="296b809b-b7bc-48ce-813f-22e66fa9c53a">
      <Value>376817</Value>
      <Value>376818</Value>
    </PublishStatusLookup>
    <ParentAssetId xmlns="296b809b-b7bc-48ce-813f-22e66fa9c53a" xsi:nil="true"/>
    <FeatureTagsTaxHTField0 xmlns="296b809b-b7bc-48ce-813f-22e66fa9c53a">
      <Terms xmlns="http://schemas.microsoft.com/office/infopath/2007/PartnerControls"/>
    </FeatureTagsTaxHTField0>
    <MachineTranslated xmlns="296b809b-b7bc-48ce-813f-22e66fa9c53a">false</MachineTranslated>
    <Providers xmlns="296b809b-b7bc-48ce-813f-22e66fa9c53a" xsi:nil="true"/>
    <OriginalSourceMarket xmlns="296b809b-b7bc-48ce-813f-22e66fa9c53a">english</OriginalSourceMarket>
    <APDescription xmlns="296b809b-b7bc-48ce-813f-22e66fa9c53a" xsi:nil="true"/>
    <ContentItem xmlns="296b809b-b7bc-48ce-813f-22e66fa9c53a" xsi:nil="true"/>
    <ClipArtFilename xmlns="296b809b-b7bc-48ce-813f-22e66fa9c53a" xsi:nil="true"/>
    <TPInstallLocation xmlns="296b809b-b7bc-48ce-813f-22e66fa9c53a" xsi:nil="true"/>
    <TimesCloned xmlns="296b809b-b7bc-48ce-813f-22e66fa9c53a" xsi:nil="true"/>
    <PublishTargets xmlns="296b809b-b7bc-48ce-813f-22e66fa9c53a">OfficeOnline,OfficeOnlineVNext</PublishTargets>
    <AcquiredFrom xmlns="296b809b-b7bc-48ce-813f-22e66fa9c53a">Internal MS</AcquiredFrom>
    <AssetStart xmlns="296b809b-b7bc-48ce-813f-22e66fa9c53a">2012-02-03T21:26:00+00:00</AssetStart>
    <FriendlyTitle xmlns="296b809b-b7bc-48ce-813f-22e66fa9c53a" xsi:nil="true"/>
    <Provider xmlns="296b809b-b7bc-48ce-813f-22e66fa9c53a" xsi:nil="true"/>
    <LastHandOff xmlns="296b809b-b7bc-48ce-813f-22e66fa9c53a" xsi:nil="true"/>
    <Manager xmlns="296b809b-b7bc-48ce-813f-22e66fa9c53a" xsi:nil="true"/>
    <UALocRecommendation xmlns="296b809b-b7bc-48ce-813f-22e66fa9c53a">Localize</UALocRecommendation>
    <ArtSampleDocs xmlns="296b809b-b7bc-48ce-813f-22e66fa9c53a" xsi:nil="true"/>
    <UACurrentWords xmlns="296b809b-b7bc-48ce-813f-22e66fa9c53a" xsi:nil="true"/>
    <TPClientViewer xmlns="296b809b-b7bc-48ce-813f-22e66fa9c53a" xsi:nil="true"/>
    <TemplateStatus xmlns="296b809b-b7bc-48ce-813f-22e66fa9c53a">Complete</TemplateStatus>
    <ShowIn xmlns="296b809b-b7bc-48ce-813f-22e66fa9c53a">Show everywhere</ShowIn>
    <CSXHash xmlns="296b809b-b7bc-48ce-813f-22e66fa9c53a" xsi:nil="true"/>
    <Downloads xmlns="296b809b-b7bc-48ce-813f-22e66fa9c53a">0</Downloads>
    <VoteCount xmlns="296b809b-b7bc-48ce-813f-22e66fa9c53a" xsi:nil="true"/>
    <OOCacheId xmlns="296b809b-b7bc-48ce-813f-22e66fa9c53a" xsi:nil="true"/>
    <IsDeleted xmlns="296b809b-b7bc-48ce-813f-22e66fa9c53a">false</IsDeleted>
    <InternalTagsTaxHTField0 xmlns="296b809b-b7bc-48ce-813f-22e66fa9c53a">
      <Terms xmlns="http://schemas.microsoft.com/office/infopath/2007/PartnerControls"/>
    </InternalTagsTaxHTField0>
    <UANotes xmlns="296b809b-b7bc-48ce-813f-22e66fa9c53a">2003 to 2007 conversion</UANotes>
    <AssetExpire xmlns="296b809b-b7bc-48ce-813f-22e66fa9c53a">2035-01-01T08:00:00+00:00</AssetExpire>
    <CSXSubmissionMarket xmlns="296b809b-b7bc-48ce-813f-22e66fa9c53a" xsi:nil="true"/>
    <DSATActionTaken xmlns="296b809b-b7bc-48ce-813f-22e66fa9c53a" xsi:nil="true"/>
    <SubmitterId xmlns="296b809b-b7bc-48ce-813f-22e66fa9c53a" xsi:nil="true"/>
    <EditorialTags xmlns="296b809b-b7bc-48ce-813f-22e66fa9c53a" xsi:nil="true"/>
    <TPExecutable xmlns="296b809b-b7bc-48ce-813f-22e66fa9c53a" xsi:nil="true"/>
    <CSXSubmissionDate xmlns="296b809b-b7bc-48ce-813f-22e66fa9c53a" xsi:nil="true"/>
    <CSXUpdate xmlns="296b809b-b7bc-48ce-813f-22e66fa9c53a">false</CSXUpdate>
    <AssetType xmlns="296b809b-b7bc-48ce-813f-22e66fa9c53a">TP</AssetType>
    <ApprovalLog xmlns="296b809b-b7bc-48ce-813f-22e66fa9c53a" xsi:nil="true"/>
    <BugNumber xmlns="296b809b-b7bc-48ce-813f-22e66fa9c53a" xsi:nil="true"/>
    <OriginAsset xmlns="296b809b-b7bc-48ce-813f-22e66fa9c53a" xsi:nil="true"/>
    <TPComponent xmlns="296b809b-b7bc-48ce-813f-22e66fa9c53a" xsi:nil="true"/>
    <Milestone xmlns="296b809b-b7bc-48ce-813f-22e66fa9c53a" xsi:nil="true"/>
    <RecommendationsModifier xmlns="296b809b-b7bc-48ce-813f-22e66fa9c53a" xsi:nil="true"/>
    <AssetId xmlns="296b809b-b7bc-48ce-813f-22e66fa9c53a">TP102824443</AssetId>
    <PolicheckWords xmlns="296b809b-b7bc-48ce-813f-22e66fa9c53a" xsi:nil="true"/>
    <TPLaunchHelpLink xmlns="296b809b-b7bc-48ce-813f-22e66fa9c53a" xsi:nil="true"/>
    <IntlLocPriority xmlns="296b809b-b7bc-48ce-813f-22e66fa9c53a" xsi:nil="true"/>
    <TPApplication xmlns="296b809b-b7bc-48ce-813f-22e66fa9c53a" xsi:nil="true"/>
    <IntlLangReviewer xmlns="296b809b-b7bc-48ce-813f-22e66fa9c53a" xsi:nil="true"/>
    <HandoffToMSDN xmlns="296b809b-b7bc-48ce-813f-22e66fa9c53a" xsi:nil="true"/>
    <PlannedPubDate xmlns="296b809b-b7bc-48ce-813f-22e66fa9c53a" xsi:nil="true"/>
    <CrawlForDependencies xmlns="296b809b-b7bc-48ce-813f-22e66fa9c53a">false</CrawlForDependencies>
    <LocLastLocAttemptVersionLookup xmlns="296b809b-b7bc-48ce-813f-22e66fa9c53a">823144</LocLastLocAttemptVersionLookup>
    <TrustLevel xmlns="296b809b-b7bc-48ce-813f-22e66fa9c53a">1 Microsoft Managed Content</TrustLevel>
    <CampaignTagsTaxHTField0 xmlns="296b809b-b7bc-48ce-813f-22e66fa9c53a">
      <Terms xmlns="http://schemas.microsoft.com/office/infopath/2007/PartnerControls"/>
    </CampaignTagsTaxHTField0>
    <TPNamespace xmlns="296b809b-b7bc-48ce-813f-22e66fa9c53a" xsi:nil="true"/>
    <TaxCatchAll xmlns="296b809b-b7bc-48ce-813f-22e66fa9c53a"/>
    <IsSearchable xmlns="296b809b-b7bc-48ce-813f-22e66fa9c53a">true</IsSearchable>
    <TemplateTemplateType xmlns="296b809b-b7bc-48ce-813f-22e66fa9c53a">PowerPoint 12 Default</TemplateTemplateType>
    <Markets xmlns="296b809b-b7bc-48ce-813f-22e66fa9c53a"/>
    <IntlLangReview xmlns="296b809b-b7bc-48ce-813f-22e66fa9c53a">false</IntlLangReview>
    <UAProjectedTotalWords xmlns="296b809b-b7bc-48ce-813f-22e66fa9c53a" xsi:nil="true"/>
    <OutputCachingOn xmlns="296b809b-b7bc-48ce-813f-22e66fa9c53a">false</OutputCachingOn>
    <LocMarketGroupTiers2 xmlns="296b809b-b7bc-48ce-813f-22e66fa9c53a">,t:Tier 1,t:Tier 2,t:Tier 3,</LocMarketGroupTiers2>
    <APAuthor xmlns="296b809b-b7bc-48ce-813f-22e66fa9c53a">
      <UserInfo>
        <DisplayName/>
        <AccountId>1928</AccountId>
        <AccountType/>
      </UserInfo>
    </APAuthor>
    <TPCommandLine xmlns="296b809b-b7bc-48ce-813f-22e66fa9c53a" xsi:nil="true"/>
    <LocManualTestRequired xmlns="296b809b-b7bc-48ce-813f-22e66fa9c53a">false</LocManualTestRequired>
    <TPAppVersion xmlns="296b809b-b7bc-48ce-813f-22e66fa9c53a" xsi:nil="true"/>
    <EditorialStatus xmlns="296b809b-b7bc-48ce-813f-22e66fa9c53a" xsi:nil="true"/>
    <LastModifiedDateTime xmlns="296b809b-b7bc-48ce-813f-22e66fa9c53a" xsi:nil="true"/>
    <TPLaunchHelpLinkType xmlns="296b809b-b7bc-48ce-813f-22e66fa9c53a">Template</TPLaunchHelpLinkType>
    <OriginalRelease xmlns="296b809b-b7bc-48ce-813f-22e66fa9c53a">14</OriginalRelease>
    <ScenarioTagsTaxHTField0 xmlns="296b809b-b7bc-48ce-813f-22e66fa9c53a">
      <Terms xmlns="http://schemas.microsoft.com/office/infopath/2007/PartnerControls"/>
    </ScenarioTagsTaxHTField0>
    <LocalizationTagsTaxHTField0 xmlns="296b809b-b7bc-48ce-813f-22e66fa9c53a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E4E3BC60946534DB8314F473FCD9CA804001E6F70B81F461A41B87FD4CE9EC386B3" ma:contentTypeVersion="56" ma:contentTypeDescription="Create a new document." ma:contentTypeScope="" ma:versionID="cad036d77b1e4dc32a70e9d4d2907b7b">
  <xsd:schema xmlns:xsd="http://www.w3.org/2001/XMLSchema" xmlns:xs="http://www.w3.org/2001/XMLSchema" xmlns:p="http://schemas.microsoft.com/office/2006/metadata/properties" xmlns:ns2="296b809b-b7bc-48ce-813f-22e66fa9c53a" targetNamespace="http://schemas.microsoft.com/office/2006/metadata/properties" ma:root="true" ma:fieldsID="6f608315615542f398b2e5dd31df8ea2" ns2:_="">
    <xsd:import namespace="296b809b-b7bc-48ce-813f-22e66fa9c53a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b809b-b7bc-48ce-813f-22e66fa9c53a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67945c02-074b-4538-913f-75961664593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4F989717-7C53-46C1-A956-7823E48B93BE}" ma:internalName="CSXSubmissionMarket" ma:readOnly="false" ma:showField="MarketName" ma:web="296b809b-b7bc-48ce-813f-22e66fa9c53a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0319a528-ae60-4d6c-bd69-1ff048213794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6FA6E668-737C-40F0-B8B7-4081245CD49F}" ma:internalName="InProjectListLookup" ma:readOnly="true" ma:showField="InProjectList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fa4ddef7-4264-4fbb-aea4-8ba0765ba4f3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6FA6E668-737C-40F0-B8B7-4081245CD49F}" ma:internalName="LastCompleteVersionLookup" ma:readOnly="true" ma:showField="LastCompleteVersion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6FA6E668-737C-40F0-B8B7-4081245CD49F}" ma:internalName="LastPreviewErrorLookup" ma:readOnly="true" ma:showField="LastPreviewError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6FA6E668-737C-40F0-B8B7-4081245CD49F}" ma:internalName="LastPreviewResultLookup" ma:readOnly="true" ma:showField="LastPreviewResult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6FA6E668-737C-40F0-B8B7-4081245CD49F}" ma:internalName="LastPreviewAttemptDateLookup" ma:readOnly="true" ma:showField="LastPreviewAttemptDate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6FA6E668-737C-40F0-B8B7-4081245CD49F}" ma:internalName="LastPreviewedByLookup" ma:readOnly="true" ma:showField="LastPreviewedBy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6FA6E668-737C-40F0-B8B7-4081245CD49F}" ma:internalName="LastPreviewTimeLookup" ma:readOnly="true" ma:showField="LastPreviewTime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6FA6E668-737C-40F0-B8B7-4081245CD49F}" ma:internalName="LastPreviewVersionLookup" ma:readOnly="true" ma:showField="LastPreviewVersion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6FA6E668-737C-40F0-B8B7-4081245CD49F}" ma:internalName="LastPublishErrorLookup" ma:readOnly="true" ma:showField="LastPublishError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6FA6E668-737C-40F0-B8B7-4081245CD49F}" ma:internalName="LastPublishResultLookup" ma:readOnly="true" ma:showField="LastPublishResult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6FA6E668-737C-40F0-B8B7-4081245CD49F}" ma:internalName="LastPublishAttemptDateLookup" ma:readOnly="true" ma:showField="LastPublishAttemptDate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6FA6E668-737C-40F0-B8B7-4081245CD49F}" ma:internalName="LastPublishedByLookup" ma:readOnly="true" ma:showField="LastPublishedBy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6FA6E668-737C-40F0-B8B7-4081245CD49F}" ma:internalName="LastPublishTimeLookup" ma:readOnly="true" ma:showField="LastPublishTime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6FA6E668-737C-40F0-B8B7-4081245CD49F}" ma:internalName="LastPublishVersionLookup" ma:readOnly="true" ma:showField="LastPublishVersion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8C6E238A-761A-41FD-BFB6-241168E6D51E}" ma:internalName="LocLastLocAttemptVersionLookup" ma:readOnly="false" ma:showField="LastLocAttemptVersion" ma:web="296b809b-b7bc-48ce-813f-22e66fa9c53a">
      <xsd:simpleType>
        <xsd:restriction base="dms:Lookup"/>
      </xsd:simpleType>
    </xsd:element>
    <xsd:element name="LocLastLocAttemptVersionTypeLookup" ma:index="71" nillable="true" ma:displayName="Loc Last Loc Attempt Version Type" ma:default="" ma:list="{8C6E238A-761A-41FD-BFB6-241168E6D51E}" ma:internalName="LocLastLocAttemptVersionTypeLookup" ma:readOnly="true" ma:showField="LastLocAttemptVersionType" ma:web="296b809b-b7bc-48ce-813f-22e66fa9c53a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8C6E238A-761A-41FD-BFB6-241168E6D51E}" ma:internalName="LocNewPublishedVersionLookup" ma:readOnly="true" ma:showField="NewPublishedVersion" ma:web="296b809b-b7bc-48ce-813f-22e66fa9c53a">
      <xsd:simpleType>
        <xsd:restriction base="dms:Lookup"/>
      </xsd:simpleType>
    </xsd:element>
    <xsd:element name="LocOverallHandbackStatusLookup" ma:index="75" nillable="true" ma:displayName="Loc Overall Handback Status" ma:default="" ma:list="{8C6E238A-761A-41FD-BFB6-241168E6D51E}" ma:internalName="LocOverallHandbackStatusLookup" ma:readOnly="true" ma:showField="OverallHandbackStatus" ma:web="296b809b-b7bc-48ce-813f-22e66fa9c53a">
      <xsd:simpleType>
        <xsd:restriction base="dms:Lookup"/>
      </xsd:simpleType>
    </xsd:element>
    <xsd:element name="LocOverallLocStatusLookup" ma:index="76" nillable="true" ma:displayName="Loc Overall Localize Status" ma:default="" ma:list="{8C6E238A-761A-41FD-BFB6-241168E6D51E}" ma:internalName="LocOverallLocStatusLookup" ma:readOnly="true" ma:showField="OverallLocStatus" ma:web="296b809b-b7bc-48ce-813f-22e66fa9c53a">
      <xsd:simpleType>
        <xsd:restriction base="dms:Lookup"/>
      </xsd:simpleType>
    </xsd:element>
    <xsd:element name="LocOverallPreviewStatusLookup" ma:index="77" nillable="true" ma:displayName="Loc Overall Preview Status" ma:default="" ma:list="{8C6E238A-761A-41FD-BFB6-241168E6D51E}" ma:internalName="LocOverallPreviewStatusLookup" ma:readOnly="true" ma:showField="OverallPreviewStatus" ma:web="296b809b-b7bc-48ce-813f-22e66fa9c53a">
      <xsd:simpleType>
        <xsd:restriction base="dms:Lookup"/>
      </xsd:simpleType>
    </xsd:element>
    <xsd:element name="LocOverallPublishStatusLookup" ma:index="78" nillable="true" ma:displayName="Loc Overall Publish Status" ma:default="" ma:list="{8C6E238A-761A-41FD-BFB6-241168E6D51E}" ma:internalName="LocOverallPublishStatusLookup" ma:readOnly="true" ma:showField="OverallPublishStatus" ma:web="296b809b-b7bc-48ce-813f-22e66fa9c53a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8C6E238A-761A-41FD-BFB6-241168E6D51E}" ma:internalName="LocProcessedForHandoffsLookup" ma:readOnly="true" ma:showField="ProcessedForHandoffs" ma:web="296b809b-b7bc-48ce-813f-22e66fa9c53a">
      <xsd:simpleType>
        <xsd:restriction base="dms:Lookup"/>
      </xsd:simpleType>
    </xsd:element>
    <xsd:element name="LocProcessedForMarketsLookup" ma:index="81" nillable="true" ma:displayName="Loc Processed For Markets" ma:default="" ma:list="{8C6E238A-761A-41FD-BFB6-241168E6D51E}" ma:internalName="LocProcessedForMarketsLookup" ma:readOnly="true" ma:showField="ProcessedForMarkets" ma:web="296b809b-b7bc-48ce-813f-22e66fa9c53a">
      <xsd:simpleType>
        <xsd:restriction base="dms:Lookup"/>
      </xsd:simpleType>
    </xsd:element>
    <xsd:element name="LocPublishedDependentAssetsLookup" ma:index="82" nillable="true" ma:displayName="Loc Published Dependent Assets" ma:default="" ma:list="{8C6E238A-761A-41FD-BFB6-241168E6D51E}" ma:internalName="LocPublishedDependentAssetsLookup" ma:readOnly="true" ma:showField="PublishedDependentAssets" ma:web="296b809b-b7bc-48ce-813f-22e66fa9c53a">
      <xsd:simpleType>
        <xsd:restriction base="dms:Lookup"/>
      </xsd:simpleType>
    </xsd:element>
    <xsd:element name="LocPublishedLinkedAssetsLookup" ma:index="83" nillable="true" ma:displayName="Loc Published Linked Assets" ma:default="" ma:list="{8C6E238A-761A-41FD-BFB6-241168E6D51E}" ma:internalName="LocPublishedLinkedAssetsLookup" ma:readOnly="true" ma:showField="PublishedLinkedAssets" ma:web="296b809b-b7bc-48ce-813f-22e66fa9c53a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b86f894d-4f85-40c9-a149-c2887cae0da5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4F989717-7C53-46C1-A956-7823E48B93BE}" ma:internalName="Markets" ma:readOnly="false" ma:showField="MarketName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6FA6E668-737C-40F0-B8B7-4081245CD49F}" ma:internalName="NumOfRatingsLookup" ma:readOnly="true" ma:showField="NumOfRatings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6FA6E668-737C-40F0-B8B7-4081245CD49F}" ma:internalName="PublishStatusLookup" ma:readOnly="false" ma:showField="PublishStatus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e2fc0d3e-8032-4897-b5dc-20882a9ecf89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d17e6943-aea1-4c24-95da-0ac656704bf7}" ma:internalName="TaxCatchAll" ma:showField="CatchAllData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d17e6943-aea1-4c24-95da-0ac656704bf7}" ma:internalName="TaxCatchAllLabel" ma:readOnly="true" ma:showField="CatchAllDataLabel" ma:web="296b809b-b7bc-48ce-813f-22e66fa9c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01CA8-1F2D-4B97-AFDE-81AACBA72E11}">
  <ds:schemaRefs>
    <ds:schemaRef ds:uri="http://schemas.microsoft.com/office/2006/metadata/properties"/>
    <ds:schemaRef ds:uri="http://schemas.microsoft.com/office/infopath/2007/PartnerControls"/>
    <ds:schemaRef ds:uri="296b809b-b7bc-48ce-813f-22e66fa9c53a"/>
  </ds:schemaRefs>
</ds:datastoreItem>
</file>

<file path=customXml/itemProps2.xml><?xml version="1.0" encoding="utf-8"?>
<ds:datastoreItem xmlns:ds="http://schemas.openxmlformats.org/officeDocument/2006/customXml" ds:itemID="{E79B2879-2475-41BE-A01C-FB37F8AE77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BAD884-07F9-410A-B016-ABAC70416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b809b-b7bc-48ce-813f-22e66fa9c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Formgivningsmall blå gel</Template>
  <TotalTime>7059</TotalTime>
  <Words>233</Words>
  <Application>Microsoft Office PowerPoint</Application>
  <PresentationFormat>Bildspel på skärmen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Office-tema</vt:lpstr>
      <vt:lpstr> </vt:lpstr>
      <vt:lpstr>PowerPoint-presentation</vt:lpstr>
      <vt:lpstr>PowerPoint-presentation</vt:lpstr>
      <vt:lpstr>Säsongen 2023</vt:lpstr>
      <vt:lpstr>SPONSRING/LAGKASSA</vt:lpstr>
      <vt:lpstr>UTGIFTER 2023</vt:lpstr>
      <vt:lpstr>   -13 oktober 2022, 28 spelare på träning. -1 månad tidigare var vi påväg att lägga ner!    </vt:lpstr>
      <vt:lpstr>SÄSONGEN 2024 – STADENS LAG</vt:lpstr>
      <vt:lpstr>IRSTA BIDRAR MED FÖLJANDE</vt:lpstr>
      <vt:lpstr>DISTRIKTSLAG /VSK</vt:lpstr>
      <vt:lpstr>VSK AKADEMI</vt:lpstr>
      <vt:lpstr>ÖVRIGA FRÅGOR?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Berglund, Magnus</dc:creator>
  <cp:keywords/>
  <dc:description/>
  <cp:lastModifiedBy>Berglund, Magnus</cp:lastModifiedBy>
  <cp:revision>18</cp:revision>
  <dcterms:created xsi:type="dcterms:W3CDTF">2023-09-28T13:52:28Z</dcterms:created>
  <dcterms:modified xsi:type="dcterms:W3CDTF">2023-10-05T18:40:51Z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TC010721191053</vt:lpwstr>
  </property>
  <property fmtid="{D5CDD505-2E9C-101B-9397-08002B2CF9AE}" pid="3" name="InternalTags">
    <vt:lpwstr/>
  </property>
  <property fmtid="{D5CDD505-2E9C-101B-9397-08002B2CF9AE}" pid="4" name="ContentTypeId">
    <vt:lpwstr>0x010100BE4E3BC60946534DB8314F473FCD9CA804001E6F70B81F461A41B87FD4CE9EC386B3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4480000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