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8" r:id="rId6"/>
    <p:sldId id="272" r:id="rId7"/>
    <p:sldId id="261" r:id="rId8"/>
    <p:sldId id="259" r:id="rId9"/>
    <p:sldId id="258" r:id="rId10"/>
    <p:sldId id="257" r:id="rId11"/>
    <p:sldId id="260" r:id="rId12"/>
    <p:sldId id="269" r:id="rId13"/>
    <p:sldId id="270" r:id="rId14"/>
    <p:sldId id="262" r:id="rId15"/>
    <p:sldId id="271"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3" autoAdjust="0"/>
    <p:restoredTop sz="94660"/>
  </p:normalViewPr>
  <p:slideViewPr>
    <p:cSldViewPr snapToGrid="0">
      <p:cViewPr varScale="1">
        <p:scale>
          <a:sx n="67" d="100"/>
          <a:sy n="67" d="100"/>
        </p:scale>
        <p:origin x="6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1F0BA-E68C-4608-BC8D-6D1E7EB37A41}"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sv-SE"/>
        </a:p>
      </dgm:t>
    </dgm:pt>
    <dgm:pt modelId="{63C1A991-EE88-4C6C-A903-51426210F6AF}">
      <dgm:prSet phldrT="[Text]"/>
      <dgm:spPr/>
      <dgm:t>
        <a:bodyPr/>
        <a:lstStyle/>
        <a:p>
          <a:r>
            <a:rPr lang="sv-SE" dirty="0"/>
            <a:t>MAGNUS</a:t>
          </a:r>
        </a:p>
        <a:p>
          <a:r>
            <a:rPr lang="sv-SE" dirty="0"/>
            <a:t>TRÄNARE/LAGLEDARE</a:t>
          </a:r>
        </a:p>
      </dgm:t>
    </dgm:pt>
    <dgm:pt modelId="{B661F79C-4D7B-4F06-8D3F-35ECCBD6406E}" type="parTrans" cxnId="{AB6D10FB-3BF2-4DEA-8A05-14ACFB6327D5}">
      <dgm:prSet/>
      <dgm:spPr/>
      <dgm:t>
        <a:bodyPr/>
        <a:lstStyle/>
        <a:p>
          <a:endParaRPr lang="sv-SE"/>
        </a:p>
      </dgm:t>
    </dgm:pt>
    <dgm:pt modelId="{8B78E229-D2E8-452F-B004-7DE9C149781C}" type="sibTrans" cxnId="{AB6D10FB-3BF2-4DEA-8A05-14ACFB6327D5}">
      <dgm:prSet/>
      <dgm:spPr/>
      <dgm:t>
        <a:bodyPr/>
        <a:lstStyle/>
        <a:p>
          <a:r>
            <a:rPr lang="sv-SE" dirty="0"/>
            <a:t>Assisterande Tränare</a:t>
          </a:r>
        </a:p>
      </dgm:t>
    </dgm:pt>
    <dgm:pt modelId="{56DF9B2F-9FD4-41DD-B594-AB5BF9887D04}" type="asst">
      <dgm:prSet phldrT="[Text]"/>
      <dgm:spPr/>
      <dgm:t>
        <a:bodyPr/>
        <a:lstStyle/>
        <a:p>
          <a:r>
            <a:rPr lang="sv-SE" dirty="0"/>
            <a:t>CALLE/LINN</a:t>
          </a:r>
        </a:p>
        <a:p>
          <a:r>
            <a:rPr lang="sv-SE" dirty="0"/>
            <a:t>TRÄNARE</a:t>
          </a:r>
        </a:p>
      </dgm:t>
    </dgm:pt>
    <dgm:pt modelId="{0B57E2E8-7852-4A5E-A97E-3662DD2A2D2D}" type="parTrans" cxnId="{6A447555-752D-461A-8915-7803A9C4070C}">
      <dgm:prSet/>
      <dgm:spPr/>
      <dgm:t>
        <a:bodyPr/>
        <a:lstStyle/>
        <a:p>
          <a:endParaRPr lang="sv-SE"/>
        </a:p>
      </dgm:t>
    </dgm:pt>
    <dgm:pt modelId="{C274310D-C3FC-41C8-B4C3-5E36BC9B9930}" type="sibTrans" cxnId="{6A447555-752D-461A-8915-7803A9C4070C}">
      <dgm:prSet/>
      <dgm:spPr/>
      <dgm:t>
        <a:bodyPr/>
        <a:lstStyle/>
        <a:p>
          <a:r>
            <a:rPr lang="sv-SE" dirty="0"/>
            <a:t>Assisterande Tränare</a:t>
          </a:r>
        </a:p>
      </dgm:t>
    </dgm:pt>
    <dgm:pt modelId="{68EBFF86-2CF1-4233-9BFD-819B735C2C79}">
      <dgm:prSet phldrT="[Text]"/>
      <dgm:spPr/>
      <dgm:t>
        <a:bodyPr/>
        <a:lstStyle/>
        <a:p>
          <a:r>
            <a:rPr lang="sv-SE" dirty="0"/>
            <a:t>ANDREAS</a:t>
          </a:r>
        </a:p>
        <a:p>
          <a:r>
            <a:rPr lang="sv-SE" dirty="0"/>
            <a:t>TRÄNARE</a:t>
          </a:r>
        </a:p>
      </dgm:t>
    </dgm:pt>
    <dgm:pt modelId="{41528241-39D2-41FB-8014-140C3A78E785}" type="parTrans" cxnId="{6EA8FECB-739E-4CB9-9FF0-23AE3A577736}">
      <dgm:prSet/>
      <dgm:spPr/>
      <dgm:t>
        <a:bodyPr/>
        <a:lstStyle/>
        <a:p>
          <a:endParaRPr lang="sv-SE"/>
        </a:p>
      </dgm:t>
    </dgm:pt>
    <dgm:pt modelId="{B071ABE3-42D6-41F7-B3D5-2C99EDD26545}" type="sibTrans" cxnId="{6EA8FECB-739E-4CB9-9FF0-23AE3A577736}">
      <dgm:prSet/>
      <dgm:spPr/>
      <dgm:t>
        <a:bodyPr/>
        <a:lstStyle/>
        <a:p>
          <a:r>
            <a:rPr lang="sv-SE" dirty="0" err="1"/>
            <a:t>Ass.Tränare</a:t>
          </a:r>
          <a:r>
            <a:rPr lang="sv-SE" dirty="0"/>
            <a:t> NERMIN</a:t>
          </a:r>
        </a:p>
      </dgm:t>
    </dgm:pt>
    <dgm:pt modelId="{90E34A38-BC5F-4AB4-8C7B-3E5508E7B950}">
      <dgm:prSet phldrT="[Text]"/>
      <dgm:spPr/>
      <dgm:t>
        <a:bodyPr/>
        <a:lstStyle/>
        <a:p>
          <a:r>
            <a:rPr lang="sv-SE" dirty="0"/>
            <a:t>ARRAGEMANGSGRUPPEN</a:t>
          </a:r>
        </a:p>
      </dgm:t>
    </dgm:pt>
    <dgm:pt modelId="{079C48BE-A0F8-437D-BAC9-69BB340AA5F7}" type="parTrans" cxnId="{C1FC124B-9714-4FEF-9D93-978917E4A3FC}">
      <dgm:prSet/>
      <dgm:spPr/>
      <dgm:t>
        <a:bodyPr/>
        <a:lstStyle/>
        <a:p>
          <a:endParaRPr lang="sv-SE"/>
        </a:p>
      </dgm:t>
    </dgm:pt>
    <dgm:pt modelId="{5E5EBF3C-016F-484A-905D-E63A564F03FF}" type="sibTrans" cxnId="{C1FC124B-9714-4FEF-9D93-978917E4A3FC}">
      <dgm:prSet/>
      <dgm:spPr/>
      <dgm:t>
        <a:bodyPr/>
        <a:lstStyle/>
        <a:p>
          <a:endParaRPr lang="sv-SE" dirty="0"/>
        </a:p>
      </dgm:t>
    </dgm:pt>
    <dgm:pt modelId="{5080D409-D4A7-4BB7-8FC8-786A9D78E23B}">
      <dgm:prSet phldrT="[Text]"/>
      <dgm:spPr/>
      <dgm:t>
        <a:bodyPr/>
        <a:lstStyle/>
        <a:p>
          <a:r>
            <a:rPr lang="sv-SE" dirty="0"/>
            <a:t>JOHN-DOMARANSVARIG</a:t>
          </a:r>
        </a:p>
      </dgm:t>
    </dgm:pt>
    <dgm:pt modelId="{AE829AB7-48E3-44FD-8287-4E9B57A51C30}" type="sibTrans" cxnId="{5C122A4D-1330-46B8-ACA8-6C884D5808B7}">
      <dgm:prSet custT="1"/>
      <dgm:spPr/>
      <dgm:t>
        <a:bodyPr/>
        <a:lstStyle/>
        <a:p>
          <a:pPr algn="r"/>
          <a:endParaRPr lang="sv-SE" sz="900" dirty="0"/>
        </a:p>
      </dgm:t>
    </dgm:pt>
    <dgm:pt modelId="{574C82A6-5FF0-46D2-853F-124D202534E0}" type="parTrans" cxnId="{5C122A4D-1330-46B8-ACA8-6C884D5808B7}">
      <dgm:prSet/>
      <dgm:spPr/>
      <dgm:t>
        <a:bodyPr/>
        <a:lstStyle/>
        <a:p>
          <a:endParaRPr lang="sv-SE"/>
        </a:p>
      </dgm:t>
    </dgm:pt>
    <dgm:pt modelId="{8E5007F3-90A4-4417-89CB-4CECC1BAA36E}">
      <dgm:prSet/>
      <dgm:spPr/>
      <dgm:t>
        <a:bodyPr/>
        <a:lstStyle/>
        <a:p>
          <a:r>
            <a:rPr lang="sv-SE" dirty="0"/>
            <a:t>EKONOMI</a:t>
          </a:r>
        </a:p>
        <a:p>
          <a:r>
            <a:rPr lang="sv-SE" dirty="0"/>
            <a:t>JOHAN KARLSSON</a:t>
          </a:r>
        </a:p>
      </dgm:t>
    </dgm:pt>
    <dgm:pt modelId="{C96AF729-788A-4B86-9E96-936465911275}" type="parTrans" cxnId="{A430198F-5D68-4B03-9553-CD0BC994B324}">
      <dgm:prSet/>
      <dgm:spPr/>
      <dgm:t>
        <a:bodyPr/>
        <a:lstStyle/>
        <a:p>
          <a:endParaRPr lang="sv-SE"/>
        </a:p>
      </dgm:t>
    </dgm:pt>
    <dgm:pt modelId="{0D3CF61C-6F43-4190-B85A-A7EFC41FB1DF}" type="sibTrans" cxnId="{A430198F-5D68-4B03-9553-CD0BC994B324}">
      <dgm:prSet/>
      <dgm:spPr/>
      <dgm:t>
        <a:bodyPr/>
        <a:lstStyle/>
        <a:p>
          <a:endParaRPr lang="sv-SE" dirty="0"/>
        </a:p>
      </dgm:t>
    </dgm:pt>
    <dgm:pt modelId="{4BA50096-2270-4C53-80C2-F5AD83668DEA}">
      <dgm:prSet phldrT="[Text]"/>
      <dgm:spPr/>
      <dgm:t>
        <a:bodyPr/>
        <a:lstStyle/>
        <a:p>
          <a:r>
            <a:rPr lang="sv-SE" dirty="0"/>
            <a:t>KLÄDANSVARIG/</a:t>
          </a:r>
        </a:p>
        <a:p>
          <a:r>
            <a:rPr lang="sv-SE" dirty="0"/>
            <a:t>MATERIALFÖRVALTARE</a:t>
          </a:r>
        </a:p>
      </dgm:t>
    </dgm:pt>
    <dgm:pt modelId="{A96C9D48-C0D5-4C4D-AFF8-967AE7C6538F}" type="parTrans" cxnId="{D719615A-FAE2-4D43-94ED-3CA68034ACF8}">
      <dgm:prSet/>
      <dgm:spPr/>
      <dgm:t>
        <a:bodyPr/>
        <a:lstStyle/>
        <a:p>
          <a:endParaRPr lang="sv-SE"/>
        </a:p>
      </dgm:t>
    </dgm:pt>
    <dgm:pt modelId="{A65E4124-2A9C-4DAF-AAFB-12FD96F6212F}" type="sibTrans" cxnId="{D719615A-FAE2-4D43-94ED-3CA68034ACF8}">
      <dgm:prSet/>
      <dgm:spPr/>
      <dgm:t>
        <a:bodyPr/>
        <a:lstStyle/>
        <a:p>
          <a:endParaRPr lang="sv-SE"/>
        </a:p>
      </dgm:t>
    </dgm:pt>
    <dgm:pt modelId="{CBC49B89-ABD5-4887-AB19-824C3DAA8CAA}" type="pres">
      <dgm:prSet presAssocID="{6A41F0BA-E68C-4608-BC8D-6D1E7EB37A41}" presName="hierChild1" presStyleCnt="0">
        <dgm:presLayoutVars>
          <dgm:orgChart val="1"/>
          <dgm:chPref val="1"/>
          <dgm:dir/>
          <dgm:animOne val="branch"/>
          <dgm:animLvl val="lvl"/>
          <dgm:resizeHandles/>
        </dgm:presLayoutVars>
      </dgm:prSet>
      <dgm:spPr/>
    </dgm:pt>
    <dgm:pt modelId="{91862ECD-84F4-415B-891E-1C139AE527C3}" type="pres">
      <dgm:prSet presAssocID="{63C1A991-EE88-4C6C-A903-51426210F6AF}" presName="hierRoot1" presStyleCnt="0">
        <dgm:presLayoutVars>
          <dgm:hierBranch val="init"/>
        </dgm:presLayoutVars>
      </dgm:prSet>
      <dgm:spPr/>
    </dgm:pt>
    <dgm:pt modelId="{EEC91B4D-8CFD-4B4A-AC6D-D9836D21B8A5}" type="pres">
      <dgm:prSet presAssocID="{63C1A991-EE88-4C6C-A903-51426210F6AF}" presName="rootComposite1" presStyleCnt="0"/>
      <dgm:spPr/>
    </dgm:pt>
    <dgm:pt modelId="{AC2D844F-2A4E-4B6B-8876-9E3DDFF20BF6}" type="pres">
      <dgm:prSet presAssocID="{63C1A991-EE88-4C6C-A903-51426210F6AF}" presName="rootText1" presStyleLbl="node0" presStyleIdx="0" presStyleCnt="3" custLinFactNeighborX="42753" custLinFactNeighborY="-1196">
        <dgm:presLayoutVars>
          <dgm:chMax/>
          <dgm:chPref val="3"/>
        </dgm:presLayoutVars>
      </dgm:prSet>
      <dgm:spPr/>
    </dgm:pt>
    <dgm:pt modelId="{80643E47-9253-4C1B-BB27-B4200A59B41C}" type="pres">
      <dgm:prSet presAssocID="{63C1A991-EE88-4C6C-A903-51426210F6AF}" presName="titleText1" presStyleLbl="fgAcc0" presStyleIdx="0" presStyleCnt="3" custLinFactX="-46398" custLinFactY="68144" custLinFactNeighborX="-100000" custLinFactNeighborY="100000">
        <dgm:presLayoutVars>
          <dgm:chMax val="0"/>
          <dgm:chPref val="0"/>
        </dgm:presLayoutVars>
      </dgm:prSet>
      <dgm:spPr/>
    </dgm:pt>
    <dgm:pt modelId="{81DF3EEC-C4CB-47FD-B53F-BAB92E4D21AC}" type="pres">
      <dgm:prSet presAssocID="{63C1A991-EE88-4C6C-A903-51426210F6AF}" presName="rootConnector1" presStyleLbl="node1" presStyleIdx="0" presStyleCnt="3"/>
      <dgm:spPr/>
    </dgm:pt>
    <dgm:pt modelId="{BFBE02B1-E8DA-44C5-8312-455134F794E5}" type="pres">
      <dgm:prSet presAssocID="{63C1A991-EE88-4C6C-A903-51426210F6AF}" presName="hierChild2" presStyleCnt="0"/>
      <dgm:spPr/>
    </dgm:pt>
    <dgm:pt modelId="{826BE551-934E-4433-87BC-97CF98A2F3D7}" type="pres">
      <dgm:prSet presAssocID="{41528241-39D2-41FB-8014-140C3A78E785}" presName="Name37" presStyleLbl="parChTrans1D2" presStyleIdx="0" presStyleCnt="4"/>
      <dgm:spPr/>
    </dgm:pt>
    <dgm:pt modelId="{52CE36F0-2FDA-42C8-AF23-FB6D2A213D79}" type="pres">
      <dgm:prSet presAssocID="{68EBFF86-2CF1-4233-9BFD-819B735C2C79}" presName="hierRoot2" presStyleCnt="0">
        <dgm:presLayoutVars>
          <dgm:hierBranch val="init"/>
        </dgm:presLayoutVars>
      </dgm:prSet>
      <dgm:spPr/>
    </dgm:pt>
    <dgm:pt modelId="{F29C9356-81EB-4CDB-93A6-82614B2D0DB4}" type="pres">
      <dgm:prSet presAssocID="{68EBFF86-2CF1-4233-9BFD-819B735C2C79}" presName="rootComposite" presStyleCnt="0"/>
      <dgm:spPr/>
    </dgm:pt>
    <dgm:pt modelId="{E3B65BDF-8004-42DC-8563-E1E74E53EFFB}" type="pres">
      <dgm:prSet presAssocID="{68EBFF86-2CF1-4233-9BFD-819B735C2C79}" presName="rootText" presStyleLbl="node1" presStyleIdx="0" presStyleCnt="3" custLinFactX="153436" custLinFactY="-116751" custLinFactNeighborX="200000" custLinFactNeighborY="-200000">
        <dgm:presLayoutVars>
          <dgm:chMax/>
          <dgm:chPref val="3"/>
        </dgm:presLayoutVars>
      </dgm:prSet>
      <dgm:spPr/>
    </dgm:pt>
    <dgm:pt modelId="{C04D1235-DA31-4658-85CE-98808F3F95D8}" type="pres">
      <dgm:prSet presAssocID="{68EBFF86-2CF1-4233-9BFD-819B735C2C79}" presName="titleText2" presStyleLbl="fgAcc1" presStyleIdx="0" presStyleCnt="3" custLinFactX="173024" custLinFactY="-378523" custLinFactNeighborX="200000" custLinFactNeighborY="-400000">
        <dgm:presLayoutVars>
          <dgm:chMax val="0"/>
          <dgm:chPref val="0"/>
        </dgm:presLayoutVars>
      </dgm:prSet>
      <dgm:spPr/>
    </dgm:pt>
    <dgm:pt modelId="{34CFC2CC-5432-4E48-B858-8ADDEA47ED4F}" type="pres">
      <dgm:prSet presAssocID="{68EBFF86-2CF1-4233-9BFD-819B735C2C79}" presName="rootConnector" presStyleLbl="node2" presStyleIdx="0" presStyleCnt="0"/>
      <dgm:spPr/>
    </dgm:pt>
    <dgm:pt modelId="{736860F5-CB7F-4F52-A645-AF1532B8DF25}" type="pres">
      <dgm:prSet presAssocID="{68EBFF86-2CF1-4233-9BFD-819B735C2C79}" presName="hierChild4" presStyleCnt="0"/>
      <dgm:spPr/>
    </dgm:pt>
    <dgm:pt modelId="{798CF8BA-150F-48A5-A4D4-46A1E8E86860}" type="pres">
      <dgm:prSet presAssocID="{68EBFF86-2CF1-4233-9BFD-819B735C2C79}" presName="hierChild5" presStyleCnt="0"/>
      <dgm:spPr/>
    </dgm:pt>
    <dgm:pt modelId="{099A84AE-C86D-421C-9273-C9C557D4AFBA}" type="pres">
      <dgm:prSet presAssocID="{079C48BE-A0F8-437D-BAC9-69BB340AA5F7}" presName="Name37" presStyleLbl="parChTrans1D2" presStyleIdx="1" presStyleCnt="4"/>
      <dgm:spPr/>
    </dgm:pt>
    <dgm:pt modelId="{F765F1BA-A2D7-4CFA-B4E9-9855BD4AA6E0}" type="pres">
      <dgm:prSet presAssocID="{90E34A38-BC5F-4AB4-8C7B-3E5508E7B950}" presName="hierRoot2" presStyleCnt="0">
        <dgm:presLayoutVars>
          <dgm:hierBranch val="init"/>
        </dgm:presLayoutVars>
      </dgm:prSet>
      <dgm:spPr/>
    </dgm:pt>
    <dgm:pt modelId="{FCA74492-66CA-4089-9054-4ADAE68350E9}" type="pres">
      <dgm:prSet presAssocID="{90E34A38-BC5F-4AB4-8C7B-3E5508E7B950}" presName="rootComposite" presStyleCnt="0"/>
      <dgm:spPr/>
    </dgm:pt>
    <dgm:pt modelId="{3B6DBEC5-88A1-4404-B43D-48F614E71976}" type="pres">
      <dgm:prSet presAssocID="{90E34A38-BC5F-4AB4-8C7B-3E5508E7B950}" presName="rootText" presStyleLbl="node1" presStyleIdx="1" presStyleCnt="3" custLinFactY="-10524" custLinFactNeighborX="677" custLinFactNeighborY="-100000">
        <dgm:presLayoutVars>
          <dgm:chMax/>
          <dgm:chPref val="3"/>
        </dgm:presLayoutVars>
      </dgm:prSet>
      <dgm:spPr/>
    </dgm:pt>
    <dgm:pt modelId="{01ED1C25-4A60-4059-B3F4-A829169D6FE5}" type="pres">
      <dgm:prSet presAssocID="{90E34A38-BC5F-4AB4-8C7B-3E5508E7B950}" presName="titleText2" presStyleLbl="fgAcc1" presStyleIdx="1" presStyleCnt="3" custScaleY="117630" custLinFactX="24445" custLinFactNeighborX="100000" custLinFactNeighborY="-13004">
        <dgm:presLayoutVars>
          <dgm:chMax val="0"/>
          <dgm:chPref val="0"/>
        </dgm:presLayoutVars>
      </dgm:prSet>
      <dgm:spPr/>
    </dgm:pt>
    <dgm:pt modelId="{4A0B4BAD-8ABF-4813-856C-B10711A11FEB}" type="pres">
      <dgm:prSet presAssocID="{90E34A38-BC5F-4AB4-8C7B-3E5508E7B950}" presName="rootConnector" presStyleLbl="node2" presStyleIdx="0" presStyleCnt="0"/>
      <dgm:spPr/>
    </dgm:pt>
    <dgm:pt modelId="{8361C928-4848-444A-8F23-BB35357DF954}" type="pres">
      <dgm:prSet presAssocID="{90E34A38-BC5F-4AB4-8C7B-3E5508E7B950}" presName="hierChild4" presStyleCnt="0"/>
      <dgm:spPr/>
    </dgm:pt>
    <dgm:pt modelId="{15F7F61D-3DEB-4573-8D21-E37B3E25B747}" type="pres">
      <dgm:prSet presAssocID="{90E34A38-BC5F-4AB4-8C7B-3E5508E7B950}" presName="hierChild5" presStyleCnt="0"/>
      <dgm:spPr/>
    </dgm:pt>
    <dgm:pt modelId="{5D0BC607-EF83-48EA-B997-CFB36B6FF4D2}" type="pres">
      <dgm:prSet presAssocID="{574C82A6-5FF0-46D2-853F-124D202534E0}" presName="Name37" presStyleLbl="parChTrans1D2" presStyleIdx="2" presStyleCnt="4"/>
      <dgm:spPr/>
    </dgm:pt>
    <dgm:pt modelId="{693E9654-26B5-4A75-8941-6700FF97B9C7}" type="pres">
      <dgm:prSet presAssocID="{5080D409-D4A7-4BB7-8FC8-786A9D78E23B}" presName="hierRoot2" presStyleCnt="0">
        <dgm:presLayoutVars>
          <dgm:hierBranch val="init"/>
        </dgm:presLayoutVars>
      </dgm:prSet>
      <dgm:spPr/>
    </dgm:pt>
    <dgm:pt modelId="{7EE43B04-ACEF-43D3-970B-77A74897202C}" type="pres">
      <dgm:prSet presAssocID="{5080D409-D4A7-4BB7-8FC8-786A9D78E23B}" presName="rootComposite" presStyleCnt="0"/>
      <dgm:spPr/>
    </dgm:pt>
    <dgm:pt modelId="{418F1536-9099-4E77-8730-447AF1479359}" type="pres">
      <dgm:prSet presAssocID="{5080D409-D4A7-4BB7-8FC8-786A9D78E23B}" presName="rootText" presStyleLbl="node1" presStyleIdx="2" presStyleCnt="3" custLinFactX="-100000" custLinFactY="-10760" custLinFactNeighborX="-173705" custLinFactNeighborY="-100000">
        <dgm:presLayoutVars>
          <dgm:chMax/>
          <dgm:chPref val="3"/>
        </dgm:presLayoutVars>
      </dgm:prSet>
      <dgm:spPr/>
    </dgm:pt>
    <dgm:pt modelId="{BFAC9AE7-F922-43F6-8EBF-07BA681A8A55}" type="pres">
      <dgm:prSet presAssocID="{5080D409-D4A7-4BB7-8FC8-786A9D78E23B}" presName="titleText2" presStyleLbl="fgAcc1" presStyleIdx="2" presStyleCnt="3" custScaleX="105999" custScaleY="132611" custLinFactX="-82194" custLinFactNeighborX="-100000" custLinFactNeighborY="-7881">
        <dgm:presLayoutVars>
          <dgm:chMax val="0"/>
          <dgm:chPref val="0"/>
        </dgm:presLayoutVars>
      </dgm:prSet>
      <dgm:spPr/>
    </dgm:pt>
    <dgm:pt modelId="{0A8893DB-01B1-40D5-BBA1-2482B6A79562}" type="pres">
      <dgm:prSet presAssocID="{5080D409-D4A7-4BB7-8FC8-786A9D78E23B}" presName="rootConnector" presStyleLbl="node2" presStyleIdx="0" presStyleCnt="0"/>
      <dgm:spPr/>
    </dgm:pt>
    <dgm:pt modelId="{7C6B0CC7-5FFB-418D-A36C-C8D59BE3BA8A}" type="pres">
      <dgm:prSet presAssocID="{5080D409-D4A7-4BB7-8FC8-786A9D78E23B}" presName="hierChild4" presStyleCnt="0"/>
      <dgm:spPr/>
    </dgm:pt>
    <dgm:pt modelId="{8D4656C1-C866-4B55-A2E4-A42ACDD9E8E0}" type="pres">
      <dgm:prSet presAssocID="{5080D409-D4A7-4BB7-8FC8-786A9D78E23B}" presName="hierChild5" presStyleCnt="0"/>
      <dgm:spPr/>
    </dgm:pt>
    <dgm:pt modelId="{5A02EBEC-A2D8-4080-9B21-AAAFEE269372}" type="pres">
      <dgm:prSet presAssocID="{63C1A991-EE88-4C6C-A903-51426210F6AF}" presName="hierChild3" presStyleCnt="0"/>
      <dgm:spPr/>
    </dgm:pt>
    <dgm:pt modelId="{D384EC37-1211-49FC-8BA5-1C1DEDF8BD4E}" type="pres">
      <dgm:prSet presAssocID="{0B57E2E8-7852-4A5E-A97E-3662DD2A2D2D}" presName="Name96" presStyleLbl="parChTrans1D2" presStyleIdx="3" presStyleCnt="4"/>
      <dgm:spPr/>
    </dgm:pt>
    <dgm:pt modelId="{70677731-4897-4806-871A-D0D620AA1BC2}" type="pres">
      <dgm:prSet presAssocID="{56DF9B2F-9FD4-41DD-B594-AB5BF9887D04}" presName="hierRoot3" presStyleCnt="0">
        <dgm:presLayoutVars>
          <dgm:hierBranch val="init"/>
        </dgm:presLayoutVars>
      </dgm:prSet>
      <dgm:spPr/>
    </dgm:pt>
    <dgm:pt modelId="{33FF06D5-59DD-4DA9-8082-8B5285572AAC}" type="pres">
      <dgm:prSet presAssocID="{56DF9B2F-9FD4-41DD-B594-AB5BF9887D04}" presName="rootComposite3" presStyleCnt="0"/>
      <dgm:spPr/>
    </dgm:pt>
    <dgm:pt modelId="{CD6CB2F7-EE66-41BC-AEC3-898ED92BF3EF}" type="pres">
      <dgm:prSet presAssocID="{56DF9B2F-9FD4-41DD-B594-AB5BF9887D04}" presName="rootText3" presStyleLbl="asst1" presStyleIdx="0" presStyleCnt="1" custLinFactY="-58973" custLinFactNeighborX="-53274" custLinFactNeighborY="-100000">
        <dgm:presLayoutVars>
          <dgm:chPref val="3"/>
        </dgm:presLayoutVars>
      </dgm:prSet>
      <dgm:spPr/>
    </dgm:pt>
    <dgm:pt modelId="{6E6220D7-9989-4127-BCE5-AF7DD7235B44}" type="pres">
      <dgm:prSet presAssocID="{56DF9B2F-9FD4-41DD-B594-AB5BF9887D04}" presName="titleText3" presStyleLbl="fgAcc2" presStyleIdx="0" presStyleCnt="1" custLinFactX="7338" custLinFactY="-105189" custLinFactNeighborX="100000" custLinFactNeighborY="-200000">
        <dgm:presLayoutVars>
          <dgm:chMax val="0"/>
          <dgm:chPref val="0"/>
        </dgm:presLayoutVars>
      </dgm:prSet>
      <dgm:spPr/>
    </dgm:pt>
    <dgm:pt modelId="{564D46F0-9B46-4B36-959C-7460051D1C87}" type="pres">
      <dgm:prSet presAssocID="{56DF9B2F-9FD4-41DD-B594-AB5BF9887D04}" presName="rootConnector3" presStyleLbl="asst1" presStyleIdx="0" presStyleCnt="1"/>
      <dgm:spPr/>
    </dgm:pt>
    <dgm:pt modelId="{943C32BF-F360-48B0-B9F2-1B7F6527B4A8}" type="pres">
      <dgm:prSet presAssocID="{56DF9B2F-9FD4-41DD-B594-AB5BF9887D04}" presName="hierChild6" presStyleCnt="0"/>
      <dgm:spPr/>
    </dgm:pt>
    <dgm:pt modelId="{82F0C52D-5B6C-4667-9F49-D234069E6282}" type="pres">
      <dgm:prSet presAssocID="{56DF9B2F-9FD4-41DD-B594-AB5BF9887D04}" presName="hierChild7" presStyleCnt="0"/>
      <dgm:spPr/>
    </dgm:pt>
    <dgm:pt modelId="{A14D6ABB-B751-429C-AC9E-B8CB6A3BB979}" type="pres">
      <dgm:prSet presAssocID="{8E5007F3-90A4-4417-89CB-4CECC1BAA36E}" presName="hierRoot1" presStyleCnt="0">
        <dgm:presLayoutVars>
          <dgm:hierBranch val="init"/>
        </dgm:presLayoutVars>
      </dgm:prSet>
      <dgm:spPr/>
    </dgm:pt>
    <dgm:pt modelId="{CB0D5D75-011A-46CC-9D2C-04372745A8FD}" type="pres">
      <dgm:prSet presAssocID="{8E5007F3-90A4-4417-89CB-4CECC1BAA36E}" presName="rootComposite1" presStyleCnt="0"/>
      <dgm:spPr/>
    </dgm:pt>
    <dgm:pt modelId="{C5609E3C-8F57-463B-9715-80F61972A516}" type="pres">
      <dgm:prSet presAssocID="{8E5007F3-90A4-4417-89CB-4CECC1BAA36E}" presName="rootText1" presStyleLbl="node0" presStyleIdx="1" presStyleCnt="3" custLinFactY="100000" custLinFactNeighborX="-5698" custLinFactNeighborY="105186">
        <dgm:presLayoutVars>
          <dgm:chMax/>
          <dgm:chPref val="3"/>
        </dgm:presLayoutVars>
      </dgm:prSet>
      <dgm:spPr/>
    </dgm:pt>
    <dgm:pt modelId="{039DCF6F-B290-4292-B72E-7E4015434736}" type="pres">
      <dgm:prSet presAssocID="{8E5007F3-90A4-4417-89CB-4CECC1BAA36E}" presName="titleText1" presStyleLbl="fgAcc0" presStyleIdx="1" presStyleCnt="3" custLinFactX="34151" custLinFactY="426432" custLinFactNeighborX="100000" custLinFactNeighborY="500000">
        <dgm:presLayoutVars>
          <dgm:chMax val="0"/>
          <dgm:chPref val="0"/>
        </dgm:presLayoutVars>
      </dgm:prSet>
      <dgm:spPr/>
    </dgm:pt>
    <dgm:pt modelId="{0A1C2747-AD6F-4CD3-9F29-35D0BB7C164A}" type="pres">
      <dgm:prSet presAssocID="{8E5007F3-90A4-4417-89CB-4CECC1BAA36E}" presName="rootConnector1" presStyleLbl="node1" presStyleIdx="2" presStyleCnt="3"/>
      <dgm:spPr/>
    </dgm:pt>
    <dgm:pt modelId="{1556C9DB-9FAA-4CB3-B394-2B6E4413BA85}" type="pres">
      <dgm:prSet presAssocID="{8E5007F3-90A4-4417-89CB-4CECC1BAA36E}" presName="hierChild2" presStyleCnt="0"/>
      <dgm:spPr/>
    </dgm:pt>
    <dgm:pt modelId="{F33EECEC-2C0E-4AD5-9292-7079B6856752}" type="pres">
      <dgm:prSet presAssocID="{8E5007F3-90A4-4417-89CB-4CECC1BAA36E}" presName="hierChild3" presStyleCnt="0"/>
      <dgm:spPr/>
    </dgm:pt>
    <dgm:pt modelId="{A18F7CF2-A589-4282-BF76-017709B615B3}" type="pres">
      <dgm:prSet presAssocID="{4BA50096-2270-4C53-80C2-F5AD83668DEA}" presName="hierRoot1" presStyleCnt="0">
        <dgm:presLayoutVars>
          <dgm:hierBranch val="init"/>
        </dgm:presLayoutVars>
      </dgm:prSet>
      <dgm:spPr/>
    </dgm:pt>
    <dgm:pt modelId="{6BE6BBC2-E55E-41F9-BFC2-11AA570A7374}" type="pres">
      <dgm:prSet presAssocID="{4BA50096-2270-4C53-80C2-F5AD83668DEA}" presName="rootComposite1" presStyleCnt="0"/>
      <dgm:spPr/>
    </dgm:pt>
    <dgm:pt modelId="{E465E8F0-5A71-42FF-8C71-60968154B04B}" type="pres">
      <dgm:prSet presAssocID="{4BA50096-2270-4C53-80C2-F5AD83668DEA}" presName="rootText1" presStyleLbl="node0" presStyleIdx="2" presStyleCnt="3" custLinFactY="100000" custLinFactNeighborX="-1905" custLinFactNeighborY="101450">
        <dgm:presLayoutVars>
          <dgm:chMax/>
          <dgm:chPref val="3"/>
        </dgm:presLayoutVars>
      </dgm:prSet>
      <dgm:spPr/>
    </dgm:pt>
    <dgm:pt modelId="{57D2F173-04A8-418B-A358-39B3782E5199}" type="pres">
      <dgm:prSet presAssocID="{4BA50096-2270-4C53-80C2-F5AD83668DEA}" presName="titleText1" presStyleLbl="fgAcc0" presStyleIdx="2" presStyleCnt="3" custScaleX="105999" custScaleY="132611" custLinFactX="-200000" custLinFactY="431157" custLinFactNeighborX="-273908" custLinFactNeighborY="500000">
        <dgm:presLayoutVars>
          <dgm:chMax val="0"/>
          <dgm:chPref val="0"/>
        </dgm:presLayoutVars>
      </dgm:prSet>
      <dgm:spPr/>
    </dgm:pt>
    <dgm:pt modelId="{74042BD5-71D4-4537-A286-B5F8490B0AD0}" type="pres">
      <dgm:prSet presAssocID="{4BA50096-2270-4C53-80C2-F5AD83668DEA}" presName="rootConnector1" presStyleLbl="node1" presStyleIdx="2" presStyleCnt="3"/>
      <dgm:spPr/>
    </dgm:pt>
    <dgm:pt modelId="{FE0C3CA0-321A-4A3D-A4A7-D67C48D6877D}" type="pres">
      <dgm:prSet presAssocID="{4BA50096-2270-4C53-80C2-F5AD83668DEA}" presName="hierChild2" presStyleCnt="0"/>
      <dgm:spPr/>
    </dgm:pt>
    <dgm:pt modelId="{8F2BBC3C-46E5-42B2-A122-CD043038D0C3}" type="pres">
      <dgm:prSet presAssocID="{4BA50096-2270-4C53-80C2-F5AD83668DEA}" presName="hierChild3" presStyleCnt="0"/>
      <dgm:spPr/>
    </dgm:pt>
  </dgm:ptLst>
  <dgm:cxnLst>
    <dgm:cxn modelId="{B0C3B605-1918-4E98-B1EE-21CA33EC9735}" type="presOf" srcId="{B071ABE3-42D6-41F7-B3D5-2C99EDD26545}" destId="{C04D1235-DA31-4658-85CE-98808F3F95D8}" srcOrd="0" destOrd="0" presId="urn:microsoft.com/office/officeart/2008/layout/NameandTitleOrganizationalChart"/>
    <dgm:cxn modelId="{A90A3B09-A651-414C-A946-783C7A16E06D}" type="presOf" srcId="{4BA50096-2270-4C53-80C2-F5AD83668DEA}" destId="{E465E8F0-5A71-42FF-8C71-60968154B04B}" srcOrd="0" destOrd="0" presId="urn:microsoft.com/office/officeart/2008/layout/NameandTitleOrganizationalChart"/>
    <dgm:cxn modelId="{4353BA09-6C18-4926-80A0-95337E1E870D}" type="presOf" srcId="{4BA50096-2270-4C53-80C2-F5AD83668DEA}" destId="{74042BD5-71D4-4537-A286-B5F8490B0AD0}" srcOrd="1" destOrd="0" presId="urn:microsoft.com/office/officeart/2008/layout/NameandTitleOrganizationalChart"/>
    <dgm:cxn modelId="{C4207B2E-51CB-440A-AAD3-F4B3E9D01D83}" type="presOf" srcId="{5080D409-D4A7-4BB7-8FC8-786A9D78E23B}" destId="{418F1536-9099-4E77-8730-447AF1479359}" srcOrd="0" destOrd="0" presId="urn:microsoft.com/office/officeart/2008/layout/NameandTitleOrganizationalChart"/>
    <dgm:cxn modelId="{52CF435B-93F1-44C0-BC52-7EDE4D5C8196}" type="presOf" srcId="{8E5007F3-90A4-4417-89CB-4CECC1BAA36E}" destId="{0A1C2747-AD6F-4CD3-9F29-35D0BB7C164A}" srcOrd="1" destOrd="0" presId="urn:microsoft.com/office/officeart/2008/layout/NameandTitleOrganizationalChart"/>
    <dgm:cxn modelId="{0DD68D63-FEFE-4440-A473-62DCF75E7439}" type="presOf" srcId="{5E5EBF3C-016F-484A-905D-E63A564F03FF}" destId="{01ED1C25-4A60-4059-B3F4-A829169D6FE5}" srcOrd="0" destOrd="0" presId="urn:microsoft.com/office/officeart/2008/layout/NameandTitleOrganizationalChart"/>
    <dgm:cxn modelId="{E7D3BC45-EA42-4A9D-B63F-7AC4F526A335}" type="presOf" srcId="{5080D409-D4A7-4BB7-8FC8-786A9D78E23B}" destId="{0A8893DB-01B1-40D5-BBA1-2482B6A79562}" srcOrd="1" destOrd="0" presId="urn:microsoft.com/office/officeart/2008/layout/NameandTitleOrganizationalChart"/>
    <dgm:cxn modelId="{BC80C665-3AA1-416F-B761-CFBC1801C7E4}" type="presOf" srcId="{68EBFF86-2CF1-4233-9BFD-819B735C2C79}" destId="{34CFC2CC-5432-4E48-B858-8ADDEA47ED4F}" srcOrd="1" destOrd="0" presId="urn:microsoft.com/office/officeart/2008/layout/NameandTitleOrganizationalChart"/>
    <dgm:cxn modelId="{C1FC124B-9714-4FEF-9D93-978917E4A3FC}" srcId="{63C1A991-EE88-4C6C-A903-51426210F6AF}" destId="{90E34A38-BC5F-4AB4-8C7B-3E5508E7B950}" srcOrd="2" destOrd="0" parTransId="{079C48BE-A0F8-437D-BAC9-69BB340AA5F7}" sibTransId="{5E5EBF3C-016F-484A-905D-E63A564F03FF}"/>
    <dgm:cxn modelId="{5C122A4D-1330-46B8-ACA8-6C884D5808B7}" srcId="{63C1A991-EE88-4C6C-A903-51426210F6AF}" destId="{5080D409-D4A7-4BB7-8FC8-786A9D78E23B}" srcOrd="3" destOrd="0" parTransId="{574C82A6-5FF0-46D2-853F-124D202534E0}" sibTransId="{AE829AB7-48E3-44FD-8287-4E9B57A51C30}"/>
    <dgm:cxn modelId="{F01D7D53-DC2D-48C4-BB56-3D10C78E5CEB}" type="presOf" srcId="{C274310D-C3FC-41C8-B4C3-5E36BC9B9930}" destId="{6E6220D7-9989-4127-BCE5-AF7DD7235B44}" srcOrd="0" destOrd="0" presId="urn:microsoft.com/office/officeart/2008/layout/NameandTitleOrganizationalChart"/>
    <dgm:cxn modelId="{14137F53-DB4B-46FA-975E-FB9E20B6A239}" type="presOf" srcId="{63C1A991-EE88-4C6C-A903-51426210F6AF}" destId="{AC2D844F-2A4E-4B6B-8876-9E3DDFF20BF6}" srcOrd="0" destOrd="0" presId="urn:microsoft.com/office/officeart/2008/layout/NameandTitleOrganizationalChart"/>
    <dgm:cxn modelId="{27F59B54-9779-4DBB-9888-D664A4659205}" type="presOf" srcId="{56DF9B2F-9FD4-41DD-B594-AB5BF9887D04}" destId="{CD6CB2F7-EE66-41BC-AEC3-898ED92BF3EF}" srcOrd="0" destOrd="0" presId="urn:microsoft.com/office/officeart/2008/layout/NameandTitleOrganizationalChart"/>
    <dgm:cxn modelId="{6A447555-752D-461A-8915-7803A9C4070C}" srcId="{63C1A991-EE88-4C6C-A903-51426210F6AF}" destId="{56DF9B2F-9FD4-41DD-B594-AB5BF9887D04}" srcOrd="0" destOrd="0" parTransId="{0B57E2E8-7852-4A5E-A97E-3662DD2A2D2D}" sibTransId="{C274310D-C3FC-41C8-B4C3-5E36BC9B9930}"/>
    <dgm:cxn modelId="{2AAE6D78-849E-481F-B18A-7A3A6D9B5CFD}" type="presOf" srcId="{574C82A6-5FF0-46D2-853F-124D202534E0}" destId="{5D0BC607-EF83-48EA-B997-CFB36B6FF4D2}" srcOrd="0" destOrd="0" presId="urn:microsoft.com/office/officeart/2008/layout/NameandTitleOrganizationalChart"/>
    <dgm:cxn modelId="{D719615A-FAE2-4D43-94ED-3CA68034ACF8}" srcId="{6A41F0BA-E68C-4608-BC8D-6D1E7EB37A41}" destId="{4BA50096-2270-4C53-80C2-F5AD83668DEA}" srcOrd="2" destOrd="0" parTransId="{A96C9D48-C0D5-4C4D-AFF8-967AE7C6538F}" sibTransId="{A65E4124-2A9C-4DAF-AAFB-12FD96F6212F}"/>
    <dgm:cxn modelId="{A430198F-5D68-4B03-9553-CD0BC994B324}" srcId="{6A41F0BA-E68C-4608-BC8D-6D1E7EB37A41}" destId="{8E5007F3-90A4-4417-89CB-4CECC1BAA36E}" srcOrd="1" destOrd="0" parTransId="{C96AF729-788A-4B86-9E96-936465911275}" sibTransId="{0D3CF61C-6F43-4190-B85A-A7EFC41FB1DF}"/>
    <dgm:cxn modelId="{E40AC594-7FD9-41F1-9899-9C4D145119EA}" type="presOf" srcId="{079C48BE-A0F8-437D-BAC9-69BB340AA5F7}" destId="{099A84AE-C86D-421C-9273-C9C557D4AFBA}" srcOrd="0" destOrd="0" presId="urn:microsoft.com/office/officeart/2008/layout/NameandTitleOrganizationalChart"/>
    <dgm:cxn modelId="{60FBB797-08F2-4305-8CDC-76AC86DA95F2}" type="presOf" srcId="{0D3CF61C-6F43-4190-B85A-A7EFC41FB1DF}" destId="{039DCF6F-B290-4292-B72E-7E4015434736}" srcOrd="0" destOrd="0" presId="urn:microsoft.com/office/officeart/2008/layout/NameandTitleOrganizationalChart"/>
    <dgm:cxn modelId="{5C066A99-5A24-4A6F-BEF6-EEEF70EC07B3}" type="presOf" srcId="{68EBFF86-2CF1-4233-9BFD-819B735C2C79}" destId="{E3B65BDF-8004-42DC-8563-E1E74E53EFFB}" srcOrd="0" destOrd="0" presId="urn:microsoft.com/office/officeart/2008/layout/NameandTitleOrganizationalChart"/>
    <dgm:cxn modelId="{A8AEC99D-F21B-4BD8-87FC-27B0C749CB73}" type="presOf" srcId="{90E34A38-BC5F-4AB4-8C7B-3E5508E7B950}" destId="{3B6DBEC5-88A1-4404-B43D-48F614E71976}" srcOrd="0" destOrd="0" presId="urn:microsoft.com/office/officeart/2008/layout/NameandTitleOrganizationalChart"/>
    <dgm:cxn modelId="{E9902CA4-C9F2-41C4-9920-D2BB877822DA}" type="presOf" srcId="{56DF9B2F-9FD4-41DD-B594-AB5BF9887D04}" destId="{564D46F0-9B46-4B36-959C-7460051D1C87}" srcOrd="1" destOrd="0" presId="urn:microsoft.com/office/officeart/2008/layout/NameandTitleOrganizationalChart"/>
    <dgm:cxn modelId="{6F5ADAA8-7BC8-45E1-988C-081B3D2A6F2D}" type="presOf" srcId="{A65E4124-2A9C-4DAF-AAFB-12FD96F6212F}" destId="{57D2F173-04A8-418B-A358-39B3782E5199}" srcOrd="0" destOrd="0" presId="urn:microsoft.com/office/officeart/2008/layout/NameandTitleOrganizationalChart"/>
    <dgm:cxn modelId="{35B46CB7-FFEC-4864-9F15-72699BE39AE5}" type="presOf" srcId="{63C1A991-EE88-4C6C-A903-51426210F6AF}" destId="{81DF3EEC-C4CB-47FD-B53F-BAB92E4D21AC}" srcOrd="1" destOrd="0" presId="urn:microsoft.com/office/officeart/2008/layout/NameandTitleOrganizationalChart"/>
    <dgm:cxn modelId="{BFD00BC0-C4CA-42D9-9268-3D9B345D6CD3}" type="presOf" srcId="{8B78E229-D2E8-452F-B004-7DE9C149781C}" destId="{80643E47-9253-4C1B-BB27-B4200A59B41C}" srcOrd="0" destOrd="0" presId="urn:microsoft.com/office/officeart/2008/layout/NameandTitleOrganizationalChart"/>
    <dgm:cxn modelId="{6EA8FECB-739E-4CB9-9FF0-23AE3A577736}" srcId="{63C1A991-EE88-4C6C-A903-51426210F6AF}" destId="{68EBFF86-2CF1-4233-9BFD-819B735C2C79}" srcOrd="1" destOrd="0" parTransId="{41528241-39D2-41FB-8014-140C3A78E785}" sibTransId="{B071ABE3-42D6-41F7-B3D5-2C99EDD26545}"/>
    <dgm:cxn modelId="{F9D1E3D3-2C8A-4C99-BCF6-93E9110E410D}" type="presOf" srcId="{AE829AB7-48E3-44FD-8287-4E9B57A51C30}" destId="{BFAC9AE7-F922-43F6-8EBF-07BA681A8A55}" srcOrd="0" destOrd="0" presId="urn:microsoft.com/office/officeart/2008/layout/NameandTitleOrganizationalChart"/>
    <dgm:cxn modelId="{1ACA4EDA-C5FA-47FA-9C59-49C01995DD8D}" type="presOf" srcId="{41528241-39D2-41FB-8014-140C3A78E785}" destId="{826BE551-934E-4433-87BC-97CF98A2F3D7}" srcOrd="0" destOrd="0" presId="urn:microsoft.com/office/officeart/2008/layout/NameandTitleOrganizationalChart"/>
    <dgm:cxn modelId="{D1FCA0DB-7913-4C85-8567-4D9A6E1F070C}" type="presOf" srcId="{6A41F0BA-E68C-4608-BC8D-6D1E7EB37A41}" destId="{CBC49B89-ABD5-4887-AB19-824C3DAA8CAA}" srcOrd="0" destOrd="0" presId="urn:microsoft.com/office/officeart/2008/layout/NameandTitleOrganizationalChart"/>
    <dgm:cxn modelId="{5357CAEC-0C49-43B7-826C-C4501AFF1E69}" type="presOf" srcId="{90E34A38-BC5F-4AB4-8C7B-3E5508E7B950}" destId="{4A0B4BAD-8ABF-4813-856C-B10711A11FEB}" srcOrd="1" destOrd="0" presId="urn:microsoft.com/office/officeart/2008/layout/NameandTitleOrganizationalChart"/>
    <dgm:cxn modelId="{FCD500F1-C004-477D-BB71-F903CD8DE3DF}" type="presOf" srcId="{8E5007F3-90A4-4417-89CB-4CECC1BAA36E}" destId="{C5609E3C-8F57-463B-9715-80F61972A516}" srcOrd="0" destOrd="0" presId="urn:microsoft.com/office/officeart/2008/layout/NameandTitleOrganizationalChart"/>
    <dgm:cxn modelId="{D126D4F1-3B87-4759-97C4-694FD6503D1A}" type="presOf" srcId="{0B57E2E8-7852-4A5E-A97E-3662DD2A2D2D}" destId="{D384EC37-1211-49FC-8BA5-1C1DEDF8BD4E}" srcOrd="0" destOrd="0" presId="urn:microsoft.com/office/officeart/2008/layout/NameandTitleOrganizationalChart"/>
    <dgm:cxn modelId="{AB6D10FB-3BF2-4DEA-8A05-14ACFB6327D5}" srcId="{6A41F0BA-E68C-4608-BC8D-6D1E7EB37A41}" destId="{63C1A991-EE88-4C6C-A903-51426210F6AF}" srcOrd="0" destOrd="0" parTransId="{B661F79C-4D7B-4F06-8D3F-35ECCBD6406E}" sibTransId="{8B78E229-D2E8-452F-B004-7DE9C149781C}"/>
    <dgm:cxn modelId="{7E46F067-930B-49CE-9071-534ED37471A2}" type="presParOf" srcId="{CBC49B89-ABD5-4887-AB19-824C3DAA8CAA}" destId="{91862ECD-84F4-415B-891E-1C139AE527C3}" srcOrd="0" destOrd="0" presId="urn:microsoft.com/office/officeart/2008/layout/NameandTitleOrganizationalChart"/>
    <dgm:cxn modelId="{D61259AF-56B6-4653-83DC-C36268801346}" type="presParOf" srcId="{91862ECD-84F4-415B-891E-1C139AE527C3}" destId="{EEC91B4D-8CFD-4B4A-AC6D-D9836D21B8A5}" srcOrd="0" destOrd="0" presId="urn:microsoft.com/office/officeart/2008/layout/NameandTitleOrganizationalChart"/>
    <dgm:cxn modelId="{2EA2106B-12E9-492C-8AC0-16E00DD098A0}" type="presParOf" srcId="{EEC91B4D-8CFD-4B4A-AC6D-D9836D21B8A5}" destId="{AC2D844F-2A4E-4B6B-8876-9E3DDFF20BF6}" srcOrd="0" destOrd="0" presId="urn:microsoft.com/office/officeart/2008/layout/NameandTitleOrganizationalChart"/>
    <dgm:cxn modelId="{A854051B-0AAA-4736-B089-1DD5C556AFCB}" type="presParOf" srcId="{EEC91B4D-8CFD-4B4A-AC6D-D9836D21B8A5}" destId="{80643E47-9253-4C1B-BB27-B4200A59B41C}" srcOrd="1" destOrd="0" presId="urn:microsoft.com/office/officeart/2008/layout/NameandTitleOrganizationalChart"/>
    <dgm:cxn modelId="{BE103E69-37E1-488E-AAFC-C6102F4C5739}" type="presParOf" srcId="{EEC91B4D-8CFD-4B4A-AC6D-D9836D21B8A5}" destId="{81DF3EEC-C4CB-47FD-B53F-BAB92E4D21AC}" srcOrd="2" destOrd="0" presId="urn:microsoft.com/office/officeart/2008/layout/NameandTitleOrganizationalChart"/>
    <dgm:cxn modelId="{5B643E67-331A-4ADF-B8D9-D56FFA48DB06}" type="presParOf" srcId="{91862ECD-84F4-415B-891E-1C139AE527C3}" destId="{BFBE02B1-E8DA-44C5-8312-455134F794E5}" srcOrd="1" destOrd="0" presId="urn:microsoft.com/office/officeart/2008/layout/NameandTitleOrganizationalChart"/>
    <dgm:cxn modelId="{DD7A0421-7FC4-4C8A-AA24-5649EAC5422F}" type="presParOf" srcId="{BFBE02B1-E8DA-44C5-8312-455134F794E5}" destId="{826BE551-934E-4433-87BC-97CF98A2F3D7}" srcOrd="0" destOrd="0" presId="urn:microsoft.com/office/officeart/2008/layout/NameandTitleOrganizationalChart"/>
    <dgm:cxn modelId="{C80D4208-DFD5-425D-A228-37E303502E9F}" type="presParOf" srcId="{BFBE02B1-E8DA-44C5-8312-455134F794E5}" destId="{52CE36F0-2FDA-42C8-AF23-FB6D2A213D79}" srcOrd="1" destOrd="0" presId="urn:microsoft.com/office/officeart/2008/layout/NameandTitleOrganizationalChart"/>
    <dgm:cxn modelId="{FE438033-4ACD-4718-8D07-A0408CFFE97B}" type="presParOf" srcId="{52CE36F0-2FDA-42C8-AF23-FB6D2A213D79}" destId="{F29C9356-81EB-4CDB-93A6-82614B2D0DB4}" srcOrd="0" destOrd="0" presId="urn:microsoft.com/office/officeart/2008/layout/NameandTitleOrganizationalChart"/>
    <dgm:cxn modelId="{BCD722F5-E428-44A0-98F9-13A4E521D384}" type="presParOf" srcId="{F29C9356-81EB-4CDB-93A6-82614B2D0DB4}" destId="{E3B65BDF-8004-42DC-8563-E1E74E53EFFB}" srcOrd="0" destOrd="0" presId="urn:microsoft.com/office/officeart/2008/layout/NameandTitleOrganizationalChart"/>
    <dgm:cxn modelId="{66F85AE2-1C8B-4F34-8618-98CA093A9664}" type="presParOf" srcId="{F29C9356-81EB-4CDB-93A6-82614B2D0DB4}" destId="{C04D1235-DA31-4658-85CE-98808F3F95D8}" srcOrd="1" destOrd="0" presId="urn:microsoft.com/office/officeart/2008/layout/NameandTitleOrganizationalChart"/>
    <dgm:cxn modelId="{D3D5BDF9-2F0F-4489-9C9C-7144C2FC8C86}" type="presParOf" srcId="{F29C9356-81EB-4CDB-93A6-82614B2D0DB4}" destId="{34CFC2CC-5432-4E48-B858-8ADDEA47ED4F}" srcOrd="2" destOrd="0" presId="urn:microsoft.com/office/officeart/2008/layout/NameandTitleOrganizationalChart"/>
    <dgm:cxn modelId="{88F63883-4C55-4DB9-B912-A1553BD45F78}" type="presParOf" srcId="{52CE36F0-2FDA-42C8-AF23-FB6D2A213D79}" destId="{736860F5-CB7F-4F52-A645-AF1532B8DF25}" srcOrd="1" destOrd="0" presId="urn:microsoft.com/office/officeart/2008/layout/NameandTitleOrganizationalChart"/>
    <dgm:cxn modelId="{CCA577D0-766E-4E55-9EC2-7F481B39CC84}" type="presParOf" srcId="{52CE36F0-2FDA-42C8-AF23-FB6D2A213D79}" destId="{798CF8BA-150F-48A5-A4D4-46A1E8E86860}" srcOrd="2" destOrd="0" presId="urn:microsoft.com/office/officeart/2008/layout/NameandTitleOrganizationalChart"/>
    <dgm:cxn modelId="{3626771B-6A60-4197-9D8F-44B242E74631}" type="presParOf" srcId="{BFBE02B1-E8DA-44C5-8312-455134F794E5}" destId="{099A84AE-C86D-421C-9273-C9C557D4AFBA}" srcOrd="2" destOrd="0" presId="urn:microsoft.com/office/officeart/2008/layout/NameandTitleOrganizationalChart"/>
    <dgm:cxn modelId="{FA9743BA-8932-4666-B9FC-A5AEBFD921D3}" type="presParOf" srcId="{BFBE02B1-E8DA-44C5-8312-455134F794E5}" destId="{F765F1BA-A2D7-4CFA-B4E9-9855BD4AA6E0}" srcOrd="3" destOrd="0" presId="urn:microsoft.com/office/officeart/2008/layout/NameandTitleOrganizationalChart"/>
    <dgm:cxn modelId="{BE258BE3-1CFA-4309-8234-4B3A431501CA}" type="presParOf" srcId="{F765F1BA-A2D7-4CFA-B4E9-9855BD4AA6E0}" destId="{FCA74492-66CA-4089-9054-4ADAE68350E9}" srcOrd="0" destOrd="0" presId="urn:microsoft.com/office/officeart/2008/layout/NameandTitleOrganizationalChart"/>
    <dgm:cxn modelId="{372AD634-8280-4E78-8D7D-394D4CD454F1}" type="presParOf" srcId="{FCA74492-66CA-4089-9054-4ADAE68350E9}" destId="{3B6DBEC5-88A1-4404-B43D-48F614E71976}" srcOrd="0" destOrd="0" presId="urn:microsoft.com/office/officeart/2008/layout/NameandTitleOrganizationalChart"/>
    <dgm:cxn modelId="{27C2770A-4FEB-4738-93C4-6894FAE075B6}" type="presParOf" srcId="{FCA74492-66CA-4089-9054-4ADAE68350E9}" destId="{01ED1C25-4A60-4059-B3F4-A829169D6FE5}" srcOrd="1" destOrd="0" presId="urn:microsoft.com/office/officeart/2008/layout/NameandTitleOrganizationalChart"/>
    <dgm:cxn modelId="{8554E3B1-D0A8-44A1-B82D-5A46DA73AB35}" type="presParOf" srcId="{FCA74492-66CA-4089-9054-4ADAE68350E9}" destId="{4A0B4BAD-8ABF-4813-856C-B10711A11FEB}" srcOrd="2" destOrd="0" presId="urn:microsoft.com/office/officeart/2008/layout/NameandTitleOrganizationalChart"/>
    <dgm:cxn modelId="{D0E684BC-169A-4B3F-8152-F56AB77ECC50}" type="presParOf" srcId="{F765F1BA-A2D7-4CFA-B4E9-9855BD4AA6E0}" destId="{8361C928-4848-444A-8F23-BB35357DF954}" srcOrd="1" destOrd="0" presId="urn:microsoft.com/office/officeart/2008/layout/NameandTitleOrganizationalChart"/>
    <dgm:cxn modelId="{097BE967-EB52-464E-BAEB-90AFD72DCC72}" type="presParOf" srcId="{F765F1BA-A2D7-4CFA-B4E9-9855BD4AA6E0}" destId="{15F7F61D-3DEB-4573-8D21-E37B3E25B747}" srcOrd="2" destOrd="0" presId="urn:microsoft.com/office/officeart/2008/layout/NameandTitleOrganizationalChart"/>
    <dgm:cxn modelId="{3C1ECE45-DE31-4CA2-9F6B-6346CA7772DC}" type="presParOf" srcId="{BFBE02B1-E8DA-44C5-8312-455134F794E5}" destId="{5D0BC607-EF83-48EA-B997-CFB36B6FF4D2}" srcOrd="4" destOrd="0" presId="urn:microsoft.com/office/officeart/2008/layout/NameandTitleOrganizationalChart"/>
    <dgm:cxn modelId="{30A26A70-D902-468A-8C0B-D19CA2726CFA}" type="presParOf" srcId="{BFBE02B1-E8DA-44C5-8312-455134F794E5}" destId="{693E9654-26B5-4A75-8941-6700FF97B9C7}" srcOrd="5" destOrd="0" presId="urn:microsoft.com/office/officeart/2008/layout/NameandTitleOrganizationalChart"/>
    <dgm:cxn modelId="{0609CC6B-85B0-475C-A022-C9DF8D4A1156}" type="presParOf" srcId="{693E9654-26B5-4A75-8941-6700FF97B9C7}" destId="{7EE43B04-ACEF-43D3-970B-77A74897202C}" srcOrd="0" destOrd="0" presId="urn:microsoft.com/office/officeart/2008/layout/NameandTitleOrganizationalChart"/>
    <dgm:cxn modelId="{77BFE816-2330-445A-93D7-2E5597BA86C6}" type="presParOf" srcId="{7EE43B04-ACEF-43D3-970B-77A74897202C}" destId="{418F1536-9099-4E77-8730-447AF1479359}" srcOrd="0" destOrd="0" presId="urn:microsoft.com/office/officeart/2008/layout/NameandTitleOrganizationalChart"/>
    <dgm:cxn modelId="{5C1419F0-53E2-44C9-829D-8D309259438C}" type="presParOf" srcId="{7EE43B04-ACEF-43D3-970B-77A74897202C}" destId="{BFAC9AE7-F922-43F6-8EBF-07BA681A8A55}" srcOrd="1" destOrd="0" presId="urn:microsoft.com/office/officeart/2008/layout/NameandTitleOrganizationalChart"/>
    <dgm:cxn modelId="{8EE31723-03CE-4699-9253-4CC13833F300}" type="presParOf" srcId="{7EE43B04-ACEF-43D3-970B-77A74897202C}" destId="{0A8893DB-01B1-40D5-BBA1-2482B6A79562}" srcOrd="2" destOrd="0" presId="urn:microsoft.com/office/officeart/2008/layout/NameandTitleOrganizationalChart"/>
    <dgm:cxn modelId="{EC8FAFEB-E587-49C3-B645-096D0D1BDC8E}" type="presParOf" srcId="{693E9654-26B5-4A75-8941-6700FF97B9C7}" destId="{7C6B0CC7-5FFB-418D-A36C-C8D59BE3BA8A}" srcOrd="1" destOrd="0" presId="urn:microsoft.com/office/officeart/2008/layout/NameandTitleOrganizationalChart"/>
    <dgm:cxn modelId="{5706A033-BF61-4747-8788-1A6D2F556FCA}" type="presParOf" srcId="{693E9654-26B5-4A75-8941-6700FF97B9C7}" destId="{8D4656C1-C866-4B55-A2E4-A42ACDD9E8E0}" srcOrd="2" destOrd="0" presId="urn:microsoft.com/office/officeart/2008/layout/NameandTitleOrganizationalChart"/>
    <dgm:cxn modelId="{E9DEDF3F-2F48-4585-8815-BCA9025CA7B5}" type="presParOf" srcId="{91862ECD-84F4-415B-891E-1C139AE527C3}" destId="{5A02EBEC-A2D8-4080-9B21-AAAFEE269372}" srcOrd="2" destOrd="0" presId="urn:microsoft.com/office/officeart/2008/layout/NameandTitleOrganizationalChart"/>
    <dgm:cxn modelId="{075F0335-20A9-49E0-B4B0-BDC934D1C194}" type="presParOf" srcId="{5A02EBEC-A2D8-4080-9B21-AAAFEE269372}" destId="{D384EC37-1211-49FC-8BA5-1C1DEDF8BD4E}" srcOrd="0" destOrd="0" presId="urn:microsoft.com/office/officeart/2008/layout/NameandTitleOrganizationalChart"/>
    <dgm:cxn modelId="{C40F3F22-6BD3-4354-A691-465D7B52619D}" type="presParOf" srcId="{5A02EBEC-A2D8-4080-9B21-AAAFEE269372}" destId="{70677731-4897-4806-871A-D0D620AA1BC2}" srcOrd="1" destOrd="0" presId="urn:microsoft.com/office/officeart/2008/layout/NameandTitleOrganizationalChart"/>
    <dgm:cxn modelId="{267F6B91-E646-47FB-9571-2FFDD45BEFCA}" type="presParOf" srcId="{70677731-4897-4806-871A-D0D620AA1BC2}" destId="{33FF06D5-59DD-4DA9-8082-8B5285572AAC}" srcOrd="0" destOrd="0" presId="urn:microsoft.com/office/officeart/2008/layout/NameandTitleOrganizationalChart"/>
    <dgm:cxn modelId="{BCF75086-5F2A-41A9-A3C3-A8FC1B7AA9A5}" type="presParOf" srcId="{33FF06D5-59DD-4DA9-8082-8B5285572AAC}" destId="{CD6CB2F7-EE66-41BC-AEC3-898ED92BF3EF}" srcOrd="0" destOrd="0" presId="urn:microsoft.com/office/officeart/2008/layout/NameandTitleOrganizationalChart"/>
    <dgm:cxn modelId="{36A40999-00D6-4465-A102-5FBA4E61C37F}" type="presParOf" srcId="{33FF06D5-59DD-4DA9-8082-8B5285572AAC}" destId="{6E6220D7-9989-4127-BCE5-AF7DD7235B44}" srcOrd="1" destOrd="0" presId="urn:microsoft.com/office/officeart/2008/layout/NameandTitleOrganizationalChart"/>
    <dgm:cxn modelId="{D375EA75-1BB2-4B4A-B38F-5438C80E3B9E}" type="presParOf" srcId="{33FF06D5-59DD-4DA9-8082-8B5285572AAC}" destId="{564D46F0-9B46-4B36-959C-7460051D1C87}" srcOrd="2" destOrd="0" presId="urn:microsoft.com/office/officeart/2008/layout/NameandTitleOrganizationalChart"/>
    <dgm:cxn modelId="{EA460978-2028-4037-A2C5-0794AB6D8D95}" type="presParOf" srcId="{70677731-4897-4806-871A-D0D620AA1BC2}" destId="{943C32BF-F360-48B0-B9F2-1B7F6527B4A8}" srcOrd="1" destOrd="0" presId="urn:microsoft.com/office/officeart/2008/layout/NameandTitleOrganizationalChart"/>
    <dgm:cxn modelId="{41512485-02FE-4C30-B25E-0A0DE94EF083}" type="presParOf" srcId="{70677731-4897-4806-871A-D0D620AA1BC2}" destId="{82F0C52D-5B6C-4667-9F49-D234069E6282}" srcOrd="2" destOrd="0" presId="urn:microsoft.com/office/officeart/2008/layout/NameandTitleOrganizationalChart"/>
    <dgm:cxn modelId="{68DAFD58-F8C0-4591-802E-9561852F6B35}" type="presParOf" srcId="{CBC49B89-ABD5-4887-AB19-824C3DAA8CAA}" destId="{A14D6ABB-B751-429C-AC9E-B8CB6A3BB979}" srcOrd="1" destOrd="0" presId="urn:microsoft.com/office/officeart/2008/layout/NameandTitleOrganizationalChart"/>
    <dgm:cxn modelId="{EB100DDD-52AF-4046-B23C-243ED902A14E}" type="presParOf" srcId="{A14D6ABB-B751-429C-AC9E-B8CB6A3BB979}" destId="{CB0D5D75-011A-46CC-9D2C-04372745A8FD}" srcOrd="0" destOrd="0" presId="urn:microsoft.com/office/officeart/2008/layout/NameandTitleOrganizationalChart"/>
    <dgm:cxn modelId="{466D7EB7-7EB1-4C89-8B68-2A5C85D7A238}" type="presParOf" srcId="{CB0D5D75-011A-46CC-9D2C-04372745A8FD}" destId="{C5609E3C-8F57-463B-9715-80F61972A516}" srcOrd="0" destOrd="0" presId="urn:microsoft.com/office/officeart/2008/layout/NameandTitleOrganizationalChart"/>
    <dgm:cxn modelId="{49E9D384-1676-4A9B-A9D3-7E659531BC1C}" type="presParOf" srcId="{CB0D5D75-011A-46CC-9D2C-04372745A8FD}" destId="{039DCF6F-B290-4292-B72E-7E4015434736}" srcOrd="1" destOrd="0" presId="urn:microsoft.com/office/officeart/2008/layout/NameandTitleOrganizationalChart"/>
    <dgm:cxn modelId="{5385F67E-4F52-401A-90FE-D1E8DC5FD96D}" type="presParOf" srcId="{CB0D5D75-011A-46CC-9D2C-04372745A8FD}" destId="{0A1C2747-AD6F-4CD3-9F29-35D0BB7C164A}" srcOrd="2" destOrd="0" presId="urn:microsoft.com/office/officeart/2008/layout/NameandTitleOrganizationalChart"/>
    <dgm:cxn modelId="{86CDA410-ED70-4533-BCE9-DB0D85BAE21B}" type="presParOf" srcId="{A14D6ABB-B751-429C-AC9E-B8CB6A3BB979}" destId="{1556C9DB-9FAA-4CB3-B394-2B6E4413BA85}" srcOrd="1" destOrd="0" presId="urn:microsoft.com/office/officeart/2008/layout/NameandTitleOrganizationalChart"/>
    <dgm:cxn modelId="{2F997579-D553-4337-90CD-1BC140FA51CD}" type="presParOf" srcId="{A14D6ABB-B751-429C-AC9E-B8CB6A3BB979}" destId="{F33EECEC-2C0E-4AD5-9292-7079B6856752}" srcOrd="2" destOrd="0" presId="urn:microsoft.com/office/officeart/2008/layout/NameandTitleOrganizationalChart"/>
    <dgm:cxn modelId="{1DBAE5A4-E8BC-43F3-92C1-90983D39202E}" type="presParOf" srcId="{CBC49B89-ABD5-4887-AB19-824C3DAA8CAA}" destId="{A18F7CF2-A589-4282-BF76-017709B615B3}" srcOrd="2" destOrd="0" presId="urn:microsoft.com/office/officeart/2008/layout/NameandTitleOrganizationalChart"/>
    <dgm:cxn modelId="{D908E03A-6BE8-4DAF-B57C-03C3C975C7BD}" type="presParOf" srcId="{A18F7CF2-A589-4282-BF76-017709B615B3}" destId="{6BE6BBC2-E55E-41F9-BFC2-11AA570A7374}" srcOrd="0" destOrd="0" presId="urn:microsoft.com/office/officeart/2008/layout/NameandTitleOrganizationalChart"/>
    <dgm:cxn modelId="{FF37A13D-3121-47FE-9C67-2BEC4B7C8E4C}" type="presParOf" srcId="{6BE6BBC2-E55E-41F9-BFC2-11AA570A7374}" destId="{E465E8F0-5A71-42FF-8C71-60968154B04B}" srcOrd="0" destOrd="0" presId="urn:microsoft.com/office/officeart/2008/layout/NameandTitleOrganizationalChart"/>
    <dgm:cxn modelId="{B2699313-EB55-4C64-9F4E-7F6093EB4CC2}" type="presParOf" srcId="{6BE6BBC2-E55E-41F9-BFC2-11AA570A7374}" destId="{57D2F173-04A8-418B-A358-39B3782E5199}" srcOrd="1" destOrd="0" presId="urn:microsoft.com/office/officeart/2008/layout/NameandTitleOrganizationalChart"/>
    <dgm:cxn modelId="{DFA0B3F6-B166-4B64-A981-DBB6CCD3266D}" type="presParOf" srcId="{6BE6BBC2-E55E-41F9-BFC2-11AA570A7374}" destId="{74042BD5-71D4-4537-A286-B5F8490B0AD0}" srcOrd="2" destOrd="0" presId="urn:microsoft.com/office/officeart/2008/layout/NameandTitleOrganizationalChart"/>
    <dgm:cxn modelId="{7B430154-1D39-4406-AA3C-4B7506597B76}" type="presParOf" srcId="{A18F7CF2-A589-4282-BF76-017709B615B3}" destId="{FE0C3CA0-321A-4A3D-A4A7-D67C48D6877D}" srcOrd="1" destOrd="0" presId="urn:microsoft.com/office/officeart/2008/layout/NameandTitleOrganizationalChart"/>
    <dgm:cxn modelId="{DF2DF8DA-F05B-4CED-8D99-66488C60FA82}" type="presParOf" srcId="{A18F7CF2-A589-4282-BF76-017709B615B3}" destId="{8F2BBC3C-46E5-42B2-A122-CD043038D0C3}"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41F0BA-E68C-4608-BC8D-6D1E7EB37A41}"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sv-SE"/>
        </a:p>
      </dgm:t>
    </dgm:pt>
    <dgm:pt modelId="{63C1A991-EE88-4C6C-A903-51426210F6AF}">
      <dgm:prSet phldrT="[Text]"/>
      <dgm:spPr/>
      <dgm:t>
        <a:bodyPr/>
        <a:lstStyle/>
        <a:p>
          <a:r>
            <a:rPr lang="sv-SE" dirty="0"/>
            <a:t>TRÄNING V2</a:t>
          </a:r>
        </a:p>
      </dgm:t>
    </dgm:pt>
    <dgm:pt modelId="{B661F79C-4D7B-4F06-8D3F-35ECCBD6406E}" type="parTrans" cxnId="{AB6D10FB-3BF2-4DEA-8A05-14ACFB6327D5}">
      <dgm:prSet/>
      <dgm:spPr/>
      <dgm:t>
        <a:bodyPr/>
        <a:lstStyle/>
        <a:p>
          <a:endParaRPr lang="sv-SE"/>
        </a:p>
      </dgm:t>
    </dgm:pt>
    <dgm:pt modelId="{8B78E229-D2E8-452F-B004-7DE9C149781C}" type="sibTrans" cxnId="{AB6D10FB-3BF2-4DEA-8A05-14ACFB6327D5}">
      <dgm:prSet/>
      <dgm:spPr/>
      <dgm:t>
        <a:bodyPr/>
        <a:lstStyle/>
        <a:p>
          <a:r>
            <a:rPr lang="sv-SE" dirty="0"/>
            <a:t>Lag Till matcher v2 kommuniceras</a:t>
          </a:r>
        </a:p>
      </dgm:t>
    </dgm:pt>
    <dgm:pt modelId="{56DF9B2F-9FD4-41DD-B594-AB5BF9887D04}" type="asst">
      <dgm:prSet phldrT="[Text]"/>
      <dgm:spPr/>
      <dgm:t>
        <a:bodyPr/>
        <a:lstStyle/>
        <a:p>
          <a:r>
            <a:rPr lang="sv-SE" dirty="0"/>
            <a:t>TRÄNING V1</a:t>
          </a:r>
        </a:p>
      </dgm:t>
    </dgm:pt>
    <dgm:pt modelId="{0B57E2E8-7852-4A5E-A97E-3662DD2A2D2D}" type="parTrans" cxnId="{6A447555-752D-461A-8915-7803A9C4070C}">
      <dgm:prSet/>
      <dgm:spPr/>
      <dgm:t>
        <a:bodyPr/>
        <a:lstStyle/>
        <a:p>
          <a:endParaRPr lang="sv-SE"/>
        </a:p>
      </dgm:t>
    </dgm:pt>
    <dgm:pt modelId="{C274310D-C3FC-41C8-B4C3-5E36BC9B9930}" type="sibTrans" cxnId="{6A447555-752D-461A-8915-7803A9C4070C}">
      <dgm:prSet/>
      <dgm:spPr/>
      <dgm:t>
        <a:bodyPr/>
        <a:lstStyle/>
        <a:p>
          <a:r>
            <a:rPr lang="sv-SE" dirty="0"/>
            <a:t>Träning sker med laget man spelar med till helgen</a:t>
          </a:r>
        </a:p>
      </dgm:t>
    </dgm:pt>
    <dgm:pt modelId="{68EBFF86-2CF1-4233-9BFD-819B735C2C79}">
      <dgm:prSet phldrT="[Text]"/>
      <dgm:spPr/>
      <dgm:t>
        <a:bodyPr/>
        <a:lstStyle/>
        <a:p>
          <a:r>
            <a:rPr lang="sv-SE" dirty="0"/>
            <a:t>TRÄNING</a:t>
          </a:r>
        </a:p>
        <a:p>
          <a:r>
            <a:rPr lang="sv-SE" dirty="0"/>
            <a:t>V3</a:t>
          </a:r>
        </a:p>
      </dgm:t>
    </dgm:pt>
    <dgm:pt modelId="{41528241-39D2-41FB-8014-140C3A78E785}" type="parTrans" cxnId="{6EA8FECB-739E-4CB9-9FF0-23AE3A577736}">
      <dgm:prSet/>
      <dgm:spPr/>
      <dgm:t>
        <a:bodyPr/>
        <a:lstStyle/>
        <a:p>
          <a:endParaRPr lang="sv-SE"/>
        </a:p>
      </dgm:t>
    </dgm:pt>
    <dgm:pt modelId="{B071ABE3-42D6-41F7-B3D5-2C99EDD26545}" type="sibTrans" cxnId="{6EA8FECB-739E-4CB9-9FF0-23AE3A577736}">
      <dgm:prSet/>
      <dgm:spPr/>
      <dgm:t>
        <a:bodyPr/>
        <a:lstStyle/>
        <a:p>
          <a:r>
            <a:rPr lang="sv-SE" dirty="0"/>
            <a:t>Laguttagning till</a:t>
          </a:r>
        </a:p>
        <a:p>
          <a:r>
            <a:rPr lang="sv-SE" dirty="0"/>
            <a:t>Matcher v3 kommuniceras</a:t>
          </a:r>
        </a:p>
      </dgm:t>
    </dgm:pt>
    <dgm:pt modelId="{231954D8-C48C-4FF2-83BF-AD0A256EF58C}" type="asst">
      <dgm:prSet phldrT="[Text]"/>
      <dgm:spPr/>
      <dgm:t>
        <a:bodyPr/>
        <a:lstStyle/>
        <a:p>
          <a:r>
            <a:rPr lang="sv-SE" dirty="0"/>
            <a:t>1 LAG RÖD</a:t>
          </a:r>
        </a:p>
        <a:p>
          <a:r>
            <a:rPr lang="sv-SE" dirty="0"/>
            <a:t>1 LAG BLÅ</a:t>
          </a:r>
        </a:p>
      </dgm:t>
    </dgm:pt>
    <dgm:pt modelId="{DAEFEC7C-1EC9-4FAE-865D-71D553BCCBCA}" type="parTrans" cxnId="{B316AB90-9246-4B3E-9B7E-4015F2E64753}">
      <dgm:prSet/>
      <dgm:spPr/>
      <dgm:t>
        <a:bodyPr/>
        <a:lstStyle/>
        <a:p>
          <a:endParaRPr lang="sv-SE"/>
        </a:p>
      </dgm:t>
    </dgm:pt>
    <dgm:pt modelId="{CDD4198C-9053-4A82-875E-C23A7FD5BABA}" type="sibTrans" cxnId="{B316AB90-9246-4B3E-9B7E-4015F2E64753}">
      <dgm:prSet/>
      <dgm:spPr/>
      <dgm:t>
        <a:bodyPr/>
        <a:lstStyle/>
        <a:p>
          <a:r>
            <a:rPr lang="sv-SE" dirty="0"/>
            <a:t>Lag till v 4 kommuniceras</a:t>
          </a:r>
        </a:p>
      </dgm:t>
    </dgm:pt>
    <dgm:pt modelId="{CBC49B89-ABD5-4887-AB19-824C3DAA8CAA}" type="pres">
      <dgm:prSet presAssocID="{6A41F0BA-E68C-4608-BC8D-6D1E7EB37A41}" presName="hierChild1" presStyleCnt="0">
        <dgm:presLayoutVars>
          <dgm:orgChart val="1"/>
          <dgm:chPref val="1"/>
          <dgm:dir/>
          <dgm:animOne val="branch"/>
          <dgm:animLvl val="lvl"/>
          <dgm:resizeHandles/>
        </dgm:presLayoutVars>
      </dgm:prSet>
      <dgm:spPr/>
    </dgm:pt>
    <dgm:pt modelId="{91862ECD-84F4-415B-891E-1C139AE527C3}" type="pres">
      <dgm:prSet presAssocID="{63C1A991-EE88-4C6C-A903-51426210F6AF}" presName="hierRoot1" presStyleCnt="0">
        <dgm:presLayoutVars>
          <dgm:hierBranch val="init"/>
        </dgm:presLayoutVars>
      </dgm:prSet>
      <dgm:spPr/>
    </dgm:pt>
    <dgm:pt modelId="{EEC91B4D-8CFD-4B4A-AC6D-D9836D21B8A5}" type="pres">
      <dgm:prSet presAssocID="{63C1A991-EE88-4C6C-A903-51426210F6AF}" presName="rootComposite1" presStyleCnt="0"/>
      <dgm:spPr/>
    </dgm:pt>
    <dgm:pt modelId="{AC2D844F-2A4E-4B6B-8876-9E3DDFF20BF6}" type="pres">
      <dgm:prSet presAssocID="{63C1A991-EE88-4C6C-A903-51426210F6AF}" presName="rootText1" presStyleLbl="node0" presStyleIdx="0" presStyleCnt="2" custLinFactNeighborX="1660" custLinFactNeighborY="25411">
        <dgm:presLayoutVars>
          <dgm:chMax/>
          <dgm:chPref val="3"/>
        </dgm:presLayoutVars>
      </dgm:prSet>
      <dgm:spPr/>
    </dgm:pt>
    <dgm:pt modelId="{80643E47-9253-4C1B-BB27-B4200A59B41C}" type="pres">
      <dgm:prSet presAssocID="{63C1A991-EE88-4C6C-A903-51426210F6AF}" presName="titleText1" presStyleLbl="fgAcc0" presStyleIdx="0" presStyleCnt="2" custLinFactX="-67865" custLinFactY="77616" custLinFactNeighborX="-100000" custLinFactNeighborY="100000">
        <dgm:presLayoutVars>
          <dgm:chMax val="0"/>
          <dgm:chPref val="0"/>
        </dgm:presLayoutVars>
      </dgm:prSet>
      <dgm:spPr/>
    </dgm:pt>
    <dgm:pt modelId="{81DF3EEC-C4CB-47FD-B53F-BAB92E4D21AC}" type="pres">
      <dgm:prSet presAssocID="{63C1A991-EE88-4C6C-A903-51426210F6AF}" presName="rootConnector1" presStyleLbl="node1" presStyleIdx="0" presStyleCnt="1"/>
      <dgm:spPr/>
    </dgm:pt>
    <dgm:pt modelId="{BFBE02B1-E8DA-44C5-8312-455134F794E5}" type="pres">
      <dgm:prSet presAssocID="{63C1A991-EE88-4C6C-A903-51426210F6AF}" presName="hierChild2" presStyleCnt="0"/>
      <dgm:spPr/>
    </dgm:pt>
    <dgm:pt modelId="{826BE551-934E-4433-87BC-97CF98A2F3D7}" type="pres">
      <dgm:prSet presAssocID="{41528241-39D2-41FB-8014-140C3A78E785}" presName="Name37" presStyleLbl="parChTrans1D2" presStyleIdx="0" presStyleCnt="2"/>
      <dgm:spPr/>
    </dgm:pt>
    <dgm:pt modelId="{52CE36F0-2FDA-42C8-AF23-FB6D2A213D79}" type="pres">
      <dgm:prSet presAssocID="{68EBFF86-2CF1-4233-9BFD-819B735C2C79}" presName="hierRoot2" presStyleCnt="0">
        <dgm:presLayoutVars>
          <dgm:hierBranch val="init"/>
        </dgm:presLayoutVars>
      </dgm:prSet>
      <dgm:spPr/>
    </dgm:pt>
    <dgm:pt modelId="{F29C9356-81EB-4CDB-93A6-82614B2D0DB4}" type="pres">
      <dgm:prSet presAssocID="{68EBFF86-2CF1-4233-9BFD-819B735C2C79}" presName="rootComposite" presStyleCnt="0"/>
      <dgm:spPr/>
    </dgm:pt>
    <dgm:pt modelId="{E3B65BDF-8004-42DC-8563-E1E74E53EFFB}" type="pres">
      <dgm:prSet presAssocID="{68EBFF86-2CF1-4233-9BFD-819B735C2C79}" presName="rootText" presStyleLbl="node1" presStyleIdx="0" presStyleCnt="1" custLinFactX="41489" custLinFactY="-100000" custLinFactNeighborX="100000" custLinFactNeighborY="-190145">
        <dgm:presLayoutVars>
          <dgm:chMax/>
          <dgm:chPref val="3"/>
        </dgm:presLayoutVars>
      </dgm:prSet>
      <dgm:spPr/>
    </dgm:pt>
    <dgm:pt modelId="{C04D1235-DA31-4658-85CE-98808F3F95D8}" type="pres">
      <dgm:prSet presAssocID="{68EBFF86-2CF1-4233-9BFD-819B735C2C79}" presName="titleText2" presStyleLbl="fgAcc1" presStyleIdx="0" presStyleCnt="1" custLinFactY="-300000" custLinFactNeighborX="-20378" custLinFactNeighborY="-312955">
        <dgm:presLayoutVars>
          <dgm:chMax val="0"/>
          <dgm:chPref val="0"/>
        </dgm:presLayoutVars>
      </dgm:prSet>
      <dgm:spPr/>
    </dgm:pt>
    <dgm:pt modelId="{34CFC2CC-5432-4E48-B858-8ADDEA47ED4F}" type="pres">
      <dgm:prSet presAssocID="{68EBFF86-2CF1-4233-9BFD-819B735C2C79}" presName="rootConnector" presStyleLbl="node2" presStyleIdx="0" presStyleCnt="0"/>
      <dgm:spPr/>
    </dgm:pt>
    <dgm:pt modelId="{736860F5-CB7F-4F52-A645-AF1532B8DF25}" type="pres">
      <dgm:prSet presAssocID="{68EBFF86-2CF1-4233-9BFD-819B735C2C79}" presName="hierChild4" presStyleCnt="0"/>
      <dgm:spPr/>
    </dgm:pt>
    <dgm:pt modelId="{798CF8BA-150F-48A5-A4D4-46A1E8E86860}" type="pres">
      <dgm:prSet presAssocID="{68EBFF86-2CF1-4233-9BFD-819B735C2C79}" presName="hierChild5" presStyleCnt="0"/>
      <dgm:spPr/>
    </dgm:pt>
    <dgm:pt modelId="{5A02EBEC-A2D8-4080-9B21-AAAFEE269372}" type="pres">
      <dgm:prSet presAssocID="{63C1A991-EE88-4C6C-A903-51426210F6AF}" presName="hierChild3" presStyleCnt="0"/>
      <dgm:spPr/>
    </dgm:pt>
    <dgm:pt modelId="{D384EC37-1211-49FC-8BA5-1C1DEDF8BD4E}" type="pres">
      <dgm:prSet presAssocID="{0B57E2E8-7852-4A5E-A97E-3662DD2A2D2D}" presName="Name96" presStyleLbl="parChTrans1D2" presStyleIdx="1" presStyleCnt="2"/>
      <dgm:spPr/>
    </dgm:pt>
    <dgm:pt modelId="{70677731-4897-4806-871A-D0D620AA1BC2}" type="pres">
      <dgm:prSet presAssocID="{56DF9B2F-9FD4-41DD-B594-AB5BF9887D04}" presName="hierRoot3" presStyleCnt="0">
        <dgm:presLayoutVars>
          <dgm:hierBranch val="init"/>
        </dgm:presLayoutVars>
      </dgm:prSet>
      <dgm:spPr/>
    </dgm:pt>
    <dgm:pt modelId="{33FF06D5-59DD-4DA9-8082-8B5285572AAC}" type="pres">
      <dgm:prSet presAssocID="{56DF9B2F-9FD4-41DD-B594-AB5BF9887D04}" presName="rootComposite3" presStyleCnt="0"/>
      <dgm:spPr/>
    </dgm:pt>
    <dgm:pt modelId="{CD6CB2F7-EE66-41BC-AEC3-898ED92BF3EF}" type="pres">
      <dgm:prSet presAssocID="{56DF9B2F-9FD4-41DD-B594-AB5BF9887D04}" presName="rootText3" presStyleLbl="asst1" presStyleIdx="0" presStyleCnt="1" custLinFactY="-31913" custLinFactNeighborX="-86045" custLinFactNeighborY="-100000">
        <dgm:presLayoutVars>
          <dgm:chPref val="3"/>
        </dgm:presLayoutVars>
      </dgm:prSet>
      <dgm:spPr/>
    </dgm:pt>
    <dgm:pt modelId="{6E6220D7-9989-4127-BCE5-AF7DD7235B44}" type="pres">
      <dgm:prSet presAssocID="{56DF9B2F-9FD4-41DD-B594-AB5BF9887D04}" presName="titleText3" presStyleLbl="fgAcc2" presStyleIdx="0" presStyleCnt="1" custLinFactY="-100000" custLinFactNeighborX="54157" custLinFactNeighborY="-188831">
        <dgm:presLayoutVars>
          <dgm:chMax val="0"/>
          <dgm:chPref val="0"/>
        </dgm:presLayoutVars>
      </dgm:prSet>
      <dgm:spPr/>
    </dgm:pt>
    <dgm:pt modelId="{564D46F0-9B46-4B36-959C-7460051D1C87}" type="pres">
      <dgm:prSet presAssocID="{56DF9B2F-9FD4-41DD-B594-AB5BF9887D04}" presName="rootConnector3" presStyleLbl="asst1" presStyleIdx="0" presStyleCnt="1"/>
      <dgm:spPr/>
    </dgm:pt>
    <dgm:pt modelId="{943C32BF-F360-48B0-B9F2-1B7F6527B4A8}" type="pres">
      <dgm:prSet presAssocID="{56DF9B2F-9FD4-41DD-B594-AB5BF9887D04}" presName="hierChild6" presStyleCnt="0"/>
      <dgm:spPr/>
    </dgm:pt>
    <dgm:pt modelId="{82F0C52D-5B6C-4667-9F49-D234069E6282}" type="pres">
      <dgm:prSet presAssocID="{56DF9B2F-9FD4-41DD-B594-AB5BF9887D04}" presName="hierChild7" presStyleCnt="0"/>
      <dgm:spPr/>
    </dgm:pt>
    <dgm:pt modelId="{B42D435F-2E32-482C-90A1-FBFF4C3FA7CC}" type="pres">
      <dgm:prSet presAssocID="{231954D8-C48C-4FF2-83BF-AD0A256EF58C}" presName="hierRoot1" presStyleCnt="0">
        <dgm:presLayoutVars>
          <dgm:hierBranch val="init"/>
        </dgm:presLayoutVars>
      </dgm:prSet>
      <dgm:spPr/>
    </dgm:pt>
    <dgm:pt modelId="{C4CB29F1-B526-433E-83C6-8E81BFC0F7C3}" type="pres">
      <dgm:prSet presAssocID="{231954D8-C48C-4FF2-83BF-AD0A256EF58C}" presName="rootComposite1" presStyleCnt="0"/>
      <dgm:spPr/>
    </dgm:pt>
    <dgm:pt modelId="{FD8A6D90-DB10-4842-8951-DBFBDD12E479}" type="pres">
      <dgm:prSet presAssocID="{231954D8-C48C-4FF2-83BF-AD0A256EF58C}" presName="rootText1" presStyleLbl="node0" presStyleIdx="1" presStyleCnt="2" custLinFactX="-22620" custLinFactY="100000" custLinFactNeighborX="-100000" custLinFactNeighborY="191381">
        <dgm:presLayoutVars>
          <dgm:chMax/>
          <dgm:chPref val="3"/>
        </dgm:presLayoutVars>
      </dgm:prSet>
      <dgm:spPr/>
    </dgm:pt>
    <dgm:pt modelId="{AA1F59BE-DABC-4C64-B3D8-44C85ECBFA2C}" type="pres">
      <dgm:prSet presAssocID="{231954D8-C48C-4FF2-83BF-AD0A256EF58C}" presName="titleText1" presStyleLbl="fgAcc0" presStyleIdx="1" presStyleCnt="2" custLinFactY="86297" custLinFactNeighborX="-14081" custLinFactNeighborY="100000">
        <dgm:presLayoutVars>
          <dgm:chMax val="0"/>
          <dgm:chPref val="0"/>
        </dgm:presLayoutVars>
      </dgm:prSet>
      <dgm:spPr/>
    </dgm:pt>
    <dgm:pt modelId="{7C798B88-6919-4B8A-87CA-6F73ED473603}" type="pres">
      <dgm:prSet presAssocID="{231954D8-C48C-4FF2-83BF-AD0A256EF58C}" presName="rootConnector1" presStyleLbl="asst0" presStyleIdx="0" presStyleCnt="0"/>
      <dgm:spPr/>
    </dgm:pt>
    <dgm:pt modelId="{9C07CC5C-51F0-46C1-923A-3C2C9CF5AD2B}" type="pres">
      <dgm:prSet presAssocID="{231954D8-C48C-4FF2-83BF-AD0A256EF58C}" presName="hierChild2" presStyleCnt="0"/>
      <dgm:spPr/>
    </dgm:pt>
    <dgm:pt modelId="{3BEA5847-01BC-4210-AA14-82715E18AAFF}" type="pres">
      <dgm:prSet presAssocID="{231954D8-C48C-4FF2-83BF-AD0A256EF58C}" presName="hierChild3" presStyleCnt="0"/>
      <dgm:spPr/>
    </dgm:pt>
  </dgm:ptLst>
  <dgm:cxnLst>
    <dgm:cxn modelId="{B0C3B605-1918-4E98-B1EE-21CA33EC9735}" type="presOf" srcId="{B071ABE3-42D6-41F7-B3D5-2C99EDD26545}" destId="{C04D1235-DA31-4658-85CE-98808F3F95D8}" srcOrd="0" destOrd="0" presId="urn:microsoft.com/office/officeart/2008/layout/NameandTitleOrganizationalChart"/>
    <dgm:cxn modelId="{2659930A-AB3A-4535-A4FE-E6151943B3FB}" type="presOf" srcId="{231954D8-C48C-4FF2-83BF-AD0A256EF58C}" destId="{FD8A6D90-DB10-4842-8951-DBFBDD12E479}" srcOrd="0" destOrd="0" presId="urn:microsoft.com/office/officeart/2008/layout/NameandTitleOrganizationalChart"/>
    <dgm:cxn modelId="{F53F9110-96AD-4B4E-AFC8-A145C655C74B}" type="presOf" srcId="{CDD4198C-9053-4A82-875E-C23A7FD5BABA}" destId="{AA1F59BE-DABC-4C64-B3D8-44C85ECBFA2C}" srcOrd="0" destOrd="0" presId="urn:microsoft.com/office/officeart/2008/layout/NameandTitleOrganizationalChart"/>
    <dgm:cxn modelId="{BC80C665-3AA1-416F-B761-CFBC1801C7E4}" type="presOf" srcId="{68EBFF86-2CF1-4233-9BFD-819B735C2C79}" destId="{34CFC2CC-5432-4E48-B858-8ADDEA47ED4F}" srcOrd="1" destOrd="0" presId="urn:microsoft.com/office/officeart/2008/layout/NameandTitleOrganizationalChart"/>
    <dgm:cxn modelId="{D4B1E46E-74AD-46C1-B011-2C8070DE46A5}" type="presOf" srcId="{231954D8-C48C-4FF2-83BF-AD0A256EF58C}" destId="{7C798B88-6919-4B8A-87CA-6F73ED473603}" srcOrd="1" destOrd="0" presId="urn:microsoft.com/office/officeart/2008/layout/NameandTitleOrganizationalChart"/>
    <dgm:cxn modelId="{F01D7D53-DC2D-48C4-BB56-3D10C78E5CEB}" type="presOf" srcId="{C274310D-C3FC-41C8-B4C3-5E36BC9B9930}" destId="{6E6220D7-9989-4127-BCE5-AF7DD7235B44}" srcOrd="0" destOrd="0" presId="urn:microsoft.com/office/officeart/2008/layout/NameandTitleOrganizationalChart"/>
    <dgm:cxn modelId="{14137F53-DB4B-46FA-975E-FB9E20B6A239}" type="presOf" srcId="{63C1A991-EE88-4C6C-A903-51426210F6AF}" destId="{AC2D844F-2A4E-4B6B-8876-9E3DDFF20BF6}" srcOrd="0" destOrd="0" presId="urn:microsoft.com/office/officeart/2008/layout/NameandTitleOrganizationalChart"/>
    <dgm:cxn modelId="{27F59B54-9779-4DBB-9888-D664A4659205}" type="presOf" srcId="{56DF9B2F-9FD4-41DD-B594-AB5BF9887D04}" destId="{CD6CB2F7-EE66-41BC-AEC3-898ED92BF3EF}" srcOrd="0" destOrd="0" presId="urn:microsoft.com/office/officeart/2008/layout/NameandTitleOrganizationalChart"/>
    <dgm:cxn modelId="{6A447555-752D-461A-8915-7803A9C4070C}" srcId="{63C1A991-EE88-4C6C-A903-51426210F6AF}" destId="{56DF9B2F-9FD4-41DD-B594-AB5BF9887D04}" srcOrd="0" destOrd="0" parTransId="{0B57E2E8-7852-4A5E-A97E-3662DD2A2D2D}" sibTransId="{C274310D-C3FC-41C8-B4C3-5E36BC9B9930}"/>
    <dgm:cxn modelId="{B316AB90-9246-4B3E-9B7E-4015F2E64753}" srcId="{6A41F0BA-E68C-4608-BC8D-6D1E7EB37A41}" destId="{231954D8-C48C-4FF2-83BF-AD0A256EF58C}" srcOrd="1" destOrd="0" parTransId="{DAEFEC7C-1EC9-4FAE-865D-71D553BCCBCA}" sibTransId="{CDD4198C-9053-4A82-875E-C23A7FD5BABA}"/>
    <dgm:cxn modelId="{5C066A99-5A24-4A6F-BEF6-EEEF70EC07B3}" type="presOf" srcId="{68EBFF86-2CF1-4233-9BFD-819B735C2C79}" destId="{E3B65BDF-8004-42DC-8563-E1E74E53EFFB}" srcOrd="0" destOrd="0" presId="urn:microsoft.com/office/officeart/2008/layout/NameandTitleOrganizationalChart"/>
    <dgm:cxn modelId="{E9902CA4-C9F2-41C4-9920-D2BB877822DA}" type="presOf" srcId="{56DF9B2F-9FD4-41DD-B594-AB5BF9887D04}" destId="{564D46F0-9B46-4B36-959C-7460051D1C87}" srcOrd="1" destOrd="0" presId="urn:microsoft.com/office/officeart/2008/layout/NameandTitleOrganizationalChart"/>
    <dgm:cxn modelId="{35B46CB7-FFEC-4864-9F15-72699BE39AE5}" type="presOf" srcId="{63C1A991-EE88-4C6C-A903-51426210F6AF}" destId="{81DF3EEC-C4CB-47FD-B53F-BAB92E4D21AC}" srcOrd="1" destOrd="0" presId="urn:microsoft.com/office/officeart/2008/layout/NameandTitleOrganizationalChart"/>
    <dgm:cxn modelId="{BFD00BC0-C4CA-42D9-9268-3D9B345D6CD3}" type="presOf" srcId="{8B78E229-D2E8-452F-B004-7DE9C149781C}" destId="{80643E47-9253-4C1B-BB27-B4200A59B41C}" srcOrd="0" destOrd="0" presId="urn:microsoft.com/office/officeart/2008/layout/NameandTitleOrganizationalChart"/>
    <dgm:cxn modelId="{6EA8FECB-739E-4CB9-9FF0-23AE3A577736}" srcId="{63C1A991-EE88-4C6C-A903-51426210F6AF}" destId="{68EBFF86-2CF1-4233-9BFD-819B735C2C79}" srcOrd="1" destOrd="0" parTransId="{41528241-39D2-41FB-8014-140C3A78E785}" sibTransId="{B071ABE3-42D6-41F7-B3D5-2C99EDD26545}"/>
    <dgm:cxn modelId="{1ACA4EDA-C5FA-47FA-9C59-49C01995DD8D}" type="presOf" srcId="{41528241-39D2-41FB-8014-140C3A78E785}" destId="{826BE551-934E-4433-87BC-97CF98A2F3D7}" srcOrd="0" destOrd="0" presId="urn:microsoft.com/office/officeart/2008/layout/NameandTitleOrganizationalChart"/>
    <dgm:cxn modelId="{D1FCA0DB-7913-4C85-8567-4D9A6E1F070C}" type="presOf" srcId="{6A41F0BA-E68C-4608-BC8D-6D1E7EB37A41}" destId="{CBC49B89-ABD5-4887-AB19-824C3DAA8CAA}" srcOrd="0" destOrd="0" presId="urn:microsoft.com/office/officeart/2008/layout/NameandTitleOrganizationalChart"/>
    <dgm:cxn modelId="{D126D4F1-3B87-4759-97C4-694FD6503D1A}" type="presOf" srcId="{0B57E2E8-7852-4A5E-A97E-3662DD2A2D2D}" destId="{D384EC37-1211-49FC-8BA5-1C1DEDF8BD4E}" srcOrd="0" destOrd="0" presId="urn:microsoft.com/office/officeart/2008/layout/NameandTitleOrganizationalChart"/>
    <dgm:cxn modelId="{AB6D10FB-3BF2-4DEA-8A05-14ACFB6327D5}" srcId="{6A41F0BA-E68C-4608-BC8D-6D1E7EB37A41}" destId="{63C1A991-EE88-4C6C-A903-51426210F6AF}" srcOrd="0" destOrd="0" parTransId="{B661F79C-4D7B-4F06-8D3F-35ECCBD6406E}" sibTransId="{8B78E229-D2E8-452F-B004-7DE9C149781C}"/>
    <dgm:cxn modelId="{7E46F067-930B-49CE-9071-534ED37471A2}" type="presParOf" srcId="{CBC49B89-ABD5-4887-AB19-824C3DAA8CAA}" destId="{91862ECD-84F4-415B-891E-1C139AE527C3}" srcOrd="0" destOrd="0" presId="urn:microsoft.com/office/officeart/2008/layout/NameandTitleOrganizationalChart"/>
    <dgm:cxn modelId="{D61259AF-56B6-4653-83DC-C36268801346}" type="presParOf" srcId="{91862ECD-84F4-415B-891E-1C139AE527C3}" destId="{EEC91B4D-8CFD-4B4A-AC6D-D9836D21B8A5}" srcOrd="0" destOrd="0" presId="urn:microsoft.com/office/officeart/2008/layout/NameandTitleOrganizationalChart"/>
    <dgm:cxn modelId="{2EA2106B-12E9-492C-8AC0-16E00DD098A0}" type="presParOf" srcId="{EEC91B4D-8CFD-4B4A-AC6D-D9836D21B8A5}" destId="{AC2D844F-2A4E-4B6B-8876-9E3DDFF20BF6}" srcOrd="0" destOrd="0" presId="urn:microsoft.com/office/officeart/2008/layout/NameandTitleOrganizationalChart"/>
    <dgm:cxn modelId="{A854051B-0AAA-4736-B089-1DD5C556AFCB}" type="presParOf" srcId="{EEC91B4D-8CFD-4B4A-AC6D-D9836D21B8A5}" destId="{80643E47-9253-4C1B-BB27-B4200A59B41C}" srcOrd="1" destOrd="0" presId="urn:microsoft.com/office/officeart/2008/layout/NameandTitleOrganizationalChart"/>
    <dgm:cxn modelId="{BE103E69-37E1-488E-AAFC-C6102F4C5739}" type="presParOf" srcId="{EEC91B4D-8CFD-4B4A-AC6D-D9836D21B8A5}" destId="{81DF3EEC-C4CB-47FD-B53F-BAB92E4D21AC}" srcOrd="2" destOrd="0" presId="urn:microsoft.com/office/officeart/2008/layout/NameandTitleOrganizationalChart"/>
    <dgm:cxn modelId="{5B643E67-331A-4ADF-B8D9-D56FFA48DB06}" type="presParOf" srcId="{91862ECD-84F4-415B-891E-1C139AE527C3}" destId="{BFBE02B1-E8DA-44C5-8312-455134F794E5}" srcOrd="1" destOrd="0" presId="urn:microsoft.com/office/officeart/2008/layout/NameandTitleOrganizationalChart"/>
    <dgm:cxn modelId="{DD7A0421-7FC4-4C8A-AA24-5649EAC5422F}" type="presParOf" srcId="{BFBE02B1-E8DA-44C5-8312-455134F794E5}" destId="{826BE551-934E-4433-87BC-97CF98A2F3D7}" srcOrd="0" destOrd="0" presId="urn:microsoft.com/office/officeart/2008/layout/NameandTitleOrganizationalChart"/>
    <dgm:cxn modelId="{C80D4208-DFD5-425D-A228-37E303502E9F}" type="presParOf" srcId="{BFBE02B1-E8DA-44C5-8312-455134F794E5}" destId="{52CE36F0-2FDA-42C8-AF23-FB6D2A213D79}" srcOrd="1" destOrd="0" presId="urn:microsoft.com/office/officeart/2008/layout/NameandTitleOrganizationalChart"/>
    <dgm:cxn modelId="{FE438033-4ACD-4718-8D07-A0408CFFE97B}" type="presParOf" srcId="{52CE36F0-2FDA-42C8-AF23-FB6D2A213D79}" destId="{F29C9356-81EB-4CDB-93A6-82614B2D0DB4}" srcOrd="0" destOrd="0" presId="urn:microsoft.com/office/officeart/2008/layout/NameandTitleOrganizationalChart"/>
    <dgm:cxn modelId="{BCD722F5-E428-44A0-98F9-13A4E521D384}" type="presParOf" srcId="{F29C9356-81EB-4CDB-93A6-82614B2D0DB4}" destId="{E3B65BDF-8004-42DC-8563-E1E74E53EFFB}" srcOrd="0" destOrd="0" presId="urn:microsoft.com/office/officeart/2008/layout/NameandTitleOrganizationalChart"/>
    <dgm:cxn modelId="{66F85AE2-1C8B-4F34-8618-98CA093A9664}" type="presParOf" srcId="{F29C9356-81EB-4CDB-93A6-82614B2D0DB4}" destId="{C04D1235-DA31-4658-85CE-98808F3F95D8}" srcOrd="1" destOrd="0" presId="urn:microsoft.com/office/officeart/2008/layout/NameandTitleOrganizationalChart"/>
    <dgm:cxn modelId="{D3D5BDF9-2F0F-4489-9C9C-7144C2FC8C86}" type="presParOf" srcId="{F29C9356-81EB-4CDB-93A6-82614B2D0DB4}" destId="{34CFC2CC-5432-4E48-B858-8ADDEA47ED4F}" srcOrd="2" destOrd="0" presId="urn:microsoft.com/office/officeart/2008/layout/NameandTitleOrganizationalChart"/>
    <dgm:cxn modelId="{88F63883-4C55-4DB9-B912-A1553BD45F78}" type="presParOf" srcId="{52CE36F0-2FDA-42C8-AF23-FB6D2A213D79}" destId="{736860F5-CB7F-4F52-A645-AF1532B8DF25}" srcOrd="1" destOrd="0" presId="urn:microsoft.com/office/officeart/2008/layout/NameandTitleOrganizationalChart"/>
    <dgm:cxn modelId="{CCA577D0-766E-4E55-9EC2-7F481B39CC84}" type="presParOf" srcId="{52CE36F0-2FDA-42C8-AF23-FB6D2A213D79}" destId="{798CF8BA-150F-48A5-A4D4-46A1E8E86860}" srcOrd="2" destOrd="0" presId="urn:microsoft.com/office/officeart/2008/layout/NameandTitleOrganizationalChart"/>
    <dgm:cxn modelId="{E9DEDF3F-2F48-4585-8815-BCA9025CA7B5}" type="presParOf" srcId="{91862ECD-84F4-415B-891E-1C139AE527C3}" destId="{5A02EBEC-A2D8-4080-9B21-AAAFEE269372}" srcOrd="2" destOrd="0" presId="urn:microsoft.com/office/officeart/2008/layout/NameandTitleOrganizationalChart"/>
    <dgm:cxn modelId="{075F0335-20A9-49E0-B4B0-BDC934D1C194}" type="presParOf" srcId="{5A02EBEC-A2D8-4080-9B21-AAAFEE269372}" destId="{D384EC37-1211-49FC-8BA5-1C1DEDF8BD4E}" srcOrd="0" destOrd="0" presId="urn:microsoft.com/office/officeart/2008/layout/NameandTitleOrganizationalChart"/>
    <dgm:cxn modelId="{C40F3F22-6BD3-4354-A691-465D7B52619D}" type="presParOf" srcId="{5A02EBEC-A2D8-4080-9B21-AAAFEE269372}" destId="{70677731-4897-4806-871A-D0D620AA1BC2}" srcOrd="1" destOrd="0" presId="urn:microsoft.com/office/officeart/2008/layout/NameandTitleOrganizationalChart"/>
    <dgm:cxn modelId="{267F6B91-E646-47FB-9571-2FFDD45BEFCA}" type="presParOf" srcId="{70677731-4897-4806-871A-D0D620AA1BC2}" destId="{33FF06D5-59DD-4DA9-8082-8B5285572AAC}" srcOrd="0" destOrd="0" presId="urn:microsoft.com/office/officeart/2008/layout/NameandTitleOrganizationalChart"/>
    <dgm:cxn modelId="{BCF75086-5F2A-41A9-A3C3-A8FC1B7AA9A5}" type="presParOf" srcId="{33FF06D5-59DD-4DA9-8082-8B5285572AAC}" destId="{CD6CB2F7-EE66-41BC-AEC3-898ED92BF3EF}" srcOrd="0" destOrd="0" presId="urn:microsoft.com/office/officeart/2008/layout/NameandTitleOrganizationalChart"/>
    <dgm:cxn modelId="{36A40999-00D6-4465-A102-5FBA4E61C37F}" type="presParOf" srcId="{33FF06D5-59DD-4DA9-8082-8B5285572AAC}" destId="{6E6220D7-9989-4127-BCE5-AF7DD7235B44}" srcOrd="1" destOrd="0" presId="urn:microsoft.com/office/officeart/2008/layout/NameandTitleOrganizationalChart"/>
    <dgm:cxn modelId="{D375EA75-1BB2-4B4A-B38F-5438C80E3B9E}" type="presParOf" srcId="{33FF06D5-59DD-4DA9-8082-8B5285572AAC}" destId="{564D46F0-9B46-4B36-959C-7460051D1C87}" srcOrd="2" destOrd="0" presId="urn:microsoft.com/office/officeart/2008/layout/NameandTitleOrganizationalChart"/>
    <dgm:cxn modelId="{EA460978-2028-4037-A2C5-0794AB6D8D95}" type="presParOf" srcId="{70677731-4897-4806-871A-D0D620AA1BC2}" destId="{943C32BF-F360-48B0-B9F2-1B7F6527B4A8}" srcOrd="1" destOrd="0" presId="urn:microsoft.com/office/officeart/2008/layout/NameandTitleOrganizationalChart"/>
    <dgm:cxn modelId="{41512485-02FE-4C30-B25E-0A0DE94EF083}" type="presParOf" srcId="{70677731-4897-4806-871A-D0D620AA1BC2}" destId="{82F0C52D-5B6C-4667-9F49-D234069E6282}" srcOrd="2" destOrd="0" presId="urn:microsoft.com/office/officeart/2008/layout/NameandTitleOrganizationalChart"/>
    <dgm:cxn modelId="{342B5004-BCCA-49FF-8A28-4D39F6E1D4FA}" type="presParOf" srcId="{CBC49B89-ABD5-4887-AB19-824C3DAA8CAA}" destId="{B42D435F-2E32-482C-90A1-FBFF4C3FA7CC}" srcOrd="1" destOrd="0" presId="urn:microsoft.com/office/officeart/2008/layout/NameandTitleOrganizationalChart"/>
    <dgm:cxn modelId="{318AB38B-5ACC-4CEC-A33A-563EFA9E68A1}" type="presParOf" srcId="{B42D435F-2E32-482C-90A1-FBFF4C3FA7CC}" destId="{C4CB29F1-B526-433E-83C6-8E81BFC0F7C3}" srcOrd="0" destOrd="0" presId="urn:microsoft.com/office/officeart/2008/layout/NameandTitleOrganizationalChart"/>
    <dgm:cxn modelId="{C3CAAE81-BC96-4A24-A2CD-70F4E62B15BA}" type="presParOf" srcId="{C4CB29F1-B526-433E-83C6-8E81BFC0F7C3}" destId="{FD8A6D90-DB10-4842-8951-DBFBDD12E479}" srcOrd="0" destOrd="0" presId="urn:microsoft.com/office/officeart/2008/layout/NameandTitleOrganizationalChart"/>
    <dgm:cxn modelId="{D0A50DE3-A2FC-4A86-80B5-5F68CB649966}" type="presParOf" srcId="{C4CB29F1-B526-433E-83C6-8E81BFC0F7C3}" destId="{AA1F59BE-DABC-4C64-B3D8-44C85ECBFA2C}" srcOrd="1" destOrd="0" presId="urn:microsoft.com/office/officeart/2008/layout/NameandTitleOrganizationalChart"/>
    <dgm:cxn modelId="{0AB90F82-5F46-487C-BEF6-5CFB7E7B497E}" type="presParOf" srcId="{C4CB29F1-B526-433E-83C6-8E81BFC0F7C3}" destId="{7C798B88-6919-4B8A-87CA-6F73ED473603}" srcOrd="2" destOrd="0" presId="urn:microsoft.com/office/officeart/2008/layout/NameandTitleOrganizationalChart"/>
    <dgm:cxn modelId="{8C541751-EF3F-4F95-8433-A9460EA0A40A}" type="presParOf" srcId="{B42D435F-2E32-482C-90A1-FBFF4C3FA7CC}" destId="{9C07CC5C-51F0-46C1-923A-3C2C9CF5AD2B}" srcOrd="1" destOrd="0" presId="urn:microsoft.com/office/officeart/2008/layout/NameandTitleOrganizationalChart"/>
    <dgm:cxn modelId="{269A4EEC-5EC5-479A-9D16-97473C48321A}" type="presParOf" srcId="{B42D435F-2E32-482C-90A1-FBFF4C3FA7CC}" destId="{3BEA5847-01BC-4210-AA14-82715E18AAFF}"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4EC37-1211-49FC-8BA5-1C1DEDF8BD4E}">
      <dsp:nvSpPr>
        <dsp:cNvPr id="0" name=""/>
        <dsp:cNvSpPr/>
      </dsp:nvSpPr>
      <dsp:spPr>
        <a:xfrm>
          <a:off x="2403824" y="930607"/>
          <a:ext cx="2255646" cy="516256"/>
        </a:xfrm>
        <a:custGeom>
          <a:avLst/>
          <a:gdLst/>
          <a:ahLst/>
          <a:cxnLst/>
          <a:rect l="0" t="0" r="0" b="0"/>
          <a:pathLst>
            <a:path>
              <a:moveTo>
                <a:pt x="2255646" y="516256"/>
              </a:moveTo>
              <a:lnTo>
                <a:pt x="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0BC607-EF83-48EA-B997-CFB36B6FF4D2}">
      <dsp:nvSpPr>
        <dsp:cNvPr id="0" name=""/>
        <dsp:cNvSpPr/>
      </dsp:nvSpPr>
      <dsp:spPr>
        <a:xfrm>
          <a:off x="997128" y="1446864"/>
          <a:ext cx="3662342" cy="1094394"/>
        </a:xfrm>
        <a:custGeom>
          <a:avLst/>
          <a:gdLst/>
          <a:ahLst/>
          <a:cxnLst/>
          <a:rect l="0" t="0" r="0" b="0"/>
          <a:pathLst>
            <a:path>
              <a:moveTo>
                <a:pt x="3662342" y="0"/>
              </a:moveTo>
              <a:lnTo>
                <a:pt x="3662342" y="853470"/>
              </a:lnTo>
              <a:lnTo>
                <a:pt x="0" y="853470"/>
              </a:lnTo>
              <a:lnTo>
                <a:pt x="0" y="10943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9A84AE-C86D-421C-9273-C9C557D4AFBA}">
      <dsp:nvSpPr>
        <dsp:cNvPr id="0" name=""/>
        <dsp:cNvSpPr/>
      </dsp:nvSpPr>
      <dsp:spPr>
        <a:xfrm>
          <a:off x="3793455" y="1446864"/>
          <a:ext cx="866014" cy="1096831"/>
        </a:xfrm>
        <a:custGeom>
          <a:avLst/>
          <a:gdLst/>
          <a:ahLst/>
          <a:cxnLst/>
          <a:rect l="0" t="0" r="0" b="0"/>
          <a:pathLst>
            <a:path>
              <a:moveTo>
                <a:pt x="866014" y="0"/>
              </a:moveTo>
              <a:lnTo>
                <a:pt x="866014" y="855907"/>
              </a:lnTo>
              <a:lnTo>
                <a:pt x="0" y="855907"/>
              </a:lnTo>
              <a:lnTo>
                <a:pt x="0" y="10968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6BE551-934E-4433-87BC-97CF98A2F3D7}">
      <dsp:nvSpPr>
        <dsp:cNvPr id="0" name=""/>
        <dsp:cNvSpPr/>
      </dsp:nvSpPr>
      <dsp:spPr>
        <a:xfrm>
          <a:off x="4659470" y="414340"/>
          <a:ext cx="3493339" cy="1032524"/>
        </a:xfrm>
        <a:custGeom>
          <a:avLst/>
          <a:gdLst/>
          <a:ahLst/>
          <a:cxnLst/>
          <a:rect l="0" t="0" r="0" b="0"/>
          <a:pathLst>
            <a:path>
              <a:moveTo>
                <a:pt x="0" y="1032524"/>
              </a:moveTo>
              <a:lnTo>
                <a:pt x="349333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2D844F-2A4E-4B6B-8876-9E3DDFF20BF6}">
      <dsp:nvSpPr>
        <dsp:cNvPr id="0" name=""/>
        <dsp:cNvSpPr/>
      </dsp:nvSpPr>
      <dsp:spPr>
        <a:xfrm>
          <a:off x="3662349" y="414334"/>
          <a:ext cx="1994241" cy="1032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45701" numCol="1" spcCol="1270" anchor="ctr" anchorCtr="0">
          <a:noAutofit/>
        </a:bodyPr>
        <a:lstStyle/>
        <a:p>
          <a:pPr marL="0" lvl="0" indent="0" algn="ctr" defTabSz="622300">
            <a:lnSpc>
              <a:spcPct val="90000"/>
            </a:lnSpc>
            <a:spcBef>
              <a:spcPct val="0"/>
            </a:spcBef>
            <a:spcAft>
              <a:spcPct val="35000"/>
            </a:spcAft>
            <a:buNone/>
          </a:pPr>
          <a:r>
            <a:rPr lang="sv-SE" sz="1400" kern="1200" dirty="0"/>
            <a:t>MAGNUS</a:t>
          </a:r>
        </a:p>
        <a:p>
          <a:pPr marL="0" lvl="0" indent="0" algn="ctr" defTabSz="622300">
            <a:lnSpc>
              <a:spcPct val="90000"/>
            </a:lnSpc>
            <a:spcBef>
              <a:spcPct val="0"/>
            </a:spcBef>
            <a:spcAft>
              <a:spcPct val="35000"/>
            </a:spcAft>
            <a:buNone/>
          </a:pPr>
          <a:r>
            <a:rPr lang="sv-SE" sz="1400" kern="1200" dirty="0"/>
            <a:t>TRÄNARE/LAGLEDARE</a:t>
          </a:r>
        </a:p>
      </dsp:txBody>
      <dsp:txXfrm>
        <a:off x="3662349" y="414334"/>
        <a:ext cx="1994241" cy="1032529"/>
      </dsp:txXfrm>
    </dsp:sp>
    <dsp:sp modelId="{80643E47-9253-4C1B-BB27-B4200A59B41C}">
      <dsp:nvSpPr>
        <dsp:cNvPr id="0" name=""/>
        <dsp:cNvSpPr/>
      </dsp:nvSpPr>
      <dsp:spPr>
        <a:xfrm>
          <a:off x="581022" y="1808475"/>
          <a:ext cx="1794817" cy="34417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r>
            <a:rPr lang="sv-SE" sz="1500" kern="1200" dirty="0"/>
            <a:t>Assisterande Tränare</a:t>
          </a:r>
        </a:p>
      </dsp:txBody>
      <dsp:txXfrm>
        <a:off x="581022" y="1808475"/>
        <a:ext cx="1794817" cy="344176"/>
      </dsp:txXfrm>
    </dsp:sp>
    <dsp:sp modelId="{E3B65BDF-8004-42DC-8563-E1E74E53EFFB}">
      <dsp:nvSpPr>
        <dsp:cNvPr id="0" name=""/>
        <dsp:cNvSpPr/>
      </dsp:nvSpPr>
      <dsp:spPr>
        <a:xfrm>
          <a:off x="7155688" y="414340"/>
          <a:ext cx="1994241" cy="1032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45701" numCol="1" spcCol="1270" anchor="ctr" anchorCtr="0">
          <a:noAutofit/>
        </a:bodyPr>
        <a:lstStyle/>
        <a:p>
          <a:pPr marL="0" lvl="0" indent="0" algn="ctr" defTabSz="622300">
            <a:lnSpc>
              <a:spcPct val="90000"/>
            </a:lnSpc>
            <a:spcBef>
              <a:spcPct val="0"/>
            </a:spcBef>
            <a:spcAft>
              <a:spcPct val="35000"/>
            </a:spcAft>
            <a:buNone/>
          </a:pPr>
          <a:r>
            <a:rPr lang="sv-SE" sz="1400" kern="1200" dirty="0"/>
            <a:t>ANDREAS</a:t>
          </a:r>
        </a:p>
        <a:p>
          <a:pPr marL="0" lvl="0" indent="0" algn="ctr" defTabSz="622300">
            <a:lnSpc>
              <a:spcPct val="90000"/>
            </a:lnSpc>
            <a:spcBef>
              <a:spcPct val="0"/>
            </a:spcBef>
            <a:spcAft>
              <a:spcPct val="35000"/>
            </a:spcAft>
            <a:buNone/>
          </a:pPr>
          <a:r>
            <a:rPr lang="sv-SE" sz="1400" kern="1200" dirty="0"/>
            <a:t>TRÄNARE</a:t>
          </a:r>
        </a:p>
      </dsp:txBody>
      <dsp:txXfrm>
        <a:off x="7155688" y="414340"/>
        <a:ext cx="1994241" cy="1032529"/>
      </dsp:txXfrm>
    </dsp:sp>
    <dsp:sp modelId="{C04D1235-DA31-4658-85CE-98808F3F95D8}">
      <dsp:nvSpPr>
        <dsp:cNvPr id="0" name=""/>
        <dsp:cNvSpPr/>
      </dsp:nvSpPr>
      <dsp:spPr>
        <a:xfrm>
          <a:off x="7201269" y="1808474"/>
          <a:ext cx="1794817" cy="34417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sv-SE" sz="1600" kern="1200" dirty="0" err="1"/>
            <a:t>Ass.Tränare</a:t>
          </a:r>
          <a:r>
            <a:rPr lang="sv-SE" sz="1600" kern="1200" dirty="0"/>
            <a:t> NERMIN</a:t>
          </a:r>
        </a:p>
      </dsp:txBody>
      <dsp:txXfrm>
        <a:off x="7201269" y="1808474"/>
        <a:ext cx="1794817" cy="344176"/>
      </dsp:txXfrm>
    </dsp:sp>
    <dsp:sp modelId="{3B6DBEC5-88A1-4404-B43D-48F614E71976}">
      <dsp:nvSpPr>
        <dsp:cNvPr id="0" name=""/>
        <dsp:cNvSpPr/>
      </dsp:nvSpPr>
      <dsp:spPr>
        <a:xfrm>
          <a:off x="2796334" y="2543696"/>
          <a:ext cx="1994241" cy="1032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45701" numCol="1" spcCol="1270" anchor="ctr" anchorCtr="0">
          <a:noAutofit/>
        </a:bodyPr>
        <a:lstStyle/>
        <a:p>
          <a:pPr marL="0" lvl="0" indent="0" algn="ctr" defTabSz="622300">
            <a:lnSpc>
              <a:spcPct val="90000"/>
            </a:lnSpc>
            <a:spcBef>
              <a:spcPct val="0"/>
            </a:spcBef>
            <a:spcAft>
              <a:spcPct val="35000"/>
            </a:spcAft>
            <a:buNone/>
          </a:pPr>
          <a:r>
            <a:rPr lang="sv-SE" sz="1400" kern="1200" dirty="0"/>
            <a:t>ARRAGEMANGSGRUPPEN</a:t>
          </a:r>
        </a:p>
      </dsp:txBody>
      <dsp:txXfrm>
        <a:off x="2796334" y="2543696"/>
        <a:ext cx="1994241" cy="1032529"/>
      </dsp:txXfrm>
    </dsp:sp>
    <dsp:sp modelId="{01ED1C25-4A60-4059-B3F4-A829169D6FE5}">
      <dsp:nvSpPr>
        <dsp:cNvPr id="0" name=""/>
        <dsp:cNvSpPr/>
      </dsp:nvSpPr>
      <dsp:spPr>
        <a:xfrm>
          <a:off x="5415242" y="4412872"/>
          <a:ext cx="1794817" cy="40485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marL="0" lvl="0" indent="0" algn="r" defTabSz="1066800">
            <a:lnSpc>
              <a:spcPct val="90000"/>
            </a:lnSpc>
            <a:spcBef>
              <a:spcPct val="0"/>
            </a:spcBef>
            <a:spcAft>
              <a:spcPct val="35000"/>
            </a:spcAft>
            <a:buNone/>
          </a:pPr>
          <a:endParaRPr lang="sv-SE" sz="2400" kern="1200" dirty="0"/>
        </a:p>
      </dsp:txBody>
      <dsp:txXfrm>
        <a:off x="5415242" y="4412872"/>
        <a:ext cx="1794817" cy="404855"/>
      </dsp:txXfrm>
    </dsp:sp>
    <dsp:sp modelId="{418F1536-9099-4E77-8730-447AF1479359}">
      <dsp:nvSpPr>
        <dsp:cNvPr id="0" name=""/>
        <dsp:cNvSpPr/>
      </dsp:nvSpPr>
      <dsp:spPr>
        <a:xfrm>
          <a:off x="7" y="2541259"/>
          <a:ext cx="1994241" cy="1032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45701" numCol="1" spcCol="1270" anchor="ctr" anchorCtr="0">
          <a:noAutofit/>
        </a:bodyPr>
        <a:lstStyle/>
        <a:p>
          <a:pPr marL="0" lvl="0" indent="0" algn="ctr" defTabSz="622300">
            <a:lnSpc>
              <a:spcPct val="90000"/>
            </a:lnSpc>
            <a:spcBef>
              <a:spcPct val="0"/>
            </a:spcBef>
            <a:spcAft>
              <a:spcPct val="35000"/>
            </a:spcAft>
            <a:buNone/>
          </a:pPr>
          <a:r>
            <a:rPr lang="sv-SE" sz="1400" kern="1200" dirty="0"/>
            <a:t>JOHN-DOMARANSVARIG</a:t>
          </a:r>
        </a:p>
      </dsp:txBody>
      <dsp:txXfrm>
        <a:off x="7" y="2541259"/>
        <a:ext cx="1994241" cy="1032529"/>
      </dsp:txXfrm>
    </dsp:sp>
    <dsp:sp modelId="{BFAC9AE7-F922-43F6-8EBF-07BA681A8A55}">
      <dsp:nvSpPr>
        <dsp:cNvPr id="0" name=""/>
        <dsp:cNvSpPr/>
      </dsp:nvSpPr>
      <dsp:spPr>
        <a:xfrm>
          <a:off x="2533309" y="4404724"/>
          <a:ext cx="1902488" cy="45641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endParaRPr lang="sv-SE" sz="900" kern="1200" dirty="0"/>
        </a:p>
      </dsp:txBody>
      <dsp:txXfrm>
        <a:off x="2533309" y="4404724"/>
        <a:ext cx="1902488" cy="456416"/>
      </dsp:txXfrm>
    </dsp:sp>
    <dsp:sp modelId="{CD6CB2F7-EE66-41BC-AEC3-898ED92BF3EF}">
      <dsp:nvSpPr>
        <dsp:cNvPr id="0" name=""/>
        <dsp:cNvSpPr/>
      </dsp:nvSpPr>
      <dsp:spPr>
        <a:xfrm>
          <a:off x="409582" y="414342"/>
          <a:ext cx="1994241" cy="1032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45701" numCol="1" spcCol="1270" anchor="ctr" anchorCtr="0">
          <a:noAutofit/>
        </a:bodyPr>
        <a:lstStyle/>
        <a:p>
          <a:pPr marL="0" lvl="0" indent="0" algn="ctr" defTabSz="755650">
            <a:lnSpc>
              <a:spcPct val="90000"/>
            </a:lnSpc>
            <a:spcBef>
              <a:spcPct val="0"/>
            </a:spcBef>
            <a:spcAft>
              <a:spcPct val="35000"/>
            </a:spcAft>
            <a:buNone/>
          </a:pPr>
          <a:r>
            <a:rPr lang="sv-SE" sz="1700" kern="1200" dirty="0"/>
            <a:t>CALLE/LINN</a:t>
          </a:r>
        </a:p>
        <a:p>
          <a:pPr marL="0" lvl="0" indent="0" algn="ctr" defTabSz="755650">
            <a:lnSpc>
              <a:spcPct val="90000"/>
            </a:lnSpc>
            <a:spcBef>
              <a:spcPct val="0"/>
            </a:spcBef>
            <a:spcAft>
              <a:spcPct val="35000"/>
            </a:spcAft>
            <a:buNone/>
          </a:pPr>
          <a:r>
            <a:rPr lang="sv-SE" sz="1700" kern="1200" dirty="0"/>
            <a:t>TRÄNARE</a:t>
          </a:r>
        </a:p>
      </dsp:txBody>
      <dsp:txXfrm>
        <a:off x="409582" y="414342"/>
        <a:ext cx="1994241" cy="1032529"/>
      </dsp:txXfrm>
    </dsp:sp>
    <dsp:sp modelId="{6E6220D7-9989-4127-BCE5-AF7DD7235B44}">
      <dsp:nvSpPr>
        <dsp:cNvPr id="0" name=""/>
        <dsp:cNvSpPr/>
      </dsp:nvSpPr>
      <dsp:spPr>
        <a:xfrm>
          <a:off x="3797364" y="1808476"/>
          <a:ext cx="1794817" cy="34417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r>
            <a:rPr lang="sv-SE" sz="1500" kern="1200" dirty="0"/>
            <a:t>Assisterande Tränare</a:t>
          </a:r>
        </a:p>
      </dsp:txBody>
      <dsp:txXfrm>
        <a:off x="3797364" y="1808476"/>
        <a:ext cx="1794817" cy="344176"/>
      </dsp:txXfrm>
    </dsp:sp>
    <dsp:sp modelId="{C5609E3C-8F57-463B-9715-80F61972A516}">
      <dsp:nvSpPr>
        <dsp:cNvPr id="0" name=""/>
        <dsp:cNvSpPr/>
      </dsp:nvSpPr>
      <dsp:spPr>
        <a:xfrm>
          <a:off x="5371632" y="2545290"/>
          <a:ext cx="1994241" cy="1032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45701" numCol="1" spcCol="1270" anchor="ctr" anchorCtr="0">
          <a:noAutofit/>
        </a:bodyPr>
        <a:lstStyle/>
        <a:p>
          <a:pPr marL="0" lvl="0" indent="0" algn="ctr" defTabSz="622300">
            <a:lnSpc>
              <a:spcPct val="90000"/>
            </a:lnSpc>
            <a:spcBef>
              <a:spcPct val="0"/>
            </a:spcBef>
            <a:spcAft>
              <a:spcPct val="35000"/>
            </a:spcAft>
            <a:buNone/>
          </a:pPr>
          <a:r>
            <a:rPr lang="sv-SE" sz="1400" kern="1200" dirty="0"/>
            <a:t>EKONOMI</a:t>
          </a:r>
        </a:p>
        <a:p>
          <a:pPr marL="0" lvl="0" indent="0" algn="ctr" defTabSz="622300">
            <a:lnSpc>
              <a:spcPct val="90000"/>
            </a:lnSpc>
            <a:spcBef>
              <a:spcPct val="0"/>
            </a:spcBef>
            <a:spcAft>
              <a:spcPct val="35000"/>
            </a:spcAft>
            <a:buNone/>
          </a:pPr>
          <a:r>
            <a:rPr lang="sv-SE" sz="1400" kern="1200" dirty="0"/>
            <a:t>JOHAN KARLSSON</a:t>
          </a:r>
        </a:p>
      </dsp:txBody>
      <dsp:txXfrm>
        <a:off x="5371632" y="2545290"/>
        <a:ext cx="1994241" cy="1032529"/>
      </dsp:txXfrm>
    </dsp:sp>
    <dsp:sp modelId="{039DCF6F-B290-4292-B72E-7E4015434736}">
      <dsp:nvSpPr>
        <dsp:cNvPr id="0" name=""/>
        <dsp:cNvSpPr/>
      </dsp:nvSpPr>
      <dsp:spPr>
        <a:xfrm>
          <a:off x="8291878" y="4418325"/>
          <a:ext cx="1794817" cy="34417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endParaRPr lang="sv-SE" sz="2200" kern="1200" dirty="0"/>
        </a:p>
      </dsp:txBody>
      <dsp:txXfrm>
        <a:off x="8291878" y="4418325"/>
        <a:ext cx="1794817" cy="344176"/>
      </dsp:txXfrm>
    </dsp:sp>
    <dsp:sp modelId="{E465E8F0-5A71-42FF-8C71-60968154B04B}">
      <dsp:nvSpPr>
        <dsp:cNvPr id="0" name=""/>
        <dsp:cNvSpPr/>
      </dsp:nvSpPr>
      <dsp:spPr>
        <a:xfrm>
          <a:off x="8122787" y="2506715"/>
          <a:ext cx="1994241" cy="1032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45701" numCol="1" spcCol="1270" anchor="ctr" anchorCtr="0">
          <a:noAutofit/>
        </a:bodyPr>
        <a:lstStyle/>
        <a:p>
          <a:pPr marL="0" lvl="0" indent="0" algn="ctr" defTabSz="622300">
            <a:lnSpc>
              <a:spcPct val="90000"/>
            </a:lnSpc>
            <a:spcBef>
              <a:spcPct val="0"/>
            </a:spcBef>
            <a:spcAft>
              <a:spcPct val="35000"/>
            </a:spcAft>
            <a:buNone/>
          </a:pPr>
          <a:r>
            <a:rPr lang="sv-SE" sz="1400" kern="1200" dirty="0"/>
            <a:t>KLÄDANSVARIG/</a:t>
          </a:r>
        </a:p>
        <a:p>
          <a:pPr marL="0" lvl="0" indent="0" algn="ctr" defTabSz="622300">
            <a:lnSpc>
              <a:spcPct val="90000"/>
            </a:lnSpc>
            <a:spcBef>
              <a:spcPct val="0"/>
            </a:spcBef>
            <a:spcAft>
              <a:spcPct val="35000"/>
            </a:spcAft>
            <a:buNone/>
          </a:pPr>
          <a:r>
            <a:rPr lang="sv-SE" sz="1400" kern="1200" dirty="0"/>
            <a:t>MATERIALFÖRVALTARE</a:t>
          </a:r>
        </a:p>
      </dsp:txBody>
      <dsp:txXfrm>
        <a:off x="8122787" y="2506715"/>
        <a:ext cx="1994241" cy="1032529"/>
      </dsp:txXfrm>
    </dsp:sp>
    <dsp:sp modelId="{57D2F173-04A8-418B-A358-39B3782E5199}">
      <dsp:nvSpPr>
        <dsp:cNvPr id="0" name=""/>
        <dsp:cNvSpPr/>
      </dsp:nvSpPr>
      <dsp:spPr>
        <a:xfrm>
          <a:off x="6" y="4378468"/>
          <a:ext cx="1902488" cy="45641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marL="0" lvl="0" indent="0" algn="r" defTabSz="1244600">
            <a:lnSpc>
              <a:spcPct val="90000"/>
            </a:lnSpc>
            <a:spcBef>
              <a:spcPct val="0"/>
            </a:spcBef>
            <a:spcAft>
              <a:spcPct val="35000"/>
            </a:spcAft>
            <a:buNone/>
          </a:pPr>
          <a:endParaRPr lang="sv-SE" sz="2800" kern="1200"/>
        </a:p>
      </dsp:txBody>
      <dsp:txXfrm>
        <a:off x="6" y="4378468"/>
        <a:ext cx="1902488" cy="456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4EC37-1211-49FC-8BA5-1C1DEDF8BD4E}">
      <dsp:nvSpPr>
        <dsp:cNvPr id="0" name=""/>
        <dsp:cNvSpPr/>
      </dsp:nvSpPr>
      <dsp:spPr>
        <a:xfrm>
          <a:off x="2404246" y="946248"/>
          <a:ext cx="1966855" cy="616757"/>
        </a:xfrm>
        <a:custGeom>
          <a:avLst/>
          <a:gdLst/>
          <a:ahLst/>
          <a:cxnLst/>
          <a:rect l="0" t="0" r="0" b="0"/>
          <a:pathLst>
            <a:path>
              <a:moveTo>
                <a:pt x="1966855" y="616757"/>
              </a:moveTo>
              <a:lnTo>
                <a:pt x="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6BE551-934E-4433-87BC-97CF98A2F3D7}">
      <dsp:nvSpPr>
        <dsp:cNvPr id="0" name=""/>
        <dsp:cNvSpPr/>
      </dsp:nvSpPr>
      <dsp:spPr>
        <a:xfrm>
          <a:off x="4371102" y="318188"/>
          <a:ext cx="3361834" cy="1244817"/>
        </a:xfrm>
        <a:custGeom>
          <a:avLst/>
          <a:gdLst/>
          <a:ahLst/>
          <a:cxnLst/>
          <a:rect l="0" t="0" r="0" b="0"/>
          <a:pathLst>
            <a:path>
              <a:moveTo>
                <a:pt x="0" y="1244817"/>
              </a:moveTo>
              <a:lnTo>
                <a:pt x="336183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2D844F-2A4E-4B6B-8876-9E3DDFF20BF6}">
      <dsp:nvSpPr>
        <dsp:cNvPr id="0" name=""/>
        <dsp:cNvSpPr/>
      </dsp:nvSpPr>
      <dsp:spPr>
        <a:xfrm>
          <a:off x="3168978" y="318194"/>
          <a:ext cx="2404246" cy="1244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75657" numCol="1" spcCol="1270" anchor="ctr" anchorCtr="0">
          <a:noAutofit/>
        </a:bodyPr>
        <a:lstStyle/>
        <a:p>
          <a:pPr marL="0" lvl="0" indent="0" algn="ctr" defTabSz="1377950">
            <a:lnSpc>
              <a:spcPct val="90000"/>
            </a:lnSpc>
            <a:spcBef>
              <a:spcPct val="0"/>
            </a:spcBef>
            <a:spcAft>
              <a:spcPct val="35000"/>
            </a:spcAft>
            <a:buNone/>
          </a:pPr>
          <a:r>
            <a:rPr lang="sv-SE" sz="3100" kern="1200" dirty="0"/>
            <a:t>TRÄNING V2</a:t>
          </a:r>
        </a:p>
      </dsp:txBody>
      <dsp:txXfrm>
        <a:off x="3168978" y="318194"/>
        <a:ext cx="2404246" cy="1244812"/>
      </dsp:txXfrm>
    </dsp:sp>
    <dsp:sp modelId="{80643E47-9253-4C1B-BB27-B4200A59B41C}">
      <dsp:nvSpPr>
        <dsp:cNvPr id="0" name=""/>
        <dsp:cNvSpPr/>
      </dsp:nvSpPr>
      <dsp:spPr>
        <a:xfrm>
          <a:off x="0" y="1707057"/>
          <a:ext cx="2163822" cy="4149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r>
            <a:rPr lang="sv-SE" sz="1400" kern="1200" dirty="0"/>
            <a:t>Lag Till matcher v2 kommuniceras</a:t>
          </a:r>
        </a:p>
      </dsp:txBody>
      <dsp:txXfrm>
        <a:off x="0" y="1707057"/>
        <a:ext cx="2163822" cy="414937"/>
      </dsp:txXfrm>
    </dsp:sp>
    <dsp:sp modelId="{E3B65BDF-8004-42DC-8563-E1E74E53EFFB}">
      <dsp:nvSpPr>
        <dsp:cNvPr id="0" name=""/>
        <dsp:cNvSpPr/>
      </dsp:nvSpPr>
      <dsp:spPr>
        <a:xfrm>
          <a:off x="6530812" y="318188"/>
          <a:ext cx="2404246" cy="1244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75657" numCol="1" spcCol="1270" anchor="ctr" anchorCtr="0">
          <a:noAutofit/>
        </a:bodyPr>
        <a:lstStyle/>
        <a:p>
          <a:pPr marL="0" lvl="0" indent="0" algn="ctr" defTabSz="1377950">
            <a:lnSpc>
              <a:spcPct val="90000"/>
            </a:lnSpc>
            <a:spcBef>
              <a:spcPct val="0"/>
            </a:spcBef>
            <a:spcAft>
              <a:spcPct val="35000"/>
            </a:spcAft>
            <a:buNone/>
          </a:pPr>
          <a:r>
            <a:rPr lang="sv-SE" sz="3100" kern="1200" dirty="0"/>
            <a:t>TRÄNING</a:t>
          </a:r>
        </a:p>
        <a:p>
          <a:pPr marL="0" lvl="0" indent="0" algn="ctr" defTabSz="1377950">
            <a:lnSpc>
              <a:spcPct val="90000"/>
            </a:lnSpc>
            <a:spcBef>
              <a:spcPct val="0"/>
            </a:spcBef>
            <a:spcAft>
              <a:spcPct val="35000"/>
            </a:spcAft>
            <a:buNone/>
          </a:pPr>
          <a:r>
            <a:rPr lang="sv-SE" sz="3100" kern="1200" dirty="0"/>
            <a:t>V3</a:t>
          </a:r>
        </a:p>
      </dsp:txBody>
      <dsp:txXfrm>
        <a:off x="6530812" y="318188"/>
        <a:ext cx="2404246" cy="1244812"/>
      </dsp:txXfrm>
    </dsp:sp>
    <dsp:sp modelId="{C04D1235-DA31-4658-85CE-98808F3F95D8}">
      <dsp:nvSpPr>
        <dsp:cNvPr id="0" name=""/>
        <dsp:cNvSpPr/>
      </dsp:nvSpPr>
      <dsp:spPr>
        <a:xfrm>
          <a:off x="3168974" y="2354756"/>
          <a:ext cx="2163822" cy="4149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sv-SE" sz="1100" kern="1200" dirty="0"/>
            <a:t>Laguttagning till</a:t>
          </a:r>
        </a:p>
        <a:p>
          <a:pPr marL="0" lvl="0" indent="0" algn="r" defTabSz="488950">
            <a:lnSpc>
              <a:spcPct val="90000"/>
            </a:lnSpc>
            <a:spcBef>
              <a:spcPct val="0"/>
            </a:spcBef>
            <a:spcAft>
              <a:spcPct val="35000"/>
            </a:spcAft>
            <a:buNone/>
          </a:pPr>
          <a:r>
            <a:rPr lang="sv-SE" sz="1100" kern="1200" dirty="0"/>
            <a:t>Matcher v3 kommuniceras</a:t>
          </a:r>
        </a:p>
      </dsp:txBody>
      <dsp:txXfrm>
        <a:off x="3168974" y="2354756"/>
        <a:ext cx="2163822" cy="414937"/>
      </dsp:txXfrm>
    </dsp:sp>
    <dsp:sp modelId="{CD6CB2F7-EE66-41BC-AEC3-898ED92BF3EF}">
      <dsp:nvSpPr>
        <dsp:cNvPr id="0" name=""/>
        <dsp:cNvSpPr/>
      </dsp:nvSpPr>
      <dsp:spPr>
        <a:xfrm>
          <a:off x="0" y="323842"/>
          <a:ext cx="2404246" cy="1244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75657" numCol="1" spcCol="1270" anchor="ctr" anchorCtr="0">
          <a:noAutofit/>
        </a:bodyPr>
        <a:lstStyle/>
        <a:p>
          <a:pPr marL="0" lvl="0" indent="0" algn="ctr" defTabSz="1377950">
            <a:lnSpc>
              <a:spcPct val="90000"/>
            </a:lnSpc>
            <a:spcBef>
              <a:spcPct val="0"/>
            </a:spcBef>
            <a:spcAft>
              <a:spcPct val="35000"/>
            </a:spcAft>
            <a:buNone/>
          </a:pPr>
          <a:r>
            <a:rPr lang="sv-SE" sz="3100" kern="1200" dirty="0"/>
            <a:t>TRÄNING V1</a:t>
          </a:r>
        </a:p>
      </dsp:txBody>
      <dsp:txXfrm>
        <a:off x="0" y="323842"/>
        <a:ext cx="2404246" cy="1244812"/>
      </dsp:txXfrm>
    </dsp:sp>
    <dsp:sp modelId="{6E6220D7-9989-4127-BCE5-AF7DD7235B44}">
      <dsp:nvSpPr>
        <dsp:cNvPr id="0" name=""/>
        <dsp:cNvSpPr/>
      </dsp:nvSpPr>
      <dsp:spPr>
        <a:xfrm>
          <a:off x="3168986" y="1735631"/>
          <a:ext cx="2163822" cy="4149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r>
            <a:rPr lang="sv-SE" sz="1400" kern="1200" dirty="0"/>
            <a:t>Träning sker med laget man spelar med till helgen</a:t>
          </a:r>
        </a:p>
      </dsp:txBody>
      <dsp:txXfrm>
        <a:off x="3168986" y="1735631"/>
        <a:ext cx="2163822" cy="414937"/>
      </dsp:txXfrm>
    </dsp:sp>
    <dsp:sp modelId="{FD8A6D90-DB10-4842-8951-DBFBDD12E479}">
      <dsp:nvSpPr>
        <dsp:cNvPr id="0" name=""/>
        <dsp:cNvSpPr/>
      </dsp:nvSpPr>
      <dsp:spPr>
        <a:xfrm>
          <a:off x="3406564" y="3629021"/>
          <a:ext cx="2404246" cy="1244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75657" numCol="1" spcCol="1270" anchor="ctr" anchorCtr="0">
          <a:noAutofit/>
        </a:bodyPr>
        <a:lstStyle/>
        <a:p>
          <a:pPr marL="0" lvl="0" indent="0" algn="ctr" defTabSz="1377950">
            <a:lnSpc>
              <a:spcPct val="90000"/>
            </a:lnSpc>
            <a:spcBef>
              <a:spcPct val="0"/>
            </a:spcBef>
            <a:spcAft>
              <a:spcPct val="35000"/>
            </a:spcAft>
            <a:buNone/>
          </a:pPr>
          <a:r>
            <a:rPr lang="sv-SE" sz="3100" kern="1200" dirty="0"/>
            <a:t>1 LAG RÖD</a:t>
          </a:r>
        </a:p>
        <a:p>
          <a:pPr marL="0" lvl="0" indent="0" algn="ctr" defTabSz="1377950">
            <a:lnSpc>
              <a:spcPct val="90000"/>
            </a:lnSpc>
            <a:spcBef>
              <a:spcPct val="0"/>
            </a:spcBef>
            <a:spcAft>
              <a:spcPct val="35000"/>
            </a:spcAft>
            <a:buNone/>
          </a:pPr>
          <a:r>
            <a:rPr lang="sv-SE" sz="3100" kern="1200" dirty="0"/>
            <a:t>1 LAG BLÅ</a:t>
          </a:r>
        </a:p>
      </dsp:txBody>
      <dsp:txXfrm>
        <a:off x="3406564" y="3629021"/>
        <a:ext cx="2404246" cy="1244812"/>
      </dsp:txXfrm>
    </dsp:sp>
    <dsp:sp modelId="{AA1F59BE-DABC-4C64-B3D8-44C85ECBFA2C}">
      <dsp:nvSpPr>
        <dsp:cNvPr id="0" name=""/>
        <dsp:cNvSpPr/>
      </dsp:nvSpPr>
      <dsp:spPr>
        <a:xfrm>
          <a:off x="6530813" y="1743078"/>
          <a:ext cx="2163822" cy="4149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sv-SE" sz="1600" kern="1200" dirty="0"/>
            <a:t>Lag till v 4 kommuniceras</a:t>
          </a:r>
        </a:p>
      </dsp:txBody>
      <dsp:txXfrm>
        <a:off x="6530813" y="1743078"/>
        <a:ext cx="2163822" cy="414937"/>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D68FB4-1A21-4C28-9190-FF389338519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4C9BEE0-2993-4BAD-AD7A-F72F182E2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82A1006-7C4A-4661-AD25-C622BD4165AA}"/>
              </a:ext>
            </a:extLst>
          </p:cNvPr>
          <p:cNvSpPr>
            <a:spLocks noGrp="1"/>
          </p:cNvSpPr>
          <p:nvPr>
            <p:ph type="dt" sz="half" idx="10"/>
          </p:nvPr>
        </p:nvSpPr>
        <p:spPr/>
        <p:txBody>
          <a:bodyPr/>
          <a:lstStyle/>
          <a:p>
            <a:fld id="{8C552191-E984-4D65-93BF-56EFBE632860}" type="datetimeFigureOut">
              <a:rPr lang="sv-SE" smtClean="0"/>
              <a:t>2022-10-25</a:t>
            </a:fld>
            <a:endParaRPr lang="sv-SE"/>
          </a:p>
        </p:txBody>
      </p:sp>
      <p:sp>
        <p:nvSpPr>
          <p:cNvPr id="5" name="Platshållare för sidfot 4">
            <a:extLst>
              <a:ext uri="{FF2B5EF4-FFF2-40B4-BE49-F238E27FC236}">
                <a16:creationId xmlns:a16="http://schemas.microsoft.com/office/drawing/2014/main" id="{5A796C4E-0FCC-4591-A75C-F68C20C7AAB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7520E8-6E91-4946-B9FE-EEE8A4E4C4EE}"/>
              </a:ext>
            </a:extLst>
          </p:cNvPr>
          <p:cNvSpPr>
            <a:spLocks noGrp="1"/>
          </p:cNvSpPr>
          <p:nvPr>
            <p:ph type="sldNum" sz="quarter" idx="12"/>
          </p:nvPr>
        </p:nvSpPr>
        <p:spPr/>
        <p:txBody>
          <a:bodyPr/>
          <a:lstStyle/>
          <a:p>
            <a:fld id="{E4A861E0-7776-4E6E-98D5-01B35EFDACB9}" type="slidenum">
              <a:rPr lang="sv-SE" smtClean="0"/>
              <a:t>‹#›</a:t>
            </a:fld>
            <a:endParaRPr lang="sv-SE"/>
          </a:p>
        </p:txBody>
      </p:sp>
    </p:spTree>
    <p:extLst>
      <p:ext uri="{BB962C8B-B14F-4D97-AF65-F5344CB8AC3E}">
        <p14:creationId xmlns:p14="http://schemas.microsoft.com/office/powerpoint/2010/main" val="418303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D2400A-FD92-4B03-A20C-162D255D00C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3167970-2487-4010-8813-1BC115C4CCF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5F40183-FB1C-4D31-A1D1-C6FC55E94932}"/>
              </a:ext>
            </a:extLst>
          </p:cNvPr>
          <p:cNvSpPr>
            <a:spLocks noGrp="1"/>
          </p:cNvSpPr>
          <p:nvPr>
            <p:ph type="dt" sz="half" idx="10"/>
          </p:nvPr>
        </p:nvSpPr>
        <p:spPr/>
        <p:txBody>
          <a:bodyPr/>
          <a:lstStyle/>
          <a:p>
            <a:fld id="{8C552191-E984-4D65-93BF-56EFBE632860}" type="datetimeFigureOut">
              <a:rPr lang="sv-SE" smtClean="0"/>
              <a:t>2022-10-25</a:t>
            </a:fld>
            <a:endParaRPr lang="sv-SE"/>
          </a:p>
        </p:txBody>
      </p:sp>
      <p:sp>
        <p:nvSpPr>
          <p:cNvPr id="5" name="Platshållare för sidfot 4">
            <a:extLst>
              <a:ext uri="{FF2B5EF4-FFF2-40B4-BE49-F238E27FC236}">
                <a16:creationId xmlns:a16="http://schemas.microsoft.com/office/drawing/2014/main" id="{5F9710F5-C710-4F2C-B32E-3D31A7D196A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CE7EF27-D477-4308-B2F8-0AE3A09D8AA1}"/>
              </a:ext>
            </a:extLst>
          </p:cNvPr>
          <p:cNvSpPr>
            <a:spLocks noGrp="1"/>
          </p:cNvSpPr>
          <p:nvPr>
            <p:ph type="sldNum" sz="quarter" idx="12"/>
          </p:nvPr>
        </p:nvSpPr>
        <p:spPr/>
        <p:txBody>
          <a:bodyPr/>
          <a:lstStyle/>
          <a:p>
            <a:fld id="{E4A861E0-7776-4E6E-98D5-01B35EFDACB9}" type="slidenum">
              <a:rPr lang="sv-SE" smtClean="0"/>
              <a:t>‹#›</a:t>
            </a:fld>
            <a:endParaRPr lang="sv-SE"/>
          </a:p>
        </p:txBody>
      </p:sp>
    </p:spTree>
    <p:extLst>
      <p:ext uri="{BB962C8B-B14F-4D97-AF65-F5344CB8AC3E}">
        <p14:creationId xmlns:p14="http://schemas.microsoft.com/office/powerpoint/2010/main" val="188694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DD7F1D9-859D-41DD-88B2-019A5EC2821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03001FE-BF91-4687-B4C7-B429CDF2DCE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280002C-6C15-4B25-856B-4A3F60977FDA}"/>
              </a:ext>
            </a:extLst>
          </p:cNvPr>
          <p:cNvSpPr>
            <a:spLocks noGrp="1"/>
          </p:cNvSpPr>
          <p:nvPr>
            <p:ph type="dt" sz="half" idx="10"/>
          </p:nvPr>
        </p:nvSpPr>
        <p:spPr/>
        <p:txBody>
          <a:bodyPr/>
          <a:lstStyle/>
          <a:p>
            <a:fld id="{8C552191-E984-4D65-93BF-56EFBE632860}" type="datetimeFigureOut">
              <a:rPr lang="sv-SE" smtClean="0"/>
              <a:t>2022-10-25</a:t>
            </a:fld>
            <a:endParaRPr lang="sv-SE"/>
          </a:p>
        </p:txBody>
      </p:sp>
      <p:sp>
        <p:nvSpPr>
          <p:cNvPr id="5" name="Platshållare för sidfot 4">
            <a:extLst>
              <a:ext uri="{FF2B5EF4-FFF2-40B4-BE49-F238E27FC236}">
                <a16:creationId xmlns:a16="http://schemas.microsoft.com/office/drawing/2014/main" id="{BC5EF50C-DC11-4997-8938-FB0ACAAE417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DC93FDC-16D9-4B3E-B118-3F2F1E55009E}"/>
              </a:ext>
            </a:extLst>
          </p:cNvPr>
          <p:cNvSpPr>
            <a:spLocks noGrp="1"/>
          </p:cNvSpPr>
          <p:nvPr>
            <p:ph type="sldNum" sz="quarter" idx="12"/>
          </p:nvPr>
        </p:nvSpPr>
        <p:spPr/>
        <p:txBody>
          <a:bodyPr/>
          <a:lstStyle/>
          <a:p>
            <a:fld id="{E4A861E0-7776-4E6E-98D5-01B35EFDACB9}" type="slidenum">
              <a:rPr lang="sv-SE" smtClean="0"/>
              <a:t>‹#›</a:t>
            </a:fld>
            <a:endParaRPr lang="sv-SE"/>
          </a:p>
        </p:txBody>
      </p:sp>
    </p:spTree>
    <p:extLst>
      <p:ext uri="{BB962C8B-B14F-4D97-AF65-F5344CB8AC3E}">
        <p14:creationId xmlns:p14="http://schemas.microsoft.com/office/powerpoint/2010/main" val="266097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AEB7BB-34D6-4D40-A3A3-365D1E1FB83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1D591B7-71A8-4AF7-BF64-2025434CC04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2B2FECA-994A-4977-8222-FB36FD713B6A}"/>
              </a:ext>
            </a:extLst>
          </p:cNvPr>
          <p:cNvSpPr>
            <a:spLocks noGrp="1"/>
          </p:cNvSpPr>
          <p:nvPr>
            <p:ph type="dt" sz="half" idx="10"/>
          </p:nvPr>
        </p:nvSpPr>
        <p:spPr/>
        <p:txBody>
          <a:bodyPr/>
          <a:lstStyle/>
          <a:p>
            <a:fld id="{8C552191-E984-4D65-93BF-56EFBE632860}" type="datetimeFigureOut">
              <a:rPr lang="sv-SE" smtClean="0"/>
              <a:t>2022-10-25</a:t>
            </a:fld>
            <a:endParaRPr lang="sv-SE"/>
          </a:p>
        </p:txBody>
      </p:sp>
      <p:sp>
        <p:nvSpPr>
          <p:cNvPr id="5" name="Platshållare för sidfot 4">
            <a:extLst>
              <a:ext uri="{FF2B5EF4-FFF2-40B4-BE49-F238E27FC236}">
                <a16:creationId xmlns:a16="http://schemas.microsoft.com/office/drawing/2014/main" id="{499C7B13-5FDE-43A9-A34F-DC7F4F48AA9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6FE0DA4-CF03-40B8-A59D-8AE376DD2070}"/>
              </a:ext>
            </a:extLst>
          </p:cNvPr>
          <p:cNvSpPr>
            <a:spLocks noGrp="1"/>
          </p:cNvSpPr>
          <p:nvPr>
            <p:ph type="sldNum" sz="quarter" idx="12"/>
          </p:nvPr>
        </p:nvSpPr>
        <p:spPr/>
        <p:txBody>
          <a:bodyPr/>
          <a:lstStyle/>
          <a:p>
            <a:fld id="{E4A861E0-7776-4E6E-98D5-01B35EFDACB9}" type="slidenum">
              <a:rPr lang="sv-SE" smtClean="0"/>
              <a:t>‹#›</a:t>
            </a:fld>
            <a:endParaRPr lang="sv-SE"/>
          </a:p>
        </p:txBody>
      </p:sp>
    </p:spTree>
    <p:extLst>
      <p:ext uri="{BB962C8B-B14F-4D97-AF65-F5344CB8AC3E}">
        <p14:creationId xmlns:p14="http://schemas.microsoft.com/office/powerpoint/2010/main" val="233302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B12953-ADD7-447D-A522-EE7C5D29686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101A88E-765A-4603-9905-90C5FAEEFF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77C5781-42DC-4D68-AD5D-7C80779DD790}"/>
              </a:ext>
            </a:extLst>
          </p:cNvPr>
          <p:cNvSpPr>
            <a:spLocks noGrp="1"/>
          </p:cNvSpPr>
          <p:nvPr>
            <p:ph type="dt" sz="half" idx="10"/>
          </p:nvPr>
        </p:nvSpPr>
        <p:spPr/>
        <p:txBody>
          <a:bodyPr/>
          <a:lstStyle/>
          <a:p>
            <a:fld id="{8C552191-E984-4D65-93BF-56EFBE632860}" type="datetimeFigureOut">
              <a:rPr lang="sv-SE" smtClean="0"/>
              <a:t>2022-10-25</a:t>
            </a:fld>
            <a:endParaRPr lang="sv-SE"/>
          </a:p>
        </p:txBody>
      </p:sp>
      <p:sp>
        <p:nvSpPr>
          <p:cNvPr id="5" name="Platshållare för sidfot 4">
            <a:extLst>
              <a:ext uri="{FF2B5EF4-FFF2-40B4-BE49-F238E27FC236}">
                <a16:creationId xmlns:a16="http://schemas.microsoft.com/office/drawing/2014/main" id="{7B613829-8AFC-44AC-BBE3-B6147DCB987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F20A9DF-2B2D-4743-8142-D5AA6D97C269}"/>
              </a:ext>
            </a:extLst>
          </p:cNvPr>
          <p:cNvSpPr>
            <a:spLocks noGrp="1"/>
          </p:cNvSpPr>
          <p:nvPr>
            <p:ph type="sldNum" sz="quarter" idx="12"/>
          </p:nvPr>
        </p:nvSpPr>
        <p:spPr/>
        <p:txBody>
          <a:bodyPr/>
          <a:lstStyle/>
          <a:p>
            <a:fld id="{E4A861E0-7776-4E6E-98D5-01B35EFDACB9}" type="slidenum">
              <a:rPr lang="sv-SE" smtClean="0"/>
              <a:t>‹#›</a:t>
            </a:fld>
            <a:endParaRPr lang="sv-SE"/>
          </a:p>
        </p:txBody>
      </p:sp>
    </p:spTree>
    <p:extLst>
      <p:ext uri="{BB962C8B-B14F-4D97-AF65-F5344CB8AC3E}">
        <p14:creationId xmlns:p14="http://schemas.microsoft.com/office/powerpoint/2010/main" val="2748957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F9FA25-FDC9-4604-B483-777582496F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A290AC3-2CA1-4577-B2B8-17C3B162D68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9161575-6AE8-41A9-8B08-2A02FDC8CF8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B7420D1-A743-4C6C-9F9F-ED746827EE97}"/>
              </a:ext>
            </a:extLst>
          </p:cNvPr>
          <p:cNvSpPr>
            <a:spLocks noGrp="1"/>
          </p:cNvSpPr>
          <p:nvPr>
            <p:ph type="dt" sz="half" idx="10"/>
          </p:nvPr>
        </p:nvSpPr>
        <p:spPr/>
        <p:txBody>
          <a:bodyPr/>
          <a:lstStyle/>
          <a:p>
            <a:fld id="{8C552191-E984-4D65-93BF-56EFBE632860}" type="datetimeFigureOut">
              <a:rPr lang="sv-SE" smtClean="0"/>
              <a:t>2022-10-25</a:t>
            </a:fld>
            <a:endParaRPr lang="sv-SE"/>
          </a:p>
        </p:txBody>
      </p:sp>
      <p:sp>
        <p:nvSpPr>
          <p:cNvPr id="6" name="Platshållare för sidfot 5">
            <a:extLst>
              <a:ext uri="{FF2B5EF4-FFF2-40B4-BE49-F238E27FC236}">
                <a16:creationId xmlns:a16="http://schemas.microsoft.com/office/drawing/2014/main" id="{ED0067FD-A0C5-43AE-9AE2-8B0D61FCEE2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1761992-504B-4263-AC07-1DE9DDE7F1EB}"/>
              </a:ext>
            </a:extLst>
          </p:cNvPr>
          <p:cNvSpPr>
            <a:spLocks noGrp="1"/>
          </p:cNvSpPr>
          <p:nvPr>
            <p:ph type="sldNum" sz="quarter" idx="12"/>
          </p:nvPr>
        </p:nvSpPr>
        <p:spPr/>
        <p:txBody>
          <a:bodyPr/>
          <a:lstStyle/>
          <a:p>
            <a:fld id="{E4A861E0-7776-4E6E-98D5-01B35EFDACB9}" type="slidenum">
              <a:rPr lang="sv-SE" smtClean="0"/>
              <a:t>‹#›</a:t>
            </a:fld>
            <a:endParaRPr lang="sv-SE"/>
          </a:p>
        </p:txBody>
      </p:sp>
    </p:spTree>
    <p:extLst>
      <p:ext uri="{BB962C8B-B14F-4D97-AF65-F5344CB8AC3E}">
        <p14:creationId xmlns:p14="http://schemas.microsoft.com/office/powerpoint/2010/main" val="2472522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27D602-5E94-4C00-B29D-F2CDE661768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242525E-0A60-422C-976C-414AC5AB50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3EC1EF1-DF76-4E1B-A630-A778BDDAB5E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C6E8AF9-D17D-4E90-8C2F-9551178438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4BC2380-F2CA-4C78-B4DA-6D6B24C8DE7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5E6427D-9323-4388-B293-E5AF5A914032}"/>
              </a:ext>
            </a:extLst>
          </p:cNvPr>
          <p:cNvSpPr>
            <a:spLocks noGrp="1"/>
          </p:cNvSpPr>
          <p:nvPr>
            <p:ph type="dt" sz="half" idx="10"/>
          </p:nvPr>
        </p:nvSpPr>
        <p:spPr/>
        <p:txBody>
          <a:bodyPr/>
          <a:lstStyle/>
          <a:p>
            <a:fld id="{8C552191-E984-4D65-93BF-56EFBE632860}" type="datetimeFigureOut">
              <a:rPr lang="sv-SE" smtClean="0"/>
              <a:t>2022-10-25</a:t>
            </a:fld>
            <a:endParaRPr lang="sv-SE"/>
          </a:p>
        </p:txBody>
      </p:sp>
      <p:sp>
        <p:nvSpPr>
          <p:cNvPr id="8" name="Platshållare för sidfot 7">
            <a:extLst>
              <a:ext uri="{FF2B5EF4-FFF2-40B4-BE49-F238E27FC236}">
                <a16:creationId xmlns:a16="http://schemas.microsoft.com/office/drawing/2014/main" id="{27396989-031A-423E-8A3C-36ECD814EAB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1C851AE-8A8F-40F9-A746-33F7DCCF03E7}"/>
              </a:ext>
            </a:extLst>
          </p:cNvPr>
          <p:cNvSpPr>
            <a:spLocks noGrp="1"/>
          </p:cNvSpPr>
          <p:nvPr>
            <p:ph type="sldNum" sz="quarter" idx="12"/>
          </p:nvPr>
        </p:nvSpPr>
        <p:spPr/>
        <p:txBody>
          <a:bodyPr/>
          <a:lstStyle/>
          <a:p>
            <a:fld id="{E4A861E0-7776-4E6E-98D5-01B35EFDACB9}" type="slidenum">
              <a:rPr lang="sv-SE" smtClean="0"/>
              <a:t>‹#›</a:t>
            </a:fld>
            <a:endParaRPr lang="sv-SE"/>
          </a:p>
        </p:txBody>
      </p:sp>
    </p:spTree>
    <p:extLst>
      <p:ext uri="{BB962C8B-B14F-4D97-AF65-F5344CB8AC3E}">
        <p14:creationId xmlns:p14="http://schemas.microsoft.com/office/powerpoint/2010/main" val="4026680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D93679-0239-444A-9FA3-CD833A4BBC3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344D99E-5821-4995-9D1A-F963A1D46ECF}"/>
              </a:ext>
            </a:extLst>
          </p:cNvPr>
          <p:cNvSpPr>
            <a:spLocks noGrp="1"/>
          </p:cNvSpPr>
          <p:nvPr>
            <p:ph type="dt" sz="half" idx="10"/>
          </p:nvPr>
        </p:nvSpPr>
        <p:spPr/>
        <p:txBody>
          <a:bodyPr/>
          <a:lstStyle/>
          <a:p>
            <a:fld id="{8C552191-E984-4D65-93BF-56EFBE632860}" type="datetimeFigureOut">
              <a:rPr lang="sv-SE" smtClean="0"/>
              <a:t>2022-10-25</a:t>
            </a:fld>
            <a:endParaRPr lang="sv-SE"/>
          </a:p>
        </p:txBody>
      </p:sp>
      <p:sp>
        <p:nvSpPr>
          <p:cNvPr id="4" name="Platshållare för sidfot 3">
            <a:extLst>
              <a:ext uri="{FF2B5EF4-FFF2-40B4-BE49-F238E27FC236}">
                <a16:creationId xmlns:a16="http://schemas.microsoft.com/office/drawing/2014/main" id="{C0B6DA8E-5EDC-4005-9192-F798F8BCDF6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9C38569-CB2C-47CF-893F-E6B94F9A9947}"/>
              </a:ext>
            </a:extLst>
          </p:cNvPr>
          <p:cNvSpPr>
            <a:spLocks noGrp="1"/>
          </p:cNvSpPr>
          <p:nvPr>
            <p:ph type="sldNum" sz="quarter" idx="12"/>
          </p:nvPr>
        </p:nvSpPr>
        <p:spPr/>
        <p:txBody>
          <a:bodyPr/>
          <a:lstStyle/>
          <a:p>
            <a:fld id="{E4A861E0-7776-4E6E-98D5-01B35EFDACB9}" type="slidenum">
              <a:rPr lang="sv-SE" smtClean="0"/>
              <a:t>‹#›</a:t>
            </a:fld>
            <a:endParaRPr lang="sv-SE"/>
          </a:p>
        </p:txBody>
      </p:sp>
    </p:spTree>
    <p:extLst>
      <p:ext uri="{BB962C8B-B14F-4D97-AF65-F5344CB8AC3E}">
        <p14:creationId xmlns:p14="http://schemas.microsoft.com/office/powerpoint/2010/main" val="3087965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193E7ED-29A7-42E5-A8CD-6AB0FB3A5385}"/>
              </a:ext>
            </a:extLst>
          </p:cNvPr>
          <p:cNvSpPr>
            <a:spLocks noGrp="1"/>
          </p:cNvSpPr>
          <p:nvPr>
            <p:ph type="dt" sz="half" idx="10"/>
          </p:nvPr>
        </p:nvSpPr>
        <p:spPr/>
        <p:txBody>
          <a:bodyPr/>
          <a:lstStyle/>
          <a:p>
            <a:fld id="{8C552191-E984-4D65-93BF-56EFBE632860}" type="datetimeFigureOut">
              <a:rPr lang="sv-SE" smtClean="0"/>
              <a:t>2022-10-25</a:t>
            </a:fld>
            <a:endParaRPr lang="sv-SE"/>
          </a:p>
        </p:txBody>
      </p:sp>
      <p:sp>
        <p:nvSpPr>
          <p:cNvPr id="3" name="Platshållare för sidfot 2">
            <a:extLst>
              <a:ext uri="{FF2B5EF4-FFF2-40B4-BE49-F238E27FC236}">
                <a16:creationId xmlns:a16="http://schemas.microsoft.com/office/drawing/2014/main" id="{9BBC5EFF-D096-4354-BFA8-DE97E6D2EFD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7A47712-6467-4802-8A05-CE567F8231AE}"/>
              </a:ext>
            </a:extLst>
          </p:cNvPr>
          <p:cNvSpPr>
            <a:spLocks noGrp="1"/>
          </p:cNvSpPr>
          <p:nvPr>
            <p:ph type="sldNum" sz="quarter" idx="12"/>
          </p:nvPr>
        </p:nvSpPr>
        <p:spPr/>
        <p:txBody>
          <a:bodyPr/>
          <a:lstStyle/>
          <a:p>
            <a:fld id="{E4A861E0-7776-4E6E-98D5-01B35EFDACB9}" type="slidenum">
              <a:rPr lang="sv-SE" smtClean="0"/>
              <a:t>‹#›</a:t>
            </a:fld>
            <a:endParaRPr lang="sv-SE"/>
          </a:p>
        </p:txBody>
      </p:sp>
    </p:spTree>
    <p:extLst>
      <p:ext uri="{BB962C8B-B14F-4D97-AF65-F5344CB8AC3E}">
        <p14:creationId xmlns:p14="http://schemas.microsoft.com/office/powerpoint/2010/main" val="73298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66397E-B9AE-4127-A548-904A70496A1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BA156D0-3E38-4853-ADE4-CEC90B12EB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A08CBEC-7AB5-466C-88AB-8FB015FAF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D2407E9-44AE-48A6-B013-258EEB0F90A4}"/>
              </a:ext>
            </a:extLst>
          </p:cNvPr>
          <p:cNvSpPr>
            <a:spLocks noGrp="1"/>
          </p:cNvSpPr>
          <p:nvPr>
            <p:ph type="dt" sz="half" idx="10"/>
          </p:nvPr>
        </p:nvSpPr>
        <p:spPr/>
        <p:txBody>
          <a:bodyPr/>
          <a:lstStyle/>
          <a:p>
            <a:fld id="{8C552191-E984-4D65-93BF-56EFBE632860}" type="datetimeFigureOut">
              <a:rPr lang="sv-SE" smtClean="0"/>
              <a:t>2022-10-25</a:t>
            </a:fld>
            <a:endParaRPr lang="sv-SE"/>
          </a:p>
        </p:txBody>
      </p:sp>
      <p:sp>
        <p:nvSpPr>
          <p:cNvPr id="6" name="Platshållare för sidfot 5">
            <a:extLst>
              <a:ext uri="{FF2B5EF4-FFF2-40B4-BE49-F238E27FC236}">
                <a16:creationId xmlns:a16="http://schemas.microsoft.com/office/drawing/2014/main" id="{9D063F44-7AF7-4895-B99B-54A67914A1A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BE67407-0187-450E-AE99-D09CB4E30C9E}"/>
              </a:ext>
            </a:extLst>
          </p:cNvPr>
          <p:cNvSpPr>
            <a:spLocks noGrp="1"/>
          </p:cNvSpPr>
          <p:nvPr>
            <p:ph type="sldNum" sz="quarter" idx="12"/>
          </p:nvPr>
        </p:nvSpPr>
        <p:spPr/>
        <p:txBody>
          <a:bodyPr/>
          <a:lstStyle/>
          <a:p>
            <a:fld id="{E4A861E0-7776-4E6E-98D5-01B35EFDACB9}" type="slidenum">
              <a:rPr lang="sv-SE" smtClean="0"/>
              <a:t>‹#›</a:t>
            </a:fld>
            <a:endParaRPr lang="sv-SE"/>
          </a:p>
        </p:txBody>
      </p:sp>
    </p:spTree>
    <p:extLst>
      <p:ext uri="{BB962C8B-B14F-4D97-AF65-F5344CB8AC3E}">
        <p14:creationId xmlns:p14="http://schemas.microsoft.com/office/powerpoint/2010/main" val="1853120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ED90CB-1A33-45CB-B8BA-BE68FAD489D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AEB771A-099E-4497-A3B2-7E17B015D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8135E43-79A2-4182-B177-93CDF5D54D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35D6B97-A7F9-41CC-8E61-04811A3CFA4C}"/>
              </a:ext>
            </a:extLst>
          </p:cNvPr>
          <p:cNvSpPr>
            <a:spLocks noGrp="1"/>
          </p:cNvSpPr>
          <p:nvPr>
            <p:ph type="dt" sz="half" idx="10"/>
          </p:nvPr>
        </p:nvSpPr>
        <p:spPr/>
        <p:txBody>
          <a:bodyPr/>
          <a:lstStyle/>
          <a:p>
            <a:fld id="{8C552191-E984-4D65-93BF-56EFBE632860}" type="datetimeFigureOut">
              <a:rPr lang="sv-SE" smtClean="0"/>
              <a:t>2022-10-25</a:t>
            </a:fld>
            <a:endParaRPr lang="sv-SE"/>
          </a:p>
        </p:txBody>
      </p:sp>
      <p:sp>
        <p:nvSpPr>
          <p:cNvPr id="6" name="Platshållare för sidfot 5">
            <a:extLst>
              <a:ext uri="{FF2B5EF4-FFF2-40B4-BE49-F238E27FC236}">
                <a16:creationId xmlns:a16="http://schemas.microsoft.com/office/drawing/2014/main" id="{B672F3A1-49DF-40C1-852A-0B4127027F8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B49E444-372F-4647-B256-703E5C9A6345}"/>
              </a:ext>
            </a:extLst>
          </p:cNvPr>
          <p:cNvSpPr>
            <a:spLocks noGrp="1"/>
          </p:cNvSpPr>
          <p:nvPr>
            <p:ph type="sldNum" sz="quarter" idx="12"/>
          </p:nvPr>
        </p:nvSpPr>
        <p:spPr/>
        <p:txBody>
          <a:bodyPr/>
          <a:lstStyle/>
          <a:p>
            <a:fld id="{E4A861E0-7776-4E6E-98D5-01B35EFDACB9}" type="slidenum">
              <a:rPr lang="sv-SE" smtClean="0"/>
              <a:t>‹#›</a:t>
            </a:fld>
            <a:endParaRPr lang="sv-SE"/>
          </a:p>
        </p:txBody>
      </p:sp>
    </p:spTree>
    <p:extLst>
      <p:ext uri="{BB962C8B-B14F-4D97-AF65-F5344CB8AC3E}">
        <p14:creationId xmlns:p14="http://schemas.microsoft.com/office/powerpoint/2010/main" val="163501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AB8B4A5-CCBA-4562-B7B1-9B3A10E06A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6EB78F5-0490-4017-A7EA-DF2E9104E7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863AA79-806D-42A6-A26D-5481058531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52191-E984-4D65-93BF-56EFBE632860}" type="datetimeFigureOut">
              <a:rPr lang="sv-SE" smtClean="0"/>
              <a:t>2022-10-25</a:t>
            </a:fld>
            <a:endParaRPr lang="sv-SE"/>
          </a:p>
        </p:txBody>
      </p:sp>
      <p:sp>
        <p:nvSpPr>
          <p:cNvPr id="5" name="Platshållare för sidfot 4">
            <a:extLst>
              <a:ext uri="{FF2B5EF4-FFF2-40B4-BE49-F238E27FC236}">
                <a16:creationId xmlns:a16="http://schemas.microsoft.com/office/drawing/2014/main" id="{748C60A6-84C7-4378-89DA-97DAEA98EA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CA5D0221-1631-44C2-BAAF-7F078F62D0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61E0-7776-4E6E-98D5-01B35EFDACB9}" type="slidenum">
              <a:rPr lang="sv-SE" smtClean="0"/>
              <a:t>‹#›</a:t>
            </a:fld>
            <a:endParaRPr lang="sv-SE"/>
          </a:p>
        </p:txBody>
      </p:sp>
    </p:spTree>
    <p:extLst>
      <p:ext uri="{BB962C8B-B14F-4D97-AF65-F5344CB8AC3E}">
        <p14:creationId xmlns:p14="http://schemas.microsoft.com/office/powerpoint/2010/main" val="18113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fif"/><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fif"/><Relationship Id="rId1" Type="http://schemas.openxmlformats.org/officeDocument/2006/relationships/slideLayout" Target="../slideLayouts/slideLayout2.xml"/><Relationship Id="rId4" Type="http://schemas.openxmlformats.org/officeDocument/2006/relationships/image" Target="../media/image12.jfif"/></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f.se/RFarbetarmed/Tryggidrot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8CD1CF-9BA1-4215-8A11-E1F93DFDF67D}"/>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58D4EEAC-D553-4FC9-8C1D-E8A90F44284E}"/>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D338AB55-95B8-413A-9CDE-DDC2235E4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 y="0"/>
            <a:ext cx="12220223" cy="6858000"/>
          </a:xfrm>
          <a:prstGeom prst="rect">
            <a:avLst/>
          </a:prstGeom>
        </p:spPr>
      </p:pic>
      <p:sp>
        <p:nvSpPr>
          <p:cNvPr id="6" name="textruta 5">
            <a:extLst>
              <a:ext uri="{FF2B5EF4-FFF2-40B4-BE49-F238E27FC236}">
                <a16:creationId xmlns:a16="http://schemas.microsoft.com/office/drawing/2014/main" id="{0AA9BBD0-FE6F-446D-9A37-95B914B0C3CB}"/>
              </a:ext>
            </a:extLst>
          </p:cNvPr>
          <p:cNvSpPr txBox="1"/>
          <p:nvPr/>
        </p:nvSpPr>
        <p:spPr>
          <a:xfrm rot="20081901">
            <a:off x="991235" y="660402"/>
            <a:ext cx="1598515" cy="1200329"/>
          </a:xfrm>
          <a:prstGeom prst="rect">
            <a:avLst/>
          </a:prstGeom>
          <a:noFill/>
        </p:spPr>
        <p:txBody>
          <a:bodyPr wrap="none" rtlCol="0">
            <a:spAutoFit/>
          </a:bodyPr>
          <a:lstStyle/>
          <a:p>
            <a:r>
              <a:rPr lang="sv-SE" sz="7200" dirty="0">
                <a:solidFill>
                  <a:schemeClr val="bg1"/>
                </a:solidFill>
              </a:rPr>
              <a:t>P09</a:t>
            </a:r>
          </a:p>
        </p:txBody>
      </p:sp>
      <p:sp>
        <p:nvSpPr>
          <p:cNvPr id="7" name="textruta 6">
            <a:extLst>
              <a:ext uri="{FF2B5EF4-FFF2-40B4-BE49-F238E27FC236}">
                <a16:creationId xmlns:a16="http://schemas.microsoft.com/office/drawing/2014/main" id="{EC674A51-8C60-4498-8E16-A2E341F99209}"/>
              </a:ext>
            </a:extLst>
          </p:cNvPr>
          <p:cNvSpPr txBox="1"/>
          <p:nvPr/>
        </p:nvSpPr>
        <p:spPr>
          <a:xfrm rot="20081901">
            <a:off x="9868742" y="476161"/>
            <a:ext cx="1598515" cy="1200329"/>
          </a:xfrm>
          <a:prstGeom prst="rect">
            <a:avLst/>
          </a:prstGeom>
          <a:noFill/>
        </p:spPr>
        <p:txBody>
          <a:bodyPr wrap="none" rtlCol="0">
            <a:spAutoFit/>
          </a:bodyPr>
          <a:lstStyle/>
          <a:p>
            <a:r>
              <a:rPr lang="sv-SE" sz="7200" dirty="0">
                <a:solidFill>
                  <a:schemeClr val="bg1"/>
                </a:solidFill>
              </a:rPr>
              <a:t>P10</a:t>
            </a:r>
          </a:p>
        </p:txBody>
      </p:sp>
    </p:spTree>
    <p:extLst>
      <p:ext uri="{BB962C8B-B14F-4D97-AF65-F5344CB8AC3E}">
        <p14:creationId xmlns:p14="http://schemas.microsoft.com/office/powerpoint/2010/main" val="2333996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624C618-504D-468B-BCCD-DE8E65F7285E}"/>
              </a:ext>
            </a:extLst>
          </p:cNvPr>
          <p:cNvSpPr>
            <a:spLocks noGrp="1"/>
          </p:cNvSpPr>
          <p:nvPr>
            <p:ph type="title"/>
          </p:nvPr>
        </p:nvSpPr>
        <p:spPr>
          <a:xfrm>
            <a:off x="640080" y="325369"/>
            <a:ext cx="4368602" cy="1956841"/>
          </a:xfrm>
        </p:spPr>
        <p:txBody>
          <a:bodyPr anchor="b">
            <a:normAutofit/>
          </a:bodyPr>
          <a:lstStyle/>
          <a:p>
            <a:r>
              <a:rPr lang="sv-SE" sz="5400" dirty="0">
                <a:solidFill>
                  <a:schemeClr val="bg1"/>
                </a:solidFill>
              </a:rPr>
              <a:t>STADENS LAG!!!!!</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922AA917-B920-F1FE-0C6F-206F4D1A2007}"/>
              </a:ext>
            </a:extLst>
          </p:cNvPr>
          <p:cNvSpPr>
            <a:spLocks noGrp="1"/>
          </p:cNvSpPr>
          <p:nvPr>
            <p:ph idx="1"/>
          </p:nvPr>
        </p:nvSpPr>
        <p:spPr>
          <a:xfrm>
            <a:off x="640080" y="2872899"/>
            <a:ext cx="4243589" cy="3320668"/>
          </a:xfrm>
        </p:spPr>
        <p:txBody>
          <a:bodyPr>
            <a:normAutofit/>
          </a:bodyPr>
          <a:lstStyle/>
          <a:p>
            <a:r>
              <a:rPr lang="en-US" sz="2200" dirty="0">
                <a:solidFill>
                  <a:schemeClr val="bg1"/>
                </a:solidFill>
              </a:rPr>
              <a:t>22 “GAMLA SPELARE”</a:t>
            </a:r>
          </a:p>
          <a:p>
            <a:r>
              <a:rPr lang="en-US" sz="2200" dirty="0">
                <a:solidFill>
                  <a:schemeClr val="bg1"/>
                </a:solidFill>
              </a:rPr>
              <a:t>10 SPELARE IFRÅN DINGTUNA</a:t>
            </a:r>
          </a:p>
          <a:p>
            <a:r>
              <a:rPr lang="en-US" sz="2200" dirty="0">
                <a:solidFill>
                  <a:schemeClr val="bg1"/>
                </a:solidFill>
              </a:rPr>
              <a:t>1 SPELARE IFRÅN BK30</a:t>
            </a:r>
          </a:p>
          <a:p>
            <a:r>
              <a:rPr lang="en-US" sz="2200" dirty="0">
                <a:solidFill>
                  <a:schemeClr val="bg1"/>
                </a:solidFill>
              </a:rPr>
              <a:t>2 SPELARE IFRÅN ROMFARTUNA</a:t>
            </a:r>
          </a:p>
          <a:p>
            <a:r>
              <a:rPr lang="en-US" sz="2200" dirty="0">
                <a:solidFill>
                  <a:schemeClr val="bg1"/>
                </a:solidFill>
              </a:rPr>
              <a:t>5 NYA SPELARE</a:t>
            </a:r>
          </a:p>
          <a:p>
            <a:endParaRPr lang="en-US" sz="2200" dirty="0">
              <a:solidFill>
                <a:schemeClr val="bg1"/>
              </a:solidFill>
            </a:endParaRPr>
          </a:p>
          <a:p>
            <a:r>
              <a:rPr lang="en-US" sz="2200" dirty="0">
                <a:solidFill>
                  <a:schemeClr val="bg1"/>
                </a:solidFill>
              </a:rPr>
              <a:t>40 SPELARE!!!!!!</a:t>
            </a:r>
          </a:p>
        </p:txBody>
      </p:sp>
      <p:pic>
        <p:nvPicPr>
          <p:cNvPr id="5" name="Platshållare för innehåll 4" descr="En bild som visar gräs, tak, flera&#10;&#10;Automatiskt genererad beskrivning">
            <a:extLst>
              <a:ext uri="{FF2B5EF4-FFF2-40B4-BE49-F238E27FC236}">
                <a16:creationId xmlns:a16="http://schemas.microsoft.com/office/drawing/2014/main" id="{5D64F2FD-56CA-4357-8366-B8BC414B60AD}"/>
              </a:ext>
            </a:extLst>
          </p:cNvPr>
          <p:cNvPicPr>
            <a:picLocks noChangeAspect="1"/>
          </p:cNvPicPr>
          <p:nvPr/>
        </p:nvPicPr>
        <p:blipFill rotWithShape="1">
          <a:blip r:embed="rId2">
            <a:extLst>
              <a:ext uri="{28A0092B-C50C-407E-A947-70E740481C1C}">
                <a14:useLocalDpi xmlns:a14="http://schemas.microsoft.com/office/drawing/2010/main" val="0"/>
              </a:ext>
            </a:extLst>
          </a:blip>
          <a:srcRect t="5505" r="-1" b="1972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chemeClr val="accent1">
              <a:lumMod val="75000"/>
            </a:schemeClr>
          </a:solidFill>
        </p:spPr>
      </p:pic>
    </p:spTree>
    <p:extLst>
      <p:ext uri="{BB962C8B-B14F-4D97-AF65-F5344CB8AC3E}">
        <p14:creationId xmlns:p14="http://schemas.microsoft.com/office/powerpoint/2010/main" val="3877664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24C618-504D-468B-BCCD-DE8E65F7285E}"/>
              </a:ext>
            </a:extLst>
          </p:cNvPr>
          <p:cNvSpPr>
            <a:spLocks noGrp="1"/>
          </p:cNvSpPr>
          <p:nvPr>
            <p:ph type="title"/>
          </p:nvPr>
        </p:nvSpPr>
        <p:spPr/>
        <p:txBody>
          <a:bodyPr/>
          <a:lstStyle/>
          <a:p>
            <a:pPr algn="ctr"/>
            <a:r>
              <a:rPr lang="sv-SE" dirty="0">
                <a:solidFill>
                  <a:schemeClr val="bg1"/>
                </a:solidFill>
              </a:rPr>
              <a:t>TRÄNINGSUPPLÄGG VINTER 22/23</a:t>
            </a:r>
          </a:p>
        </p:txBody>
      </p:sp>
      <p:sp>
        <p:nvSpPr>
          <p:cNvPr id="3" name="Platshållare för innehåll 2">
            <a:extLst>
              <a:ext uri="{FF2B5EF4-FFF2-40B4-BE49-F238E27FC236}">
                <a16:creationId xmlns:a16="http://schemas.microsoft.com/office/drawing/2014/main" id="{BC0F004F-A664-45DB-8F01-D78BCE9AF0E9}"/>
              </a:ext>
            </a:extLst>
          </p:cNvPr>
          <p:cNvSpPr>
            <a:spLocks noGrp="1"/>
          </p:cNvSpPr>
          <p:nvPr>
            <p:ph idx="1"/>
          </p:nvPr>
        </p:nvSpPr>
        <p:spPr/>
        <p:txBody>
          <a:bodyPr/>
          <a:lstStyle/>
          <a:p>
            <a:r>
              <a:rPr lang="sv-SE" dirty="0">
                <a:solidFill>
                  <a:schemeClr val="bg1"/>
                </a:solidFill>
              </a:rPr>
              <a:t>1-2 gånger i veckan under nov/dec</a:t>
            </a:r>
          </a:p>
          <a:p>
            <a:r>
              <a:rPr lang="sv-SE" dirty="0">
                <a:solidFill>
                  <a:schemeClr val="bg1"/>
                </a:solidFill>
              </a:rPr>
              <a:t>-Torsdagar </a:t>
            </a:r>
            <a:r>
              <a:rPr lang="sv-SE" dirty="0" err="1">
                <a:solidFill>
                  <a:schemeClr val="bg1"/>
                </a:solidFill>
              </a:rPr>
              <a:t>Wenströmska</a:t>
            </a:r>
            <a:r>
              <a:rPr lang="sv-SE" dirty="0">
                <a:solidFill>
                  <a:schemeClr val="bg1"/>
                </a:solidFill>
              </a:rPr>
              <a:t> 19.30-21.00 from. V45(konstgräs)</a:t>
            </a:r>
          </a:p>
          <a:p>
            <a:r>
              <a:rPr lang="sv-SE" dirty="0">
                <a:solidFill>
                  <a:schemeClr val="bg1"/>
                </a:solidFill>
              </a:rPr>
              <a:t>-Lördagar i december i plåthallen</a:t>
            </a:r>
          </a:p>
          <a:p>
            <a:r>
              <a:rPr lang="sv-SE" dirty="0">
                <a:solidFill>
                  <a:schemeClr val="bg1"/>
                </a:solidFill>
              </a:rPr>
              <a:t>2 gånger/vecka jan/feb</a:t>
            </a:r>
          </a:p>
          <a:p>
            <a:r>
              <a:rPr lang="sv-SE" dirty="0">
                <a:solidFill>
                  <a:schemeClr val="bg1"/>
                </a:solidFill>
              </a:rPr>
              <a:t>Löpteknik med Johanna &amp; Matilda</a:t>
            </a:r>
          </a:p>
          <a:p>
            <a:r>
              <a:rPr lang="sv-SE" dirty="0">
                <a:solidFill>
                  <a:schemeClr val="bg1"/>
                </a:solidFill>
              </a:rPr>
              <a:t>Addera kondition/styrka under jan-mars</a:t>
            </a:r>
          </a:p>
          <a:p>
            <a:r>
              <a:rPr lang="sv-SE" dirty="0">
                <a:solidFill>
                  <a:schemeClr val="bg1"/>
                </a:solidFill>
              </a:rPr>
              <a:t>Träningsmatcher mars/april</a:t>
            </a:r>
          </a:p>
        </p:txBody>
      </p:sp>
    </p:spTree>
    <p:extLst>
      <p:ext uri="{BB962C8B-B14F-4D97-AF65-F5344CB8AC3E}">
        <p14:creationId xmlns:p14="http://schemas.microsoft.com/office/powerpoint/2010/main" val="2234038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24C618-504D-468B-BCCD-DE8E65F7285E}"/>
              </a:ext>
            </a:extLst>
          </p:cNvPr>
          <p:cNvSpPr>
            <a:spLocks noGrp="1"/>
          </p:cNvSpPr>
          <p:nvPr>
            <p:ph type="title"/>
          </p:nvPr>
        </p:nvSpPr>
        <p:spPr/>
        <p:txBody>
          <a:bodyPr/>
          <a:lstStyle/>
          <a:p>
            <a:pPr algn="ctr"/>
            <a:r>
              <a:rPr lang="sv-SE" dirty="0">
                <a:solidFill>
                  <a:schemeClr val="bg1"/>
                </a:solidFill>
              </a:rPr>
              <a:t>Laguttagning/Planering</a:t>
            </a:r>
          </a:p>
        </p:txBody>
      </p:sp>
      <p:graphicFrame>
        <p:nvGraphicFramePr>
          <p:cNvPr id="4" name="Platshållare för innehåll 3">
            <a:extLst>
              <a:ext uri="{FF2B5EF4-FFF2-40B4-BE49-F238E27FC236}">
                <a16:creationId xmlns:a16="http://schemas.microsoft.com/office/drawing/2014/main" id="{46CA2257-505B-4FAA-A768-30D86A1EAA40}"/>
              </a:ext>
            </a:extLst>
          </p:cNvPr>
          <p:cNvGraphicFramePr>
            <a:graphicFrameLocks noGrp="1"/>
          </p:cNvGraphicFramePr>
          <p:nvPr>
            <p:ph idx="1"/>
            <p:extLst>
              <p:ext uri="{D42A27DB-BD31-4B8C-83A1-F6EECF244321}">
                <p14:modId xmlns:p14="http://schemas.microsoft.com/office/powerpoint/2010/main" val="2074180387"/>
              </p:ext>
            </p:extLst>
          </p:nvPr>
        </p:nvGraphicFramePr>
        <p:xfrm>
          <a:off x="22391" y="1390650"/>
          <a:ext cx="10515600" cy="5314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ruta 2">
            <a:extLst>
              <a:ext uri="{FF2B5EF4-FFF2-40B4-BE49-F238E27FC236}">
                <a16:creationId xmlns:a16="http://schemas.microsoft.com/office/drawing/2014/main" id="{04D311EE-133B-4321-A39D-0942EFFA81AA}"/>
              </a:ext>
            </a:extLst>
          </p:cNvPr>
          <p:cNvSpPr txBox="1"/>
          <p:nvPr/>
        </p:nvSpPr>
        <p:spPr>
          <a:xfrm>
            <a:off x="5638800" y="2971800"/>
            <a:ext cx="914400" cy="914400"/>
          </a:xfrm>
          <a:prstGeom prst="rect">
            <a:avLst/>
          </a:prstGeom>
          <a:noFill/>
        </p:spPr>
        <p:txBody>
          <a:bodyPr wrap="square" rtlCol="0">
            <a:spAutoFit/>
          </a:bodyPr>
          <a:lstStyle/>
          <a:p>
            <a:endParaRPr lang="sv-SE"/>
          </a:p>
        </p:txBody>
      </p:sp>
      <p:pic>
        <p:nvPicPr>
          <p:cNvPr id="7" name="Bildobjekt 6" descr="En bild som visar bord&#10;&#10;Automatiskt genererad beskrivning">
            <a:extLst>
              <a:ext uri="{FF2B5EF4-FFF2-40B4-BE49-F238E27FC236}">
                <a16:creationId xmlns:a16="http://schemas.microsoft.com/office/drawing/2014/main" id="{60F06105-F4BF-461B-8CFB-10291696F2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00628" y="0"/>
            <a:ext cx="3168981" cy="6858000"/>
          </a:xfrm>
          <a:prstGeom prst="rect">
            <a:avLst/>
          </a:prstGeom>
        </p:spPr>
      </p:pic>
    </p:spTree>
    <p:extLst>
      <p:ext uri="{BB962C8B-B14F-4D97-AF65-F5344CB8AC3E}">
        <p14:creationId xmlns:p14="http://schemas.microsoft.com/office/powerpoint/2010/main" val="271269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624C618-504D-468B-BCCD-DE8E65F7285E}"/>
              </a:ext>
            </a:extLst>
          </p:cNvPr>
          <p:cNvSpPr>
            <a:spLocks noGrp="1"/>
          </p:cNvSpPr>
          <p:nvPr>
            <p:ph type="title"/>
          </p:nvPr>
        </p:nvSpPr>
        <p:spPr>
          <a:xfrm>
            <a:off x="6697980" y="477768"/>
            <a:ext cx="4368602" cy="1047755"/>
          </a:xfrm>
        </p:spPr>
        <p:txBody>
          <a:bodyPr anchor="b">
            <a:normAutofit/>
          </a:bodyPr>
          <a:lstStyle/>
          <a:p>
            <a:r>
              <a:rPr lang="sv-SE" sz="5400" dirty="0">
                <a:solidFill>
                  <a:schemeClr val="bg1"/>
                </a:solidFill>
              </a:rPr>
              <a:t>SPONSRING</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922AA917-B920-F1FE-0C6F-206F4D1A2007}"/>
              </a:ext>
            </a:extLst>
          </p:cNvPr>
          <p:cNvSpPr>
            <a:spLocks noGrp="1"/>
          </p:cNvSpPr>
          <p:nvPr>
            <p:ph idx="1"/>
          </p:nvPr>
        </p:nvSpPr>
        <p:spPr>
          <a:xfrm>
            <a:off x="640080" y="2806711"/>
            <a:ext cx="4243589" cy="2024882"/>
          </a:xfrm>
        </p:spPr>
        <p:txBody>
          <a:bodyPr>
            <a:normAutofit lnSpcReduction="10000"/>
          </a:bodyPr>
          <a:lstStyle/>
          <a:p>
            <a:r>
              <a:rPr lang="en-US" sz="2200" dirty="0">
                <a:solidFill>
                  <a:schemeClr val="bg1"/>
                </a:solidFill>
              </a:rPr>
              <a:t>FIBRACUP 18-20 Maj</a:t>
            </a:r>
          </a:p>
          <a:p>
            <a:r>
              <a:rPr lang="en-US" sz="2200" dirty="0" err="1">
                <a:solidFill>
                  <a:schemeClr val="bg1"/>
                </a:solidFill>
              </a:rPr>
              <a:t>Bemanna</a:t>
            </a:r>
            <a:r>
              <a:rPr lang="en-US" sz="2200" dirty="0">
                <a:solidFill>
                  <a:schemeClr val="bg1"/>
                </a:solidFill>
              </a:rPr>
              <a:t> kiosk kick cup</a:t>
            </a:r>
          </a:p>
          <a:p>
            <a:r>
              <a:rPr lang="en-US" sz="2200" dirty="0" err="1">
                <a:solidFill>
                  <a:schemeClr val="bg1"/>
                </a:solidFill>
              </a:rPr>
              <a:t>Bemanna</a:t>
            </a:r>
            <a:r>
              <a:rPr lang="en-US" sz="2200" dirty="0">
                <a:solidFill>
                  <a:schemeClr val="bg1"/>
                </a:solidFill>
              </a:rPr>
              <a:t> kiosk </a:t>
            </a:r>
            <a:r>
              <a:rPr lang="en-US" sz="2200" dirty="0" err="1">
                <a:solidFill>
                  <a:schemeClr val="bg1"/>
                </a:solidFill>
              </a:rPr>
              <a:t>fotbollensdag</a:t>
            </a:r>
            <a:endParaRPr lang="en-US" sz="2200" dirty="0">
              <a:solidFill>
                <a:schemeClr val="bg1"/>
              </a:solidFill>
            </a:endParaRPr>
          </a:p>
          <a:p>
            <a:r>
              <a:rPr lang="en-US" sz="2200" dirty="0" err="1">
                <a:solidFill>
                  <a:schemeClr val="bg1"/>
                </a:solidFill>
              </a:rPr>
              <a:t>Sälja</a:t>
            </a:r>
            <a:r>
              <a:rPr lang="en-US" sz="2200" dirty="0">
                <a:solidFill>
                  <a:schemeClr val="bg1"/>
                </a:solidFill>
              </a:rPr>
              <a:t> </a:t>
            </a:r>
            <a:r>
              <a:rPr lang="en-US" sz="2200" dirty="0" err="1">
                <a:solidFill>
                  <a:schemeClr val="bg1"/>
                </a:solidFill>
              </a:rPr>
              <a:t>Resturangchansen</a:t>
            </a:r>
            <a:endParaRPr lang="en-US" sz="2200" dirty="0">
              <a:solidFill>
                <a:schemeClr val="bg1"/>
              </a:solidFill>
            </a:endParaRPr>
          </a:p>
          <a:p>
            <a:r>
              <a:rPr lang="en-US" sz="2200" dirty="0" err="1">
                <a:solidFill>
                  <a:schemeClr val="bg1"/>
                </a:solidFill>
              </a:rPr>
              <a:t>Bollkalle</a:t>
            </a:r>
            <a:r>
              <a:rPr lang="en-US" sz="2200" dirty="0">
                <a:solidFill>
                  <a:schemeClr val="bg1"/>
                </a:solidFill>
              </a:rPr>
              <a:t> </a:t>
            </a:r>
            <a:r>
              <a:rPr lang="en-US" sz="2200" dirty="0" err="1">
                <a:solidFill>
                  <a:schemeClr val="bg1"/>
                </a:solidFill>
              </a:rPr>
              <a:t>på</a:t>
            </a:r>
            <a:r>
              <a:rPr lang="en-US" sz="2200" dirty="0">
                <a:solidFill>
                  <a:schemeClr val="bg1"/>
                </a:solidFill>
              </a:rPr>
              <a:t> A-</a:t>
            </a:r>
            <a:r>
              <a:rPr lang="en-US" sz="2200" dirty="0" err="1">
                <a:solidFill>
                  <a:schemeClr val="bg1"/>
                </a:solidFill>
              </a:rPr>
              <a:t>lagsmatch</a:t>
            </a:r>
            <a:endParaRPr lang="en-US" sz="2200" dirty="0">
              <a:solidFill>
                <a:schemeClr val="bg1"/>
              </a:solidFill>
            </a:endParaRPr>
          </a:p>
          <a:p>
            <a:pPr marL="0" indent="0">
              <a:buNone/>
            </a:pPr>
            <a:endParaRPr lang="en-US" sz="2200" dirty="0">
              <a:solidFill>
                <a:schemeClr val="bg1"/>
              </a:solidFill>
            </a:endParaRPr>
          </a:p>
        </p:txBody>
      </p:sp>
      <p:sp>
        <p:nvSpPr>
          <p:cNvPr id="7" name="Rubrik 1">
            <a:extLst>
              <a:ext uri="{FF2B5EF4-FFF2-40B4-BE49-F238E27FC236}">
                <a16:creationId xmlns:a16="http://schemas.microsoft.com/office/drawing/2014/main" id="{6DC8AF79-8985-4F26-A6A2-C7284072BF97}"/>
              </a:ext>
            </a:extLst>
          </p:cNvPr>
          <p:cNvSpPr txBox="1">
            <a:spLocks/>
          </p:cNvSpPr>
          <p:nvPr/>
        </p:nvSpPr>
        <p:spPr>
          <a:xfrm>
            <a:off x="792480" y="477769"/>
            <a:ext cx="4368602" cy="10477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5400" dirty="0">
                <a:solidFill>
                  <a:schemeClr val="bg1"/>
                </a:solidFill>
              </a:rPr>
              <a:t>Laguppdrag</a:t>
            </a:r>
          </a:p>
        </p:txBody>
      </p:sp>
      <p:pic>
        <p:nvPicPr>
          <p:cNvPr id="4" name="Bildobjekt 3" descr="En bild som visar text, tecken, clipart&#10;&#10;Automatiskt genererad beskrivning">
            <a:extLst>
              <a:ext uri="{FF2B5EF4-FFF2-40B4-BE49-F238E27FC236}">
                <a16:creationId xmlns:a16="http://schemas.microsoft.com/office/drawing/2014/main" id="{1907A8AA-5327-4CF8-89F3-27ED098578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7087" y="1620011"/>
            <a:ext cx="2943225" cy="2571750"/>
          </a:xfrm>
          <a:prstGeom prst="rect">
            <a:avLst/>
          </a:prstGeom>
        </p:spPr>
      </p:pic>
      <p:pic>
        <p:nvPicPr>
          <p:cNvPr id="11" name="Bild 10">
            <a:extLst>
              <a:ext uri="{FF2B5EF4-FFF2-40B4-BE49-F238E27FC236}">
                <a16:creationId xmlns:a16="http://schemas.microsoft.com/office/drawing/2014/main" id="{37BEDF47-2B6B-4BC6-8132-7826E5F29E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4476" y="4831593"/>
            <a:ext cx="4707818" cy="1120909"/>
          </a:xfrm>
          <a:prstGeom prst="rect">
            <a:avLst/>
          </a:prstGeom>
        </p:spPr>
      </p:pic>
    </p:spTree>
    <p:extLst>
      <p:ext uri="{BB962C8B-B14F-4D97-AF65-F5344CB8AC3E}">
        <p14:creationId xmlns:p14="http://schemas.microsoft.com/office/powerpoint/2010/main" val="111305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24C618-504D-468B-BCCD-DE8E65F7285E}"/>
              </a:ext>
            </a:extLst>
          </p:cNvPr>
          <p:cNvSpPr>
            <a:spLocks noGrp="1"/>
          </p:cNvSpPr>
          <p:nvPr>
            <p:ph type="title"/>
          </p:nvPr>
        </p:nvSpPr>
        <p:spPr/>
        <p:txBody>
          <a:bodyPr/>
          <a:lstStyle/>
          <a:p>
            <a:pPr algn="ctr"/>
            <a:r>
              <a:rPr lang="sv-SE" dirty="0">
                <a:solidFill>
                  <a:schemeClr val="bg1"/>
                </a:solidFill>
              </a:rPr>
              <a:t>CUPER 2023</a:t>
            </a:r>
          </a:p>
        </p:txBody>
      </p:sp>
      <p:pic>
        <p:nvPicPr>
          <p:cNvPr id="9" name="Platshållare för innehåll 8" descr="En bild som visar text, clipart&#10;&#10;Automatiskt genererad beskrivning">
            <a:extLst>
              <a:ext uri="{FF2B5EF4-FFF2-40B4-BE49-F238E27FC236}">
                <a16:creationId xmlns:a16="http://schemas.microsoft.com/office/drawing/2014/main" id="{57FE6834-7273-4F63-A4C7-FCBE49DD12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0092" y="1358741"/>
            <a:ext cx="1933575" cy="2371725"/>
          </a:xfrm>
        </p:spPr>
      </p:pic>
      <p:pic>
        <p:nvPicPr>
          <p:cNvPr id="11" name="Bildobjekt 10">
            <a:extLst>
              <a:ext uri="{FF2B5EF4-FFF2-40B4-BE49-F238E27FC236}">
                <a16:creationId xmlns:a16="http://schemas.microsoft.com/office/drawing/2014/main" id="{E4A0D925-249E-44CD-80BF-A42DCDE8D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2550" y="1806416"/>
            <a:ext cx="2381250" cy="1924050"/>
          </a:xfrm>
          <a:prstGeom prst="rect">
            <a:avLst/>
          </a:prstGeom>
        </p:spPr>
      </p:pic>
      <p:pic>
        <p:nvPicPr>
          <p:cNvPr id="13" name="Bildobjekt 12">
            <a:extLst>
              <a:ext uri="{FF2B5EF4-FFF2-40B4-BE49-F238E27FC236}">
                <a16:creationId xmlns:a16="http://schemas.microsoft.com/office/drawing/2014/main" id="{9D27FCDD-08F6-4C8B-A164-FFC289F0F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3220" y="2435066"/>
            <a:ext cx="3524250" cy="1295400"/>
          </a:xfrm>
          <a:prstGeom prst="rect">
            <a:avLst/>
          </a:prstGeom>
        </p:spPr>
      </p:pic>
      <p:sp>
        <p:nvSpPr>
          <p:cNvPr id="14" name="textruta 13">
            <a:extLst>
              <a:ext uri="{FF2B5EF4-FFF2-40B4-BE49-F238E27FC236}">
                <a16:creationId xmlns:a16="http://schemas.microsoft.com/office/drawing/2014/main" id="{3641EBAE-8A85-4789-9A68-DAE589578F70}"/>
              </a:ext>
            </a:extLst>
          </p:cNvPr>
          <p:cNvSpPr txBox="1"/>
          <p:nvPr/>
        </p:nvSpPr>
        <p:spPr>
          <a:xfrm>
            <a:off x="740092" y="3906578"/>
            <a:ext cx="2629502" cy="1384995"/>
          </a:xfrm>
          <a:prstGeom prst="rect">
            <a:avLst/>
          </a:prstGeom>
          <a:noFill/>
        </p:spPr>
        <p:txBody>
          <a:bodyPr wrap="none" rtlCol="0">
            <a:spAutoFit/>
          </a:bodyPr>
          <a:lstStyle/>
          <a:p>
            <a:r>
              <a:rPr lang="sv-SE" sz="2800" dirty="0">
                <a:solidFill>
                  <a:schemeClr val="bg1"/>
                </a:solidFill>
              </a:rPr>
              <a:t>1450:-/deltagare</a:t>
            </a:r>
          </a:p>
          <a:p>
            <a:r>
              <a:rPr lang="sv-SE" sz="2800" dirty="0">
                <a:solidFill>
                  <a:schemeClr val="bg1"/>
                </a:solidFill>
              </a:rPr>
              <a:t>1500:-/lag</a:t>
            </a:r>
          </a:p>
          <a:p>
            <a:r>
              <a:rPr lang="sv-SE" sz="2800" dirty="0">
                <a:solidFill>
                  <a:schemeClr val="bg1"/>
                </a:solidFill>
              </a:rPr>
              <a:t>3-6 Augusti</a:t>
            </a:r>
          </a:p>
        </p:txBody>
      </p:sp>
      <p:sp>
        <p:nvSpPr>
          <p:cNvPr id="15" name="textruta 14">
            <a:extLst>
              <a:ext uri="{FF2B5EF4-FFF2-40B4-BE49-F238E27FC236}">
                <a16:creationId xmlns:a16="http://schemas.microsoft.com/office/drawing/2014/main" id="{D1951A58-08C5-4EB0-9B88-FF8C3C05E5F2}"/>
              </a:ext>
            </a:extLst>
          </p:cNvPr>
          <p:cNvSpPr txBox="1"/>
          <p:nvPr/>
        </p:nvSpPr>
        <p:spPr>
          <a:xfrm>
            <a:off x="4391025" y="3906577"/>
            <a:ext cx="2629502" cy="1384995"/>
          </a:xfrm>
          <a:prstGeom prst="rect">
            <a:avLst/>
          </a:prstGeom>
          <a:noFill/>
        </p:spPr>
        <p:txBody>
          <a:bodyPr wrap="none" rtlCol="0">
            <a:spAutoFit/>
          </a:bodyPr>
          <a:lstStyle/>
          <a:p>
            <a:r>
              <a:rPr lang="sv-SE" sz="2800" dirty="0">
                <a:solidFill>
                  <a:schemeClr val="bg1"/>
                </a:solidFill>
              </a:rPr>
              <a:t>1150:-/deltagare</a:t>
            </a:r>
          </a:p>
          <a:p>
            <a:r>
              <a:rPr lang="sv-SE" sz="2800" dirty="0">
                <a:solidFill>
                  <a:schemeClr val="bg1"/>
                </a:solidFill>
              </a:rPr>
              <a:t>2500:-/lag</a:t>
            </a:r>
          </a:p>
          <a:p>
            <a:r>
              <a:rPr lang="sv-SE" sz="2800" dirty="0">
                <a:solidFill>
                  <a:schemeClr val="bg1"/>
                </a:solidFill>
              </a:rPr>
              <a:t>28-30 Juli</a:t>
            </a:r>
          </a:p>
        </p:txBody>
      </p:sp>
      <p:sp>
        <p:nvSpPr>
          <p:cNvPr id="16" name="textruta 15">
            <a:extLst>
              <a:ext uri="{FF2B5EF4-FFF2-40B4-BE49-F238E27FC236}">
                <a16:creationId xmlns:a16="http://schemas.microsoft.com/office/drawing/2014/main" id="{8C2A533C-AD2B-4981-99A9-A24BD2B83E99}"/>
              </a:ext>
            </a:extLst>
          </p:cNvPr>
          <p:cNvSpPr txBox="1"/>
          <p:nvPr/>
        </p:nvSpPr>
        <p:spPr>
          <a:xfrm>
            <a:off x="8848424" y="3906578"/>
            <a:ext cx="2629502" cy="1384995"/>
          </a:xfrm>
          <a:prstGeom prst="rect">
            <a:avLst/>
          </a:prstGeom>
          <a:noFill/>
        </p:spPr>
        <p:txBody>
          <a:bodyPr wrap="none" rtlCol="0">
            <a:spAutoFit/>
          </a:bodyPr>
          <a:lstStyle/>
          <a:p>
            <a:r>
              <a:rPr lang="sv-SE" sz="2800" dirty="0">
                <a:solidFill>
                  <a:schemeClr val="bg1"/>
                </a:solidFill>
              </a:rPr>
              <a:t>2930:-/deltagare</a:t>
            </a:r>
          </a:p>
          <a:p>
            <a:r>
              <a:rPr lang="sv-SE" sz="2800" dirty="0">
                <a:solidFill>
                  <a:schemeClr val="bg1"/>
                </a:solidFill>
              </a:rPr>
              <a:t>1950:-/lag</a:t>
            </a:r>
          </a:p>
          <a:p>
            <a:r>
              <a:rPr lang="sv-SE" sz="2800" dirty="0">
                <a:solidFill>
                  <a:schemeClr val="bg1"/>
                </a:solidFill>
              </a:rPr>
              <a:t>16-22 Juli</a:t>
            </a:r>
          </a:p>
        </p:txBody>
      </p:sp>
      <p:sp>
        <p:nvSpPr>
          <p:cNvPr id="17" name="textruta 16">
            <a:extLst>
              <a:ext uri="{FF2B5EF4-FFF2-40B4-BE49-F238E27FC236}">
                <a16:creationId xmlns:a16="http://schemas.microsoft.com/office/drawing/2014/main" id="{C3EE6C4F-AC3D-4A94-8070-4BB8C9730BAB}"/>
              </a:ext>
            </a:extLst>
          </p:cNvPr>
          <p:cNvSpPr txBox="1"/>
          <p:nvPr/>
        </p:nvSpPr>
        <p:spPr>
          <a:xfrm>
            <a:off x="838200" y="5623190"/>
            <a:ext cx="2061590" cy="646331"/>
          </a:xfrm>
          <a:prstGeom prst="rect">
            <a:avLst/>
          </a:prstGeom>
          <a:noFill/>
        </p:spPr>
        <p:txBody>
          <a:bodyPr wrap="none" rtlCol="0">
            <a:spAutoFit/>
          </a:bodyPr>
          <a:lstStyle/>
          <a:p>
            <a:r>
              <a:rPr lang="sv-SE" sz="3600" dirty="0">
                <a:solidFill>
                  <a:srgbClr val="FFFF00"/>
                </a:solidFill>
              </a:rPr>
              <a:t>FIBRACUP</a:t>
            </a:r>
          </a:p>
        </p:txBody>
      </p:sp>
      <p:sp>
        <p:nvSpPr>
          <p:cNvPr id="18" name="textruta 17">
            <a:extLst>
              <a:ext uri="{FF2B5EF4-FFF2-40B4-BE49-F238E27FC236}">
                <a16:creationId xmlns:a16="http://schemas.microsoft.com/office/drawing/2014/main" id="{164A7AEF-E379-4C6E-9280-A5666675CBA3}"/>
              </a:ext>
            </a:extLst>
          </p:cNvPr>
          <p:cNvSpPr txBox="1"/>
          <p:nvPr/>
        </p:nvSpPr>
        <p:spPr>
          <a:xfrm>
            <a:off x="9096375" y="5730691"/>
            <a:ext cx="2478564" cy="523220"/>
          </a:xfrm>
          <a:prstGeom prst="rect">
            <a:avLst/>
          </a:prstGeom>
          <a:noFill/>
        </p:spPr>
        <p:txBody>
          <a:bodyPr wrap="none" rtlCol="0">
            <a:spAutoFit/>
          </a:bodyPr>
          <a:lstStyle/>
          <a:p>
            <a:r>
              <a:rPr lang="sv-SE" sz="2800" dirty="0">
                <a:solidFill>
                  <a:srgbClr val="FFFF00"/>
                </a:solidFill>
              </a:rPr>
              <a:t>McDonalds Cup</a:t>
            </a:r>
          </a:p>
        </p:txBody>
      </p:sp>
      <p:sp>
        <p:nvSpPr>
          <p:cNvPr id="19" name="textruta 18">
            <a:extLst>
              <a:ext uri="{FF2B5EF4-FFF2-40B4-BE49-F238E27FC236}">
                <a16:creationId xmlns:a16="http://schemas.microsoft.com/office/drawing/2014/main" id="{DBC65058-8D95-4A09-BAD0-A6E7898AB271}"/>
              </a:ext>
            </a:extLst>
          </p:cNvPr>
          <p:cNvSpPr txBox="1"/>
          <p:nvPr/>
        </p:nvSpPr>
        <p:spPr>
          <a:xfrm>
            <a:off x="4819650" y="5771546"/>
            <a:ext cx="2055691" cy="523220"/>
          </a:xfrm>
          <a:prstGeom prst="rect">
            <a:avLst/>
          </a:prstGeom>
          <a:noFill/>
        </p:spPr>
        <p:txBody>
          <a:bodyPr wrap="none" rtlCol="0">
            <a:spAutoFit/>
          </a:bodyPr>
          <a:lstStyle/>
          <a:p>
            <a:r>
              <a:rPr lang="sv-SE" sz="2800" dirty="0" err="1">
                <a:solidFill>
                  <a:srgbClr val="FFFF00"/>
                </a:solidFill>
              </a:rPr>
              <a:t>Frankecupen</a:t>
            </a:r>
            <a:endParaRPr lang="sv-SE" sz="2800" dirty="0">
              <a:solidFill>
                <a:srgbClr val="FFFF00"/>
              </a:solidFill>
            </a:endParaRPr>
          </a:p>
        </p:txBody>
      </p:sp>
    </p:spTree>
    <p:extLst>
      <p:ext uri="{BB962C8B-B14F-4D97-AF65-F5344CB8AC3E}">
        <p14:creationId xmlns:p14="http://schemas.microsoft.com/office/powerpoint/2010/main" val="3343264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24C618-504D-468B-BCCD-DE8E65F7285E}"/>
              </a:ext>
            </a:extLst>
          </p:cNvPr>
          <p:cNvSpPr>
            <a:spLocks noGrp="1"/>
          </p:cNvSpPr>
          <p:nvPr>
            <p:ph type="title"/>
          </p:nvPr>
        </p:nvSpPr>
        <p:spPr/>
        <p:txBody>
          <a:bodyPr/>
          <a:lstStyle/>
          <a:p>
            <a:pPr algn="ctr"/>
            <a:r>
              <a:rPr lang="sv-SE" dirty="0">
                <a:solidFill>
                  <a:schemeClr val="bg1"/>
                </a:solidFill>
              </a:rPr>
              <a:t>EXTRA TRÄNING</a:t>
            </a:r>
          </a:p>
        </p:txBody>
      </p:sp>
      <p:sp>
        <p:nvSpPr>
          <p:cNvPr id="7" name="textruta 6">
            <a:extLst>
              <a:ext uri="{FF2B5EF4-FFF2-40B4-BE49-F238E27FC236}">
                <a16:creationId xmlns:a16="http://schemas.microsoft.com/office/drawing/2014/main" id="{8DAB2DA2-49EA-4811-A5C8-2D8B4F620335}"/>
              </a:ext>
            </a:extLst>
          </p:cNvPr>
          <p:cNvSpPr txBox="1"/>
          <p:nvPr/>
        </p:nvSpPr>
        <p:spPr>
          <a:xfrm>
            <a:off x="4241165" y="1690688"/>
            <a:ext cx="6080832" cy="646331"/>
          </a:xfrm>
          <a:prstGeom prst="rect">
            <a:avLst/>
          </a:prstGeom>
          <a:noFill/>
        </p:spPr>
        <p:txBody>
          <a:bodyPr wrap="none" rtlCol="0">
            <a:spAutoFit/>
          </a:bodyPr>
          <a:lstStyle/>
          <a:p>
            <a:r>
              <a:rPr lang="sv-SE" sz="3600" dirty="0">
                <a:solidFill>
                  <a:schemeClr val="bg1"/>
                </a:solidFill>
              </a:rPr>
              <a:t>070-511 15 81 – Johan Karlsson</a:t>
            </a:r>
          </a:p>
        </p:txBody>
      </p:sp>
      <p:sp>
        <p:nvSpPr>
          <p:cNvPr id="20" name="textruta 19">
            <a:extLst>
              <a:ext uri="{FF2B5EF4-FFF2-40B4-BE49-F238E27FC236}">
                <a16:creationId xmlns:a16="http://schemas.microsoft.com/office/drawing/2014/main" id="{96336AB6-4B0E-46DB-A078-656996C75B5B}"/>
              </a:ext>
            </a:extLst>
          </p:cNvPr>
          <p:cNvSpPr txBox="1"/>
          <p:nvPr/>
        </p:nvSpPr>
        <p:spPr>
          <a:xfrm>
            <a:off x="4241165" y="2424004"/>
            <a:ext cx="4560351" cy="646331"/>
          </a:xfrm>
          <a:prstGeom prst="rect">
            <a:avLst/>
          </a:prstGeom>
          <a:noFill/>
        </p:spPr>
        <p:txBody>
          <a:bodyPr wrap="none" rtlCol="0">
            <a:spAutoFit/>
          </a:bodyPr>
          <a:lstStyle/>
          <a:p>
            <a:r>
              <a:rPr lang="sv-SE" sz="3600" dirty="0">
                <a:solidFill>
                  <a:schemeClr val="bg1"/>
                </a:solidFill>
              </a:rPr>
              <a:t>Plåthallen 200:-/tillfälle</a:t>
            </a:r>
          </a:p>
        </p:txBody>
      </p:sp>
      <p:sp>
        <p:nvSpPr>
          <p:cNvPr id="21" name="textruta 20">
            <a:extLst>
              <a:ext uri="{FF2B5EF4-FFF2-40B4-BE49-F238E27FC236}">
                <a16:creationId xmlns:a16="http://schemas.microsoft.com/office/drawing/2014/main" id="{1D8F09D3-5245-471F-A444-3869D1C6F7BD}"/>
              </a:ext>
            </a:extLst>
          </p:cNvPr>
          <p:cNvSpPr txBox="1"/>
          <p:nvPr/>
        </p:nvSpPr>
        <p:spPr>
          <a:xfrm>
            <a:off x="4241165" y="3157320"/>
            <a:ext cx="7616637" cy="646331"/>
          </a:xfrm>
          <a:prstGeom prst="rect">
            <a:avLst/>
          </a:prstGeom>
          <a:noFill/>
        </p:spPr>
        <p:txBody>
          <a:bodyPr wrap="none" rtlCol="0">
            <a:spAutoFit/>
          </a:bodyPr>
          <a:lstStyle/>
          <a:p>
            <a:r>
              <a:rPr lang="sv-SE" sz="3600" dirty="0">
                <a:solidFill>
                  <a:schemeClr val="bg1"/>
                </a:solidFill>
              </a:rPr>
              <a:t>Löpteknik i friidrottshallen 750:-/tillfälle</a:t>
            </a:r>
          </a:p>
        </p:txBody>
      </p:sp>
      <p:pic>
        <p:nvPicPr>
          <p:cNvPr id="12" name="Bildobjekt 11">
            <a:extLst>
              <a:ext uri="{FF2B5EF4-FFF2-40B4-BE49-F238E27FC236}">
                <a16:creationId xmlns:a16="http://schemas.microsoft.com/office/drawing/2014/main" id="{6D0D655A-DE50-453D-BD18-7A1237229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87" y="1171587"/>
            <a:ext cx="3416476" cy="3797495"/>
          </a:xfrm>
          <a:prstGeom prst="rect">
            <a:avLst/>
          </a:prstGeom>
        </p:spPr>
      </p:pic>
      <p:sp>
        <p:nvSpPr>
          <p:cNvPr id="23" name="Platshållare för innehåll 22">
            <a:extLst>
              <a:ext uri="{FF2B5EF4-FFF2-40B4-BE49-F238E27FC236}">
                <a16:creationId xmlns:a16="http://schemas.microsoft.com/office/drawing/2014/main" id="{6C6BC610-8CBB-4E5B-B5D3-608A66585AED}"/>
              </a:ext>
            </a:extLst>
          </p:cNvPr>
          <p:cNvSpPr>
            <a:spLocks noGrp="1"/>
          </p:cNvSpPr>
          <p:nvPr>
            <p:ph idx="1"/>
          </p:nvPr>
        </p:nvSpPr>
        <p:spPr>
          <a:xfrm>
            <a:off x="838200" y="5895975"/>
            <a:ext cx="10515600" cy="280988"/>
          </a:xfrm>
        </p:spPr>
        <p:txBody>
          <a:bodyPr>
            <a:normAutofit fontScale="55000" lnSpcReduction="20000"/>
          </a:bodyPr>
          <a:lstStyle/>
          <a:p>
            <a:endParaRPr lang="sv-SE" dirty="0"/>
          </a:p>
        </p:txBody>
      </p:sp>
      <p:sp>
        <p:nvSpPr>
          <p:cNvPr id="24" name="textruta 23">
            <a:extLst>
              <a:ext uri="{FF2B5EF4-FFF2-40B4-BE49-F238E27FC236}">
                <a16:creationId xmlns:a16="http://schemas.microsoft.com/office/drawing/2014/main" id="{158F94B8-04D2-4839-B11D-F1667B400924}"/>
              </a:ext>
            </a:extLst>
          </p:cNvPr>
          <p:cNvSpPr txBox="1"/>
          <p:nvPr/>
        </p:nvSpPr>
        <p:spPr>
          <a:xfrm>
            <a:off x="4241165" y="3938261"/>
            <a:ext cx="5291128" cy="646331"/>
          </a:xfrm>
          <a:prstGeom prst="rect">
            <a:avLst/>
          </a:prstGeom>
          <a:noFill/>
        </p:spPr>
        <p:txBody>
          <a:bodyPr wrap="none" rtlCol="0">
            <a:spAutoFit/>
          </a:bodyPr>
          <a:lstStyle/>
          <a:p>
            <a:r>
              <a:rPr lang="sv-SE" sz="3600" dirty="0">
                <a:solidFill>
                  <a:schemeClr val="bg1"/>
                </a:solidFill>
              </a:rPr>
              <a:t>Märk </a:t>
            </a:r>
            <a:r>
              <a:rPr lang="sv-SE" sz="3600" dirty="0" err="1">
                <a:solidFill>
                  <a:schemeClr val="bg1"/>
                </a:solidFill>
              </a:rPr>
              <a:t>swishen</a:t>
            </a:r>
            <a:r>
              <a:rPr lang="sv-SE" sz="3600" dirty="0">
                <a:solidFill>
                  <a:schemeClr val="bg1"/>
                </a:solidFill>
              </a:rPr>
              <a:t>: extraträning</a:t>
            </a:r>
          </a:p>
        </p:txBody>
      </p:sp>
    </p:spTree>
    <p:extLst>
      <p:ext uri="{BB962C8B-B14F-4D97-AF65-F5344CB8AC3E}">
        <p14:creationId xmlns:p14="http://schemas.microsoft.com/office/powerpoint/2010/main" val="284398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B6E034-992E-41EA-BF1A-234242A1FB72}"/>
              </a:ext>
            </a:extLst>
          </p:cNvPr>
          <p:cNvSpPr>
            <a:spLocks noGrp="1"/>
          </p:cNvSpPr>
          <p:nvPr>
            <p:ph type="title"/>
          </p:nvPr>
        </p:nvSpPr>
        <p:spPr/>
        <p:txBody>
          <a:bodyPr/>
          <a:lstStyle/>
          <a:p>
            <a:r>
              <a:rPr lang="sv-SE" dirty="0"/>
              <a:t>Trygg idrott</a:t>
            </a:r>
          </a:p>
        </p:txBody>
      </p:sp>
      <p:sp>
        <p:nvSpPr>
          <p:cNvPr id="3" name="Platshållare för innehåll 2">
            <a:extLst>
              <a:ext uri="{FF2B5EF4-FFF2-40B4-BE49-F238E27FC236}">
                <a16:creationId xmlns:a16="http://schemas.microsoft.com/office/drawing/2014/main" id="{42B69247-F310-490A-A3DF-15FD33CF4341}"/>
              </a:ext>
            </a:extLst>
          </p:cNvPr>
          <p:cNvSpPr>
            <a:spLocks noGrp="1"/>
          </p:cNvSpPr>
          <p:nvPr>
            <p:ph idx="1"/>
          </p:nvPr>
        </p:nvSpPr>
        <p:spPr>
          <a:xfrm>
            <a:off x="3758056" y="1000032"/>
            <a:ext cx="7860535" cy="5672616"/>
          </a:xfrm>
        </p:spPr>
        <p:txBody>
          <a:bodyPr>
            <a:normAutofit fontScale="70000" lnSpcReduction="20000"/>
          </a:bodyPr>
          <a:lstStyle/>
          <a:p>
            <a:pPr marL="0" indent="0">
              <a:buNone/>
            </a:pPr>
            <a:r>
              <a:rPr lang="sv-SE" dirty="0"/>
              <a:t> </a:t>
            </a:r>
            <a:br>
              <a:rPr lang="sv-SE" dirty="0"/>
            </a:br>
            <a:br>
              <a:rPr lang="sv-SE" dirty="0"/>
            </a:br>
            <a:r>
              <a:rPr lang="sv-SE" dirty="0"/>
              <a:t>Att 	alla ledare registrerade på laget.se i föreningen, styrelse samt 	kanslipersonal ska inlämna registerutdrag senast 20200401, </a:t>
            </a:r>
            <a:br>
              <a:rPr lang="sv-SE" dirty="0"/>
            </a:br>
            <a:br>
              <a:rPr lang="sv-SE" dirty="0"/>
            </a:br>
            <a:r>
              <a:rPr lang="sv-SE" dirty="0"/>
              <a:t>Att	utdrag kommer begäras från samtliga ovanstående vart tredje år,</a:t>
            </a:r>
            <a:br>
              <a:rPr lang="sv-SE" dirty="0"/>
            </a:br>
            <a:br>
              <a:rPr lang="sv-SE" dirty="0"/>
            </a:br>
            <a:r>
              <a:rPr lang="sv-SE" dirty="0"/>
              <a:t>Att 	ett utdrag ska begäras av alla som får ett nytt uppdrag i föreningen,</a:t>
            </a:r>
            <a:br>
              <a:rPr lang="sv-SE" dirty="0"/>
            </a:br>
            <a:br>
              <a:rPr lang="sv-SE" dirty="0"/>
            </a:br>
            <a:r>
              <a:rPr lang="sv-SE" dirty="0"/>
              <a:t>Att	utse Magnus Kindbom och Tomas Andersson och inga andra till 	ansvariga att granska utdragen, </a:t>
            </a:r>
            <a:br>
              <a:rPr lang="sv-SE" dirty="0"/>
            </a:br>
            <a:br>
              <a:rPr lang="sv-SE" dirty="0"/>
            </a:br>
            <a:r>
              <a:rPr lang="sv-SE" dirty="0"/>
              <a:t>Att	utdrag destrueras efter granskning eller återlämnas om så begärs,</a:t>
            </a:r>
            <a:br>
              <a:rPr lang="sv-SE" dirty="0"/>
            </a:br>
            <a:br>
              <a:rPr lang="sv-SE" dirty="0"/>
            </a:br>
            <a:r>
              <a:rPr lang="sv-SE" dirty="0"/>
              <a:t>Att	styrelsen beslutar om åtgärd i de fall en belastning finns i registret</a:t>
            </a:r>
            <a:br>
              <a:rPr lang="sv-SE" dirty="0"/>
            </a:br>
            <a:br>
              <a:rPr lang="sv-SE" dirty="0"/>
            </a:br>
            <a:r>
              <a:rPr lang="sv-SE" dirty="0"/>
              <a:t>Att	föreslå ovanstående till ledarmötet för slutligt ställningstagande på 	nästa styrelsemöte</a:t>
            </a:r>
          </a:p>
          <a:p>
            <a:endParaRPr lang="sv-SE" dirty="0"/>
          </a:p>
          <a:p>
            <a:r>
              <a:rPr lang="sv-SE" dirty="0">
                <a:hlinkClick r:id="rId2"/>
              </a:rPr>
              <a:t>https://www.rf.se/RFarbetarmed/Tryggidrott/</a:t>
            </a:r>
            <a:endParaRPr lang="sv-SE" dirty="0"/>
          </a:p>
          <a:p>
            <a:endParaRPr lang="sv-SE" dirty="0"/>
          </a:p>
        </p:txBody>
      </p:sp>
      <p:pic>
        <p:nvPicPr>
          <p:cNvPr id="4" name="Platshållare för innehåll 4">
            <a:extLst>
              <a:ext uri="{FF2B5EF4-FFF2-40B4-BE49-F238E27FC236}">
                <a16:creationId xmlns:a16="http://schemas.microsoft.com/office/drawing/2014/main" id="{9918BD88-2530-4D24-83BD-2205CE614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575" y="0"/>
            <a:ext cx="5734850" cy="743054"/>
          </a:xfrm>
          <a:prstGeom prst="rect">
            <a:avLst/>
          </a:prstGeom>
        </p:spPr>
      </p:pic>
    </p:spTree>
    <p:extLst>
      <p:ext uri="{BB962C8B-B14F-4D97-AF65-F5344CB8AC3E}">
        <p14:creationId xmlns:p14="http://schemas.microsoft.com/office/powerpoint/2010/main" val="1789629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4C1577-A110-4243-9291-EC83D886E821}"/>
              </a:ext>
            </a:extLst>
          </p:cNvPr>
          <p:cNvSpPr>
            <a:spLocks noGrp="1"/>
          </p:cNvSpPr>
          <p:nvPr>
            <p:ph type="title"/>
          </p:nvPr>
        </p:nvSpPr>
        <p:spPr>
          <a:xfrm>
            <a:off x="170473" y="1128408"/>
            <a:ext cx="3269770" cy="4601183"/>
          </a:xfrm>
        </p:spPr>
        <p:txBody>
          <a:bodyPr/>
          <a:lstStyle/>
          <a:p>
            <a:r>
              <a:rPr lang="sv-SE" dirty="0" err="1"/>
              <a:t>Spelarrekry-teringspolicy</a:t>
            </a:r>
            <a:r>
              <a:rPr lang="sv-SE" dirty="0"/>
              <a:t> Fotbollsalliansen</a:t>
            </a:r>
            <a:br>
              <a:rPr lang="sv-SE" dirty="0"/>
            </a:br>
            <a:endParaRPr lang="sv-SE" dirty="0"/>
          </a:p>
        </p:txBody>
      </p:sp>
      <p:sp>
        <p:nvSpPr>
          <p:cNvPr id="3" name="Platshållare för innehåll 2">
            <a:extLst>
              <a:ext uri="{FF2B5EF4-FFF2-40B4-BE49-F238E27FC236}">
                <a16:creationId xmlns:a16="http://schemas.microsoft.com/office/drawing/2014/main" id="{E9197A98-7157-48F1-A9A9-FFA8591B9141}"/>
              </a:ext>
            </a:extLst>
          </p:cNvPr>
          <p:cNvSpPr>
            <a:spLocks noGrp="1"/>
          </p:cNvSpPr>
          <p:nvPr>
            <p:ph idx="1"/>
          </p:nvPr>
        </p:nvSpPr>
        <p:spPr>
          <a:xfrm>
            <a:off x="3869268" y="909827"/>
            <a:ext cx="7545742" cy="5709079"/>
          </a:xfrm>
        </p:spPr>
        <p:txBody>
          <a:bodyPr>
            <a:normAutofit fontScale="62500" lnSpcReduction="20000"/>
          </a:bodyPr>
          <a:lstStyle/>
          <a:p>
            <a:pPr marL="0" indent="0">
              <a:buNone/>
            </a:pPr>
            <a:r>
              <a:rPr lang="sv-SE" sz="2900" dirty="0"/>
              <a:t>Föreningen skall inte aktivt rekrytera ungdomsspelare till sin verksamhet före 15 års ålder.</a:t>
            </a:r>
          </a:p>
          <a:p>
            <a:pPr marL="0" indent="0">
              <a:buNone/>
            </a:pPr>
            <a:r>
              <a:rPr lang="sv-SE" sz="2900" dirty="0"/>
              <a:t>Vi skall sträva efter att utveckla de individer som finns i föreningen.</a:t>
            </a:r>
          </a:p>
          <a:p>
            <a:pPr marL="0" indent="0">
              <a:buNone/>
            </a:pPr>
            <a:r>
              <a:rPr lang="sv-SE" sz="2900" dirty="0"/>
              <a:t>Om spelare från andra närliggande föreningar skall erbjudas prova på och träna extra med föreningen skall detta ske i samspråk med nuvarande förening trots att spelaren är 15 år fyllda.</a:t>
            </a:r>
          </a:p>
          <a:p>
            <a:pPr marL="0" indent="0">
              <a:buNone/>
            </a:pPr>
            <a:r>
              <a:rPr lang="sv-SE" sz="2900" dirty="0"/>
              <a:t>Rekrytering från alliansförening(ar) Checklista vid övergångar </a:t>
            </a:r>
          </a:p>
          <a:p>
            <a:pPr marL="0" indent="0">
              <a:buNone/>
            </a:pPr>
            <a:r>
              <a:rPr lang="sv-SE" sz="2900" dirty="0"/>
              <a:t>* Vi har alltid en dialog/kommunikation mellan både föreningar och ledare före en eventuell övergång. Ingen börjar träna/spela med något annat lag innan dialogen är klar. </a:t>
            </a:r>
          </a:p>
          <a:p>
            <a:pPr marL="0" indent="0">
              <a:buNone/>
            </a:pPr>
            <a:r>
              <a:rPr lang="sv-SE" sz="2900" dirty="0"/>
              <a:t>* Om en spelare/förälder aktivt söker upp en förening skall den föreningen inte låta spelaren träna/spela före man kontaktat moderklubben och haft en dialog om varför inte spelaren kan/vill vara kvar i verksamheten där. </a:t>
            </a:r>
          </a:p>
          <a:p>
            <a:pPr marL="0" indent="0">
              <a:buNone/>
            </a:pPr>
            <a:r>
              <a:rPr lang="sv-SE" sz="2900" dirty="0"/>
              <a:t>* Innan en övergång skall vi alltid titta först på vad föreningen själva kan göra för att stimulera spelaren till fortsatt utveckling inom sin förening. Finns inget mer att erbjuda så tittar man på möjligheten att låta spelaren få utveckling med någon annan klubb utan att behöva byta från moder-klubben. Finns ingen lösning för det så kanske bästa alternativet är just byte av förening. </a:t>
            </a:r>
          </a:p>
          <a:p>
            <a:pPr marL="0" indent="0">
              <a:buNone/>
            </a:pPr>
            <a:r>
              <a:rPr lang="sv-SE" sz="2900" dirty="0"/>
              <a:t>* Är ledare i båda föreningarna överens om att bästa lösningen för spelaren är en övergång så kan den göras. Anledningar till detta kan t.ex. bero på miljön i laget, sociala skäl,. möjligheten att kunna utmana spelaren till fortsatt utveckling, dubbelt boende mm</a:t>
            </a:r>
          </a:p>
        </p:txBody>
      </p:sp>
      <p:pic>
        <p:nvPicPr>
          <p:cNvPr id="4" name="Platshållare för innehåll 4">
            <a:extLst>
              <a:ext uri="{FF2B5EF4-FFF2-40B4-BE49-F238E27FC236}">
                <a16:creationId xmlns:a16="http://schemas.microsoft.com/office/drawing/2014/main" id="{9BACCB24-E910-4084-B1D4-DDBBDF9BA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575" y="0"/>
            <a:ext cx="5734850" cy="743054"/>
          </a:xfrm>
          <a:prstGeom prst="rect">
            <a:avLst/>
          </a:prstGeom>
        </p:spPr>
      </p:pic>
      <p:pic>
        <p:nvPicPr>
          <p:cNvPr id="6" name="Bildobjekt 5">
            <a:extLst>
              <a:ext uri="{FF2B5EF4-FFF2-40B4-BE49-F238E27FC236}">
                <a16:creationId xmlns:a16="http://schemas.microsoft.com/office/drawing/2014/main" id="{68FA41D7-F81A-41B9-B2A4-2E4C942912CD}"/>
              </a:ext>
            </a:extLst>
          </p:cNvPr>
          <p:cNvPicPr>
            <a:picLocks noChangeAspect="1"/>
          </p:cNvPicPr>
          <p:nvPr/>
        </p:nvPicPr>
        <p:blipFill>
          <a:blip r:embed="rId3"/>
          <a:stretch>
            <a:fillRect/>
          </a:stretch>
        </p:blipFill>
        <p:spPr>
          <a:xfrm>
            <a:off x="7286237" y="6184064"/>
            <a:ext cx="3769752" cy="601615"/>
          </a:xfrm>
          <a:prstGeom prst="rect">
            <a:avLst/>
          </a:prstGeom>
        </p:spPr>
      </p:pic>
    </p:spTree>
    <p:extLst>
      <p:ext uri="{BB962C8B-B14F-4D97-AF65-F5344CB8AC3E}">
        <p14:creationId xmlns:p14="http://schemas.microsoft.com/office/powerpoint/2010/main" val="3300465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93F23F-30A9-4876-970F-B599C4671A54}"/>
              </a:ext>
            </a:extLst>
          </p:cNvPr>
          <p:cNvSpPr>
            <a:spLocks noGrp="1"/>
          </p:cNvSpPr>
          <p:nvPr>
            <p:ph type="title"/>
          </p:nvPr>
        </p:nvSpPr>
        <p:spPr/>
        <p:txBody>
          <a:bodyPr>
            <a:normAutofit fontScale="90000"/>
          </a:bodyPr>
          <a:lstStyle/>
          <a:p>
            <a:r>
              <a:rPr lang="sv-SE" dirty="0"/>
              <a:t>Valberedning</a:t>
            </a:r>
            <a:br>
              <a:rPr lang="sv-SE" dirty="0"/>
            </a:br>
            <a:br>
              <a:rPr lang="sv-SE" dirty="0"/>
            </a:br>
            <a:r>
              <a:rPr lang="sv-SE" dirty="0"/>
              <a:t>Styrelse</a:t>
            </a:r>
          </a:p>
        </p:txBody>
      </p:sp>
      <p:sp>
        <p:nvSpPr>
          <p:cNvPr id="3" name="Platshållare för innehåll 2">
            <a:extLst>
              <a:ext uri="{FF2B5EF4-FFF2-40B4-BE49-F238E27FC236}">
                <a16:creationId xmlns:a16="http://schemas.microsoft.com/office/drawing/2014/main" id="{E58F6488-204D-4BCA-8924-45E3A7F4AF12}"/>
              </a:ext>
            </a:extLst>
          </p:cNvPr>
          <p:cNvSpPr>
            <a:spLocks noGrp="1"/>
          </p:cNvSpPr>
          <p:nvPr>
            <p:ph idx="1"/>
          </p:nvPr>
        </p:nvSpPr>
        <p:spPr>
          <a:xfrm>
            <a:off x="3869268" y="1046988"/>
            <a:ext cx="7315200" cy="5120640"/>
          </a:xfrm>
        </p:spPr>
        <p:txBody>
          <a:bodyPr>
            <a:normAutofit lnSpcReduction="10000"/>
          </a:bodyPr>
          <a:lstStyle/>
          <a:p>
            <a:r>
              <a:rPr lang="sv-SE" sz="2400" b="1" dirty="0"/>
              <a:t>Valberedning</a:t>
            </a:r>
          </a:p>
          <a:p>
            <a:r>
              <a:rPr lang="sv-SE" dirty="0"/>
              <a:t>Helst tre personer</a:t>
            </a:r>
          </a:p>
          <a:p>
            <a:r>
              <a:rPr lang="sv-SE" dirty="0"/>
              <a:t>Förbereda förslag till årsmötet</a:t>
            </a:r>
          </a:p>
          <a:p>
            <a:endParaRPr lang="sv-SE" dirty="0"/>
          </a:p>
          <a:p>
            <a:r>
              <a:rPr lang="sv-SE" sz="2400" b="1" dirty="0"/>
              <a:t>Styrelse</a:t>
            </a:r>
            <a:endParaRPr lang="sv-SE" b="1" dirty="0"/>
          </a:p>
          <a:p>
            <a:r>
              <a:rPr lang="sv-SE" dirty="0"/>
              <a:t>Sponsring</a:t>
            </a:r>
          </a:p>
          <a:p>
            <a:pPr lvl="1"/>
            <a:r>
              <a:rPr lang="sv-SE" dirty="0"/>
              <a:t>Jobba med intäkter- och utgifter</a:t>
            </a:r>
          </a:p>
          <a:p>
            <a:r>
              <a:rPr lang="sv-SE" dirty="0"/>
              <a:t>Utbildning</a:t>
            </a:r>
          </a:p>
          <a:p>
            <a:pPr lvl="1"/>
            <a:r>
              <a:rPr lang="sv-SE" dirty="0"/>
              <a:t>Ledarutbildning, domarutbildning, föräldrautbildning</a:t>
            </a:r>
          </a:p>
          <a:p>
            <a:r>
              <a:rPr lang="sv-SE" dirty="0"/>
              <a:t>Information</a:t>
            </a:r>
          </a:p>
          <a:p>
            <a:pPr lvl="1"/>
            <a:r>
              <a:rPr lang="sv-SE" dirty="0"/>
              <a:t>Medlemsinformation, sociala medier</a:t>
            </a:r>
          </a:p>
          <a:p>
            <a:endParaRPr lang="sv-SE" dirty="0"/>
          </a:p>
        </p:txBody>
      </p:sp>
      <p:pic>
        <p:nvPicPr>
          <p:cNvPr id="4" name="Platshållare för innehåll 4">
            <a:extLst>
              <a:ext uri="{FF2B5EF4-FFF2-40B4-BE49-F238E27FC236}">
                <a16:creationId xmlns:a16="http://schemas.microsoft.com/office/drawing/2014/main" id="{8CE15174-32C0-4AE2-AE84-51938A9BB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575" y="0"/>
            <a:ext cx="5734850" cy="743054"/>
          </a:xfrm>
          <a:prstGeom prst="rect">
            <a:avLst/>
          </a:prstGeom>
        </p:spPr>
      </p:pic>
    </p:spTree>
    <p:extLst>
      <p:ext uri="{BB962C8B-B14F-4D97-AF65-F5344CB8AC3E}">
        <p14:creationId xmlns:p14="http://schemas.microsoft.com/office/powerpoint/2010/main" val="267383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93F23F-30A9-4876-970F-B599C4671A54}"/>
              </a:ext>
            </a:extLst>
          </p:cNvPr>
          <p:cNvSpPr>
            <a:spLocks noGrp="1"/>
          </p:cNvSpPr>
          <p:nvPr>
            <p:ph type="title"/>
          </p:nvPr>
        </p:nvSpPr>
        <p:spPr/>
        <p:txBody>
          <a:bodyPr/>
          <a:lstStyle/>
          <a:p>
            <a:r>
              <a:rPr lang="sv-SE" dirty="0"/>
              <a:t>Aktuella frågor</a:t>
            </a:r>
          </a:p>
        </p:txBody>
      </p:sp>
      <p:sp>
        <p:nvSpPr>
          <p:cNvPr id="3" name="Platshållare för innehåll 2">
            <a:extLst>
              <a:ext uri="{FF2B5EF4-FFF2-40B4-BE49-F238E27FC236}">
                <a16:creationId xmlns:a16="http://schemas.microsoft.com/office/drawing/2014/main" id="{E58F6488-204D-4BCA-8924-45E3A7F4AF12}"/>
              </a:ext>
            </a:extLst>
          </p:cNvPr>
          <p:cNvSpPr>
            <a:spLocks noGrp="1"/>
          </p:cNvSpPr>
          <p:nvPr>
            <p:ph idx="1"/>
          </p:nvPr>
        </p:nvSpPr>
        <p:spPr>
          <a:xfrm>
            <a:off x="3778370" y="1397478"/>
            <a:ext cx="7406098" cy="4770149"/>
          </a:xfrm>
        </p:spPr>
        <p:txBody>
          <a:bodyPr anchor="t">
            <a:normAutofit/>
          </a:bodyPr>
          <a:lstStyle/>
          <a:p>
            <a:r>
              <a:rPr lang="sv-SE" dirty="0"/>
              <a:t>Tränarutbildning</a:t>
            </a:r>
          </a:p>
          <a:p>
            <a:r>
              <a:rPr lang="sv-SE" dirty="0"/>
              <a:t>Lag turas om med ansvar för Facebook och </a:t>
            </a:r>
            <a:r>
              <a:rPr lang="sv-SE" dirty="0" err="1"/>
              <a:t>Instagram</a:t>
            </a:r>
            <a:endParaRPr lang="sv-SE" dirty="0"/>
          </a:p>
          <a:p>
            <a:r>
              <a:rPr lang="sv-SE" dirty="0"/>
              <a:t>Domarutbildning</a:t>
            </a:r>
          </a:p>
          <a:p>
            <a:r>
              <a:rPr lang="sv-SE" dirty="0"/>
              <a:t>Målvaktstränarutbildning</a:t>
            </a:r>
          </a:p>
          <a:p>
            <a:r>
              <a:rPr lang="sv-SE" dirty="0"/>
              <a:t>Diplomerad förening</a:t>
            </a:r>
          </a:p>
          <a:p>
            <a:endParaRPr lang="sv-SE" dirty="0"/>
          </a:p>
          <a:p>
            <a:pPr marL="0" indent="0">
              <a:buNone/>
            </a:pPr>
            <a:endParaRPr lang="sv-SE" dirty="0"/>
          </a:p>
        </p:txBody>
      </p:sp>
      <p:pic>
        <p:nvPicPr>
          <p:cNvPr id="4" name="Platshållare för innehåll 4">
            <a:extLst>
              <a:ext uri="{FF2B5EF4-FFF2-40B4-BE49-F238E27FC236}">
                <a16:creationId xmlns:a16="http://schemas.microsoft.com/office/drawing/2014/main" id="{8CE15174-32C0-4AE2-AE84-51938A9BB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575" y="0"/>
            <a:ext cx="5734850" cy="743054"/>
          </a:xfrm>
          <a:prstGeom prst="rect">
            <a:avLst/>
          </a:prstGeom>
        </p:spPr>
      </p:pic>
    </p:spTree>
    <p:extLst>
      <p:ext uri="{BB962C8B-B14F-4D97-AF65-F5344CB8AC3E}">
        <p14:creationId xmlns:p14="http://schemas.microsoft.com/office/powerpoint/2010/main" val="2790692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93F23F-30A9-4876-970F-B599C4671A54}"/>
              </a:ext>
            </a:extLst>
          </p:cNvPr>
          <p:cNvSpPr>
            <a:spLocks noGrp="1"/>
          </p:cNvSpPr>
          <p:nvPr>
            <p:ph type="title"/>
          </p:nvPr>
        </p:nvSpPr>
        <p:spPr/>
        <p:txBody>
          <a:bodyPr/>
          <a:lstStyle/>
          <a:p>
            <a:r>
              <a:rPr lang="sv-SE" dirty="0"/>
              <a:t>Medlemsavgift</a:t>
            </a:r>
          </a:p>
        </p:txBody>
      </p:sp>
      <p:sp>
        <p:nvSpPr>
          <p:cNvPr id="3" name="Platshållare för innehåll 2">
            <a:extLst>
              <a:ext uri="{FF2B5EF4-FFF2-40B4-BE49-F238E27FC236}">
                <a16:creationId xmlns:a16="http://schemas.microsoft.com/office/drawing/2014/main" id="{E58F6488-204D-4BCA-8924-45E3A7F4AF12}"/>
              </a:ext>
            </a:extLst>
          </p:cNvPr>
          <p:cNvSpPr>
            <a:spLocks noGrp="1"/>
          </p:cNvSpPr>
          <p:nvPr>
            <p:ph idx="1"/>
          </p:nvPr>
        </p:nvSpPr>
        <p:spPr>
          <a:xfrm>
            <a:off x="3778370" y="1397478"/>
            <a:ext cx="7406098" cy="4770149"/>
          </a:xfrm>
        </p:spPr>
        <p:txBody>
          <a:bodyPr anchor="t">
            <a:normAutofit fontScale="70000" lnSpcReduction="20000"/>
          </a:bodyPr>
          <a:lstStyle/>
          <a:p>
            <a:endParaRPr lang="sv-SE" dirty="0"/>
          </a:p>
          <a:p>
            <a:pPr marL="0" indent="0">
              <a:buNone/>
            </a:pPr>
            <a:r>
              <a:rPr lang="sv-SE" b="0" i="0" dirty="0">
                <a:solidFill>
                  <a:srgbClr val="000000"/>
                </a:solidFill>
                <a:effectLst/>
                <a:latin typeface="ProximaNova"/>
              </a:rPr>
              <a:t>Följande belopp gäller för spelare och ledare.</a:t>
            </a:r>
            <a:br>
              <a:rPr lang="sv-SE" dirty="0"/>
            </a:br>
            <a:r>
              <a:rPr lang="sv-SE" b="0" i="0" dirty="0">
                <a:solidFill>
                  <a:srgbClr val="000000"/>
                </a:solidFill>
                <a:effectLst/>
                <a:latin typeface="ProximaNova"/>
              </a:rPr>
              <a:t>Ålder Medlemsavgift/Verksamhetsavgift</a:t>
            </a:r>
            <a:br>
              <a:rPr lang="sv-SE" dirty="0"/>
            </a:br>
            <a:endParaRPr lang="sv-SE" dirty="0">
              <a:solidFill>
                <a:srgbClr val="000000"/>
              </a:solidFill>
              <a:latin typeface="ProximaNova"/>
            </a:endParaRPr>
          </a:p>
          <a:p>
            <a:pPr marL="0" indent="0">
              <a:buNone/>
            </a:pPr>
            <a:br>
              <a:rPr lang="sv-SE" dirty="0"/>
            </a:br>
            <a:r>
              <a:rPr lang="sv-SE" b="0" i="0" dirty="0">
                <a:solidFill>
                  <a:srgbClr val="000000"/>
                </a:solidFill>
                <a:effectLst/>
                <a:latin typeface="ProximaNova"/>
              </a:rPr>
              <a:t>(13-14 år) 1700 kr</a:t>
            </a:r>
            <a:br>
              <a:rPr lang="sv-SE" dirty="0"/>
            </a:br>
            <a:br>
              <a:rPr lang="sv-SE" dirty="0"/>
            </a:br>
            <a:r>
              <a:rPr lang="sv-SE" b="0" i="0" dirty="0">
                <a:solidFill>
                  <a:srgbClr val="000000"/>
                </a:solidFill>
                <a:effectLst/>
                <a:latin typeface="ProximaNova"/>
              </a:rPr>
              <a:t>Ledare, Stödmedlemmar 300 kr</a:t>
            </a:r>
            <a:br>
              <a:rPr lang="sv-SE" dirty="0"/>
            </a:br>
            <a:br>
              <a:rPr lang="sv-SE" dirty="0"/>
            </a:br>
            <a:r>
              <a:rPr lang="sv-SE" b="0" i="0" dirty="0">
                <a:solidFill>
                  <a:srgbClr val="000000"/>
                </a:solidFill>
                <a:effectLst/>
                <a:latin typeface="ProximaNova"/>
              </a:rPr>
              <a:t>Max medlems- och verksamhetsavgift för familj är 3000 kr/år</a:t>
            </a:r>
            <a:br>
              <a:rPr lang="sv-SE" dirty="0"/>
            </a:br>
            <a:br>
              <a:rPr lang="sv-SE" dirty="0"/>
            </a:br>
            <a:r>
              <a:rPr lang="sv-SE" b="0" i="0" dirty="0">
                <a:solidFill>
                  <a:srgbClr val="000000"/>
                </a:solidFill>
                <a:effectLst/>
                <a:latin typeface="ProximaNova"/>
              </a:rPr>
              <a:t>Dessa avgifter skall täcka domararvoden 9-11 manna, planhyror, lokalhyror, kanslikostnader, tränar-och domarutbildningar, material, serieavgifter, spelarlicenser, anmälningsavgift Fotbollens Dag mm.</a:t>
            </a:r>
            <a:br>
              <a:rPr lang="sv-SE" dirty="0"/>
            </a:br>
            <a:r>
              <a:rPr lang="sv-SE" b="0" i="0" dirty="0">
                <a:solidFill>
                  <a:srgbClr val="000000"/>
                </a:solidFill>
                <a:effectLst/>
                <a:latin typeface="ProximaNova"/>
              </a:rPr>
              <a:t>Medlems- och verksamhetsavgiften är en förutsättning för att få träna och spela i IFK Västerås FK.</a:t>
            </a:r>
            <a:br>
              <a:rPr lang="sv-SE" dirty="0"/>
            </a:br>
            <a:r>
              <a:rPr lang="sv-SE" b="0" i="0" dirty="0">
                <a:solidFill>
                  <a:srgbClr val="000000"/>
                </a:solidFill>
                <a:effectLst/>
                <a:latin typeface="ProximaNova"/>
              </a:rPr>
              <a:t>Tänk på att Du inte är försäkrad om du inte betalt avgiften. Detta gäller både spelare och ledare.</a:t>
            </a:r>
            <a:br>
              <a:rPr lang="sv-SE" dirty="0"/>
            </a:br>
            <a:r>
              <a:rPr lang="sv-SE" b="0" i="0" dirty="0">
                <a:solidFill>
                  <a:srgbClr val="000000"/>
                </a:solidFill>
                <a:effectLst/>
                <a:latin typeface="ProximaNova"/>
              </a:rPr>
              <a:t>Föreningen fakturerar medlemsavgifterna via laget.se och faktureringsföretaget </a:t>
            </a:r>
            <a:r>
              <a:rPr lang="sv-SE" b="0" i="0" dirty="0" err="1">
                <a:solidFill>
                  <a:srgbClr val="000000"/>
                </a:solidFill>
                <a:effectLst/>
                <a:latin typeface="ProximaNova"/>
              </a:rPr>
              <a:t>Billogram</a:t>
            </a:r>
            <a:r>
              <a:rPr lang="sv-SE" b="0" i="0" dirty="0">
                <a:solidFill>
                  <a:srgbClr val="000000"/>
                </a:solidFill>
                <a:effectLst/>
                <a:latin typeface="ProximaNova"/>
              </a:rPr>
              <a:t>.</a:t>
            </a:r>
            <a:endParaRPr lang="sv-SE" dirty="0"/>
          </a:p>
        </p:txBody>
      </p:sp>
      <p:pic>
        <p:nvPicPr>
          <p:cNvPr id="4" name="Platshållare för innehåll 4">
            <a:extLst>
              <a:ext uri="{FF2B5EF4-FFF2-40B4-BE49-F238E27FC236}">
                <a16:creationId xmlns:a16="http://schemas.microsoft.com/office/drawing/2014/main" id="{8CE15174-32C0-4AE2-AE84-51938A9BB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575" y="0"/>
            <a:ext cx="5734850" cy="743054"/>
          </a:xfrm>
          <a:prstGeom prst="rect">
            <a:avLst/>
          </a:prstGeom>
        </p:spPr>
      </p:pic>
      <p:pic>
        <p:nvPicPr>
          <p:cNvPr id="1026" name="Picture 2">
            <a:extLst>
              <a:ext uri="{FF2B5EF4-FFF2-40B4-BE49-F238E27FC236}">
                <a16:creationId xmlns:a16="http://schemas.microsoft.com/office/drawing/2014/main" id="{92AEF632-1BE2-489B-9B64-4C6B385B1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163" y="907308"/>
            <a:ext cx="4695825"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48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24C618-504D-468B-BCCD-DE8E65F7285E}"/>
              </a:ext>
            </a:extLst>
          </p:cNvPr>
          <p:cNvSpPr>
            <a:spLocks noGrp="1"/>
          </p:cNvSpPr>
          <p:nvPr>
            <p:ph type="title"/>
          </p:nvPr>
        </p:nvSpPr>
        <p:spPr/>
        <p:txBody>
          <a:bodyPr>
            <a:normAutofit/>
          </a:bodyPr>
          <a:lstStyle/>
          <a:p>
            <a:pPr algn="ctr"/>
            <a:r>
              <a:rPr lang="sv-SE" sz="4800" b="1" dirty="0">
                <a:solidFill>
                  <a:schemeClr val="bg1"/>
                </a:solidFill>
              </a:rPr>
              <a:t>SÄSONGEN 2022</a:t>
            </a:r>
          </a:p>
        </p:txBody>
      </p:sp>
      <p:sp>
        <p:nvSpPr>
          <p:cNvPr id="3" name="Platshållare för innehåll 2">
            <a:extLst>
              <a:ext uri="{FF2B5EF4-FFF2-40B4-BE49-F238E27FC236}">
                <a16:creationId xmlns:a16="http://schemas.microsoft.com/office/drawing/2014/main" id="{BC0F004F-A664-45DB-8F01-D78BCE9AF0E9}"/>
              </a:ext>
            </a:extLst>
          </p:cNvPr>
          <p:cNvSpPr>
            <a:spLocks noGrp="1"/>
          </p:cNvSpPr>
          <p:nvPr>
            <p:ph idx="1"/>
          </p:nvPr>
        </p:nvSpPr>
        <p:spPr/>
        <p:txBody>
          <a:bodyPr/>
          <a:lstStyle/>
          <a:p>
            <a:r>
              <a:rPr lang="sv-SE" dirty="0">
                <a:solidFill>
                  <a:schemeClr val="bg1"/>
                </a:solidFill>
              </a:rPr>
              <a:t>Genomfört 4 Cuper</a:t>
            </a:r>
          </a:p>
          <a:p>
            <a:r>
              <a:rPr lang="sv-SE" dirty="0">
                <a:solidFill>
                  <a:schemeClr val="bg1"/>
                </a:solidFill>
              </a:rPr>
              <a:t>68 träningar</a:t>
            </a:r>
          </a:p>
          <a:p>
            <a:r>
              <a:rPr lang="sv-SE" dirty="0">
                <a:solidFill>
                  <a:schemeClr val="bg1"/>
                </a:solidFill>
              </a:rPr>
              <a:t>49 Matcher</a:t>
            </a:r>
          </a:p>
          <a:p>
            <a:r>
              <a:rPr lang="sv-SE" dirty="0">
                <a:solidFill>
                  <a:schemeClr val="bg1"/>
                </a:solidFill>
              </a:rPr>
              <a:t>26 spelare har deltagit i match och träning</a:t>
            </a:r>
          </a:p>
          <a:p>
            <a:r>
              <a:rPr lang="sv-SE" dirty="0">
                <a:solidFill>
                  <a:schemeClr val="bg1"/>
                </a:solidFill>
              </a:rPr>
              <a:t>19 av 26 deltar på 2 av 3 träningar</a:t>
            </a:r>
          </a:p>
          <a:p>
            <a:r>
              <a:rPr lang="sv-SE" dirty="0">
                <a:solidFill>
                  <a:schemeClr val="bg1"/>
                </a:solidFill>
              </a:rPr>
              <a:t>15 </a:t>
            </a:r>
            <a:r>
              <a:rPr lang="sv-SE" dirty="0" err="1">
                <a:solidFill>
                  <a:schemeClr val="bg1"/>
                </a:solidFill>
              </a:rPr>
              <a:t>st</a:t>
            </a:r>
            <a:r>
              <a:rPr lang="sv-SE" dirty="0">
                <a:solidFill>
                  <a:schemeClr val="bg1"/>
                </a:solidFill>
              </a:rPr>
              <a:t> som </a:t>
            </a:r>
            <a:r>
              <a:rPr lang="sv-SE" dirty="0" err="1">
                <a:solidFill>
                  <a:schemeClr val="bg1"/>
                </a:solidFill>
              </a:rPr>
              <a:t>dubbelidrottar</a:t>
            </a:r>
            <a:r>
              <a:rPr lang="sv-SE" dirty="0">
                <a:solidFill>
                  <a:schemeClr val="bg1"/>
                </a:solidFill>
              </a:rPr>
              <a:t>!</a:t>
            </a:r>
          </a:p>
          <a:p>
            <a:pPr marL="0" indent="0">
              <a:buNone/>
            </a:pPr>
            <a:endParaRPr lang="sv-SE" dirty="0">
              <a:solidFill>
                <a:schemeClr val="bg1"/>
              </a:solidFill>
            </a:endParaRPr>
          </a:p>
        </p:txBody>
      </p:sp>
    </p:spTree>
    <p:extLst>
      <p:ext uri="{BB962C8B-B14F-4D97-AF65-F5344CB8AC3E}">
        <p14:creationId xmlns:p14="http://schemas.microsoft.com/office/powerpoint/2010/main" val="2281196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24C618-504D-468B-BCCD-DE8E65F7285E}"/>
              </a:ext>
            </a:extLst>
          </p:cNvPr>
          <p:cNvSpPr>
            <a:spLocks noGrp="1"/>
          </p:cNvSpPr>
          <p:nvPr>
            <p:ph type="title"/>
          </p:nvPr>
        </p:nvSpPr>
        <p:spPr/>
        <p:txBody>
          <a:bodyPr/>
          <a:lstStyle/>
          <a:p>
            <a:pPr algn="ctr"/>
            <a:r>
              <a:rPr lang="sv-SE" dirty="0">
                <a:solidFill>
                  <a:schemeClr val="bg1"/>
                </a:solidFill>
              </a:rPr>
              <a:t>REFLEKTION…….</a:t>
            </a:r>
          </a:p>
        </p:txBody>
      </p:sp>
      <p:sp>
        <p:nvSpPr>
          <p:cNvPr id="3" name="Platshållare för innehåll 2">
            <a:extLst>
              <a:ext uri="{FF2B5EF4-FFF2-40B4-BE49-F238E27FC236}">
                <a16:creationId xmlns:a16="http://schemas.microsoft.com/office/drawing/2014/main" id="{BC0F004F-A664-45DB-8F01-D78BCE9AF0E9}"/>
              </a:ext>
            </a:extLst>
          </p:cNvPr>
          <p:cNvSpPr>
            <a:spLocks noGrp="1"/>
          </p:cNvSpPr>
          <p:nvPr>
            <p:ph idx="1"/>
          </p:nvPr>
        </p:nvSpPr>
        <p:spPr/>
        <p:txBody>
          <a:bodyPr/>
          <a:lstStyle/>
          <a:p>
            <a:r>
              <a:rPr lang="sv-SE" dirty="0">
                <a:solidFill>
                  <a:schemeClr val="bg1"/>
                </a:solidFill>
              </a:rPr>
              <a:t>VISIONEN OM 2 LAG BLEV I PRAKTIKEN 1 LAG</a:t>
            </a:r>
          </a:p>
          <a:p>
            <a:r>
              <a:rPr lang="sv-SE" dirty="0">
                <a:solidFill>
                  <a:schemeClr val="bg1"/>
                </a:solidFill>
              </a:rPr>
              <a:t>TRÄNAR MAN SÅ SPELAR MAN!</a:t>
            </a:r>
          </a:p>
          <a:p>
            <a:r>
              <a:rPr lang="sv-SE" dirty="0">
                <a:solidFill>
                  <a:schemeClr val="bg1"/>
                </a:solidFill>
              </a:rPr>
              <a:t>VI ÖVERGICK TILL MER SPELTID EFTER PRESTATION</a:t>
            </a:r>
          </a:p>
          <a:p>
            <a:r>
              <a:rPr lang="sv-SE" dirty="0">
                <a:solidFill>
                  <a:schemeClr val="bg1"/>
                </a:solidFill>
              </a:rPr>
              <a:t>SPELARTAPP-SNÖBOLLEN RULLAR &amp; SNACKET BÖRJAR GÅ</a:t>
            </a:r>
          </a:p>
          <a:p>
            <a:pPr marL="0" indent="0">
              <a:buNone/>
            </a:pPr>
            <a:endParaRPr lang="sv-SE" dirty="0">
              <a:solidFill>
                <a:schemeClr val="bg1"/>
              </a:solidFill>
            </a:endParaRPr>
          </a:p>
          <a:p>
            <a:pPr marL="0" indent="0">
              <a:buNone/>
            </a:pPr>
            <a:r>
              <a:rPr lang="sv-SE" dirty="0">
                <a:solidFill>
                  <a:schemeClr val="bg1"/>
                </a:solidFill>
              </a:rPr>
              <a:t>HUR TAR VI DET VIDARE?	SKA VI LÄGGA NER? VI BEHÖVER 5 SPELARE TILL? HUR BEHÅLLER VI DOM SOM TYCKER FOTBOLL ÄR ALLT? SKA VI STARTA ETT NYTT LAG? VILKA LEDARE HAR VI?</a:t>
            </a:r>
          </a:p>
        </p:txBody>
      </p:sp>
    </p:spTree>
    <p:extLst>
      <p:ext uri="{BB962C8B-B14F-4D97-AF65-F5344CB8AC3E}">
        <p14:creationId xmlns:p14="http://schemas.microsoft.com/office/powerpoint/2010/main" val="3564094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24C618-504D-468B-BCCD-DE8E65F7285E}"/>
              </a:ext>
            </a:extLst>
          </p:cNvPr>
          <p:cNvSpPr>
            <a:spLocks noGrp="1"/>
          </p:cNvSpPr>
          <p:nvPr>
            <p:ph type="title"/>
          </p:nvPr>
        </p:nvSpPr>
        <p:spPr/>
        <p:txBody>
          <a:bodyPr/>
          <a:lstStyle/>
          <a:p>
            <a:pPr algn="ctr"/>
            <a:r>
              <a:rPr lang="sv-SE" dirty="0">
                <a:solidFill>
                  <a:schemeClr val="bg1"/>
                </a:solidFill>
              </a:rPr>
              <a:t>SÄSONGEN 2023</a:t>
            </a:r>
          </a:p>
        </p:txBody>
      </p:sp>
      <p:graphicFrame>
        <p:nvGraphicFramePr>
          <p:cNvPr id="4" name="Platshållare för innehåll 3">
            <a:extLst>
              <a:ext uri="{FF2B5EF4-FFF2-40B4-BE49-F238E27FC236}">
                <a16:creationId xmlns:a16="http://schemas.microsoft.com/office/drawing/2014/main" id="{46CA2257-505B-4FAA-A768-30D86A1EAA40}"/>
              </a:ext>
            </a:extLst>
          </p:cNvPr>
          <p:cNvGraphicFramePr>
            <a:graphicFrameLocks noGrp="1"/>
          </p:cNvGraphicFramePr>
          <p:nvPr>
            <p:ph idx="1"/>
            <p:extLst>
              <p:ext uri="{D42A27DB-BD31-4B8C-83A1-F6EECF244321}">
                <p14:modId xmlns:p14="http://schemas.microsoft.com/office/powerpoint/2010/main" val="2043994754"/>
              </p:ext>
            </p:extLst>
          </p:nvPr>
        </p:nvGraphicFramePr>
        <p:xfrm>
          <a:off x="838200" y="1276350"/>
          <a:ext cx="10515600" cy="5314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36508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TotalTime>
  <Words>879</Words>
  <Application>Microsoft Office PowerPoint</Application>
  <PresentationFormat>Bredbild</PresentationFormat>
  <Paragraphs>120</Paragraphs>
  <Slides>15</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Calibri</vt:lpstr>
      <vt:lpstr>Calibri Light</vt:lpstr>
      <vt:lpstr>ProximaNova</vt:lpstr>
      <vt:lpstr>Office-tema</vt:lpstr>
      <vt:lpstr>PowerPoint-presentation</vt:lpstr>
      <vt:lpstr>Trygg idrott</vt:lpstr>
      <vt:lpstr>Spelarrekry-teringspolicy Fotbollsalliansen </vt:lpstr>
      <vt:lpstr>Valberedning  Styrelse</vt:lpstr>
      <vt:lpstr>Aktuella frågor</vt:lpstr>
      <vt:lpstr>Medlemsavgift</vt:lpstr>
      <vt:lpstr>SÄSONGEN 2022</vt:lpstr>
      <vt:lpstr>REFLEKTION…….</vt:lpstr>
      <vt:lpstr>SÄSONGEN 2023</vt:lpstr>
      <vt:lpstr>STADENS LAG!!!!!</vt:lpstr>
      <vt:lpstr>TRÄNINGSUPPLÄGG VINTER 22/23</vt:lpstr>
      <vt:lpstr>Laguttagning/Planering</vt:lpstr>
      <vt:lpstr>SPONSRING</vt:lpstr>
      <vt:lpstr>CUPER 2023</vt:lpstr>
      <vt:lpstr>EXTRA TRÄNING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Magnus Berglund</dc:creator>
  <cp:lastModifiedBy>Magnus Berglund</cp:lastModifiedBy>
  <cp:revision>8</cp:revision>
  <dcterms:created xsi:type="dcterms:W3CDTF">2022-10-13T19:57:37Z</dcterms:created>
  <dcterms:modified xsi:type="dcterms:W3CDTF">2022-10-25T18:50:45Z</dcterms:modified>
</cp:coreProperties>
</file>