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323" r:id="rId3"/>
    <p:sldId id="338" r:id="rId4"/>
    <p:sldId id="272" r:id="rId5"/>
    <p:sldId id="350" r:id="rId6"/>
    <p:sldId id="348" r:id="rId7"/>
    <p:sldId id="341" r:id="rId8"/>
    <p:sldId id="313" r:id="rId9"/>
    <p:sldId id="346" r:id="rId10"/>
    <p:sldId id="329" r:id="rId11"/>
    <p:sldId id="340" r:id="rId12"/>
    <p:sldId id="322" r:id="rId13"/>
    <p:sldId id="330" r:id="rId14"/>
    <p:sldId id="339" r:id="rId15"/>
    <p:sldId id="345" r:id="rId16"/>
    <p:sldId id="355" r:id="rId17"/>
    <p:sldId id="333" r:id="rId18"/>
    <p:sldId id="354" r:id="rId19"/>
    <p:sldId id="312" r:id="rId20"/>
    <p:sldId id="344" r:id="rId21"/>
    <p:sldId id="352" r:id="rId22"/>
    <p:sldId id="336" r:id="rId23"/>
    <p:sldId id="295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2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0" autoAdjust="0"/>
    <p:restoredTop sz="94434" autoAdjust="0"/>
  </p:normalViewPr>
  <p:slideViewPr>
    <p:cSldViewPr>
      <p:cViewPr varScale="1">
        <p:scale>
          <a:sx n="67" d="100"/>
          <a:sy n="67" d="100"/>
        </p:scale>
        <p:origin x="1086" y="48"/>
      </p:cViewPr>
      <p:guideLst>
        <p:guide orient="horz" pos="2160"/>
        <p:guide pos="22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F190-7BE8-4876-AF17-A08DAE039AD1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2176-E689-4CBB-AA7E-4EE7A88E6EC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31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30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57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75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Nästa säsong, hur många fortsätter ? Hur många lag?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03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64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80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72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04775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2019-02-13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fia@ifk.nu" TargetMode="External"/><Relationship Id="rId2" Type="http://schemas.openxmlformats.org/officeDocument/2006/relationships/hyperlink" Target="mailto:susanne@ifk.n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Föräldrainfo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01569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IFK Västerås P-05</a:t>
            </a:r>
            <a:br>
              <a:rPr lang="sv-SE" dirty="0" smtClean="0"/>
            </a:br>
            <a:r>
              <a:rPr lang="sv-SE" dirty="0" smtClean="0"/>
              <a:t>2019-02-13</a:t>
            </a:r>
          </a:p>
          <a:p>
            <a:r>
              <a:rPr lang="sv-SE" dirty="0" err="1" smtClean="0"/>
              <a:t>Kl</a:t>
            </a:r>
            <a:r>
              <a:rPr lang="sv-SE" dirty="0" smtClean="0"/>
              <a:t> 18:30</a:t>
            </a:r>
          </a:p>
          <a:p>
            <a:r>
              <a:rPr lang="sv-FI" smtClean="0"/>
              <a:t>Draft2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190101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364" y="2924944"/>
            <a:ext cx="8363272" cy="3229878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Under en och samma match behåller man samma position</a:t>
            </a:r>
          </a:p>
          <a:p>
            <a:r>
              <a:rPr lang="sv-SE" dirty="0" smtClean="0"/>
              <a:t>Vi följer spelarutvecklingsplanen som är utgivit från Sveriges fotbollsförbund</a:t>
            </a:r>
            <a:br>
              <a:rPr lang="sv-SE" dirty="0" smtClean="0"/>
            </a:br>
            <a:r>
              <a:rPr lang="sv-SE" dirty="0" smtClean="0"/>
              <a:t>Fokus är på spel med boll och att ha roligt </a:t>
            </a:r>
            <a:br>
              <a:rPr lang="sv-SE" dirty="0" smtClean="0"/>
            </a:br>
            <a:r>
              <a:rPr lang="sv-SE" dirty="0" smtClean="0"/>
              <a:t>Fokus är </a:t>
            </a:r>
            <a:r>
              <a:rPr lang="sv-SE" b="1" dirty="0" smtClean="0"/>
              <a:t>inte</a:t>
            </a:r>
            <a:r>
              <a:rPr lang="sv-SE" dirty="0" smtClean="0"/>
              <a:t> på att vinna matcher till varje pris</a:t>
            </a:r>
          </a:p>
          <a:p>
            <a:r>
              <a:rPr lang="sv-SE" dirty="0" smtClean="0"/>
              <a:t>Lagkaptens rollen kommer att roteras. Kriterier för att bli lagkapten för en match är: Visa ansvar för laget, delta mycket i träningarna och vara ett föredöme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Filosofie P05 (14 år)</a:t>
            </a:r>
            <a:endParaRPr lang="sv-S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914400" y="1417638"/>
            <a:ext cx="8229600" cy="135416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v-SE" b="1" dirty="0" smtClean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</a:t>
            </a:r>
          </a:p>
          <a:p>
            <a:r>
              <a:rPr lang="sv-SE" b="1" dirty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 lika mycket</a:t>
            </a:r>
          </a:p>
          <a:p>
            <a:r>
              <a:rPr lang="sv-SE" b="1" dirty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</a:t>
            </a:r>
            <a:r>
              <a:rPr lang="sv-SE" b="1" dirty="0" smtClean="0">
                <a:solidFill>
                  <a:srgbClr val="FF0000"/>
                </a:solidFill>
              </a:rPr>
              <a:t>får</a:t>
            </a:r>
            <a:r>
              <a:rPr lang="sv-SE" dirty="0" smtClean="0"/>
              <a:t> spela på </a:t>
            </a:r>
            <a:r>
              <a:rPr lang="sv-SE" b="1" dirty="0" smtClean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positioner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09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Krav på att vara med på match är att vara med på  minst 50% av träningarna </a:t>
            </a:r>
          </a:p>
          <a:p>
            <a:r>
              <a:rPr lang="sv-SE" dirty="0"/>
              <a:t>2</a:t>
            </a:r>
            <a:r>
              <a:rPr lang="sv-SE" dirty="0" smtClean="0"/>
              <a:t> lag anmälda i serien 13-14 år</a:t>
            </a:r>
            <a:endParaRPr lang="sv-SE" dirty="0"/>
          </a:p>
          <a:p>
            <a:pPr lvl="1"/>
            <a:r>
              <a:rPr lang="sv-SE" dirty="0" smtClean="0"/>
              <a:t>9-manna med offside med  7 resp. 11 manna mål</a:t>
            </a:r>
          </a:p>
          <a:p>
            <a:pPr lvl="1"/>
            <a:r>
              <a:rPr lang="sv-SE" dirty="0" smtClean="0"/>
              <a:t>Serietabeller kommer att finnas </a:t>
            </a:r>
          </a:p>
          <a:p>
            <a:pPr lvl="1"/>
            <a:r>
              <a:rPr lang="sv-SE" dirty="0" smtClean="0"/>
              <a:t>Vi kommer att anpassa nivån till varje match efter bästa förmåga och erfarenhet från tidigare säsongerna </a:t>
            </a:r>
          </a:p>
          <a:p>
            <a:r>
              <a:rPr lang="sv-SE" dirty="0" smtClean="0"/>
              <a:t>Tränarna har koll på hur ofta killarna har kallats, har spelat och på vilka positioner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Seriespel 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34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Matcher</a:t>
            </a:r>
            <a:br>
              <a:rPr lang="sv-SE" dirty="0" smtClean="0"/>
            </a:br>
            <a:r>
              <a:rPr lang="sv-SE" dirty="0" smtClean="0"/>
              <a:t>Spelschema (vårtermin)</a:t>
            </a:r>
            <a:endParaRPr lang="sv-SE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4063" y="1988840"/>
            <a:ext cx="8662737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v-SE" dirty="0" smtClean="0"/>
              <a:t>Matchtiderna är inte fastställda ännu</a:t>
            </a:r>
          </a:p>
          <a:p>
            <a:r>
              <a:rPr lang="sv-SE" dirty="0" smtClean="0"/>
              <a:t>Information på laget.se gäller</a:t>
            </a:r>
          </a:p>
          <a:p>
            <a:r>
              <a:rPr lang="sv-SE" dirty="0" smtClean="0"/>
              <a:t>Killar som inte är anmälda i klubben eller inte har betalt får inte spela</a:t>
            </a:r>
          </a:p>
          <a:p>
            <a:r>
              <a:rPr lang="sv-SE" dirty="0" smtClean="0"/>
              <a:t>Ytterligare info finns på http</a:t>
            </a:r>
            <a:r>
              <a:rPr lang="sv-SE" dirty="0"/>
              <a:t>://vff.se</a:t>
            </a:r>
            <a:r>
              <a:rPr lang="sv-SE" dirty="0" smtClean="0"/>
              <a:t>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18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755984"/>
          </a:xfrm>
        </p:spPr>
        <p:txBody>
          <a:bodyPr>
            <a:normAutofit lnSpcReduction="10000"/>
          </a:bodyPr>
          <a:lstStyle/>
          <a:p>
            <a:r>
              <a:rPr lang="sv-SE" b="1" dirty="0" smtClean="0"/>
              <a:t>Vid förhinder (match) måste ledaren informeras </a:t>
            </a:r>
          </a:p>
          <a:p>
            <a:r>
              <a:rPr lang="sv-SE" dirty="0" smtClean="0"/>
              <a:t>Uppdatera bilderna på hemsidan</a:t>
            </a:r>
          </a:p>
          <a:p>
            <a:r>
              <a:rPr lang="sv-SE" dirty="0" smtClean="0"/>
              <a:t>Ingen coaching till barnen från sidan</a:t>
            </a:r>
          </a:p>
          <a:p>
            <a:r>
              <a:rPr lang="sv-SE" dirty="0" smtClean="0"/>
              <a:t>Se </a:t>
            </a:r>
            <a:r>
              <a:rPr lang="sv-SE" dirty="0"/>
              <a:t>till att barnen har ätit ordentligt en stund innan träningen</a:t>
            </a:r>
          </a:p>
          <a:p>
            <a:r>
              <a:rPr lang="sv-SE" dirty="0"/>
              <a:t>Kom i tid till </a:t>
            </a:r>
            <a:r>
              <a:rPr lang="sv-SE" dirty="0" smtClean="0"/>
              <a:t>samling, träning och match</a:t>
            </a:r>
          </a:p>
          <a:p>
            <a:pPr lvl="1"/>
            <a:r>
              <a:rPr lang="sv-SE" dirty="0" smtClean="0"/>
              <a:t>Laguppställningen gås igenom strax efter samlingen </a:t>
            </a:r>
          </a:p>
          <a:p>
            <a:pPr lvl="1"/>
            <a:r>
              <a:rPr lang="sv-SE" dirty="0" smtClean="0"/>
              <a:t>Var på plats 10 min innan träningen börjar</a:t>
            </a:r>
          </a:p>
          <a:p>
            <a:r>
              <a:rPr lang="sv-SE" dirty="0" smtClean="0"/>
              <a:t>Vid match står föräldrar på andra sidan </a:t>
            </a:r>
          </a:p>
          <a:p>
            <a:r>
              <a:rPr lang="sv-SE" dirty="0" smtClean="0"/>
              <a:t>Barnen ska ha varma kläder med sig</a:t>
            </a:r>
          </a:p>
          <a:p>
            <a:endParaRPr lang="sv-S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 till </a:t>
            </a:r>
            <a:r>
              <a:rPr lang="sv-SE" dirty="0"/>
              <a:t>f</a:t>
            </a:r>
            <a:r>
              <a:rPr lang="sv-SE" dirty="0" smtClean="0"/>
              <a:t>öräldrar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7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Vinter</a:t>
            </a:r>
          </a:p>
          <a:p>
            <a:pPr lvl="1"/>
            <a:r>
              <a:rPr lang="sv-SE" sz="2000" dirty="0" smtClean="0"/>
              <a:t>Onsdagar </a:t>
            </a:r>
            <a:r>
              <a:rPr lang="sv-SE" sz="2000" dirty="0" err="1" smtClean="0"/>
              <a:t>Kl</a:t>
            </a:r>
            <a:r>
              <a:rPr lang="sv-SE" sz="2000" dirty="0" smtClean="0"/>
              <a:t> 19:30-21:00, </a:t>
            </a:r>
            <a:r>
              <a:rPr lang="sv-SE" sz="2000" dirty="0" err="1" smtClean="0"/>
              <a:t>Wenströmska</a:t>
            </a:r>
            <a:endParaRPr lang="sv-SE" sz="2000" dirty="0" smtClean="0"/>
          </a:p>
          <a:p>
            <a:pPr lvl="1"/>
            <a:r>
              <a:rPr lang="sv-SE" sz="2000" dirty="0" smtClean="0"/>
              <a:t>Söndagar </a:t>
            </a:r>
            <a:r>
              <a:rPr lang="sv-SE" sz="2000" dirty="0" err="1" smtClean="0"/>
              <a:t>Kl</a:t>
            </a:r>
            <a:r>
              <a:rPr lang="sv-SE" sz="2000" dirty="0" smtClean="0"/>
              <a:t> 18:00-19:30, Solid Park</a:t>
            </a:r>
          </a:p>
          <a:p>
            <a:r>
              <a:rPr lang="sv-SE" sz="2400" dirty="0" smtClean="0"/>
              <a:t>Sommar </a:t>
            </a:r>
            <a:endParaRPr lang="sv-SE" sz="2000" dirty="0"/>
          </a:p>
          <a:p>
            <a:pPr lvl="1"/>
            <a:r>
              <a:rPr lang="sv-SE" sz="2000" dirty="0" smtClean="0"/>
              <a:t>Tisdagar och torsdagar 18:30 – 20:00 (om möjligt) </a:t>
            </a:r>
          </a:p>
          <a:p>
            <a:pPr lvl="1"/>
            <a:r>
              <a:rPr lang="sv-SE" sz="2000" dirty="0" smtClean="0"/>
              <a:t>Konditions och styrketräning med </a:t>
            </a:r>
            <a:r>
              <a:rPr lang="sv-SE" sz="2000" b="1" dirty="0" smtClean="0"/>
              <a:t>Cecilia Murelius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67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sv-SE" sz="2400" dirty="0" smtClean="0"/>
              <a:t>Träningsmatcher (</a:t>
            </a:r>
            <a:r>
              <a:rPr lang="sv-SE" sz="2400" dirty="0" smtClean="0">
                <a:solidFill>
                  <a:srgbClr val="0070C0"/>
                </a:solidFill>
              </a:rPr>
              <a:t>hittills bokade</a:t>
            </a:r>
            <a:r>
              <a:rPr lang="sv-SE" sz="2400" dirty="0" smtClean="0"/>
              <a:t>)</a:t>
            </a:r>
            <a:endParaRPr lang="sv-SE" sz="2400" dirty="0"/>
          </a:p>
          <a:p>
            <a:pPr lvl="1"/>
            <a:r>
              <a:rPr lang="sv-SE" sz="2000" dirty="0" smtClean="0"/>
              <a:t>Februari?		Barkarö (hemma)</a:t>
            </a:r>
          </a:p>
          <a:p>
            <a:pPr lvl="1"/>
            <a:r>
              <a:rPr lang="sv-SE" sz="2000" dirty="0" smtClean="0"/>
              <a:t>13 mars		VIK hemma  (</a:t>
            </a:r>
            <a:r>
              <a:rPr lang="sv-SE" sz="2000" dirty="0" err="1" smtClean="0"/>
              <a:t>Kl</a:t>
            </a:r>
            <a:r>
              <a:rPr lang="sv-SE" sz="2000" dirty="0" smtClean="0"/>
              <a:t> 18:00 Solid Park)</a:t>
            </a:r>
          </a:p>
          <a:p>
            <a:pPr lvl="1"/>
            <a:r>
              <a:rPr lang="sv-SE" sz="2000" dirty="0" smtClean="0"/>
              <a:t>7 april		SSK OBS </a:t>
            </a:r>
            <a:r>
              <a:rPr lang="sv-SE" sz="2000" dirty="0" err="1" smtClean="0"/>
              <a:t>hemmamtach</a:t>
            </a:r>
            <a:r>
              <a:rPr lang="sv-SE" sz="2000" dirty="0" smtClean="0"/>
              <a:t> (</a:t>
            </a:r>
            <a:r>
              <a:rPr lang="sv-SE" sz="2000" dirty="0" err="1" smtClean="0"/>
              <a:t>Kl</a:t>
            </a:r>
            <a:r>
              <a:rPr lang="sv-SE" sz="2000" dirty="0"/>
              <a:t> </a:t>
            </a:r>
            <a:r>
              <a:rPr lang="sv-SE" sz="2000" dirty="0" smtClean="0"/>
              <a:t>9 Hamre)</a:t>
            </a:r>
          </a:p>
          <a:p>
            <a:pPr lvl="1"/>
            <a:r>
              <a:rPr lang="sv-SE" sz="2000" dirty="0" smtClean="0"/>
              <a:t>13 april		VIK borta (</a:t>
            </a:r>
            <a:r>
              <a:rPr lang="sv-SE" sz="2000" dirty="0" err="1" smtClean="0"/>
              <a:t>Kl</a:t>
            </a:r>
            <a:r>
              <a:rPr lang="sv-SE" sz="2000" dirty="0" smtClean="0"/>
              <a:t> 16 </a:t>
            </a:r>
            <a:r>
              <a:rPr lang="sv-SE" sz="2000" dirty="0" err="1" smtClean="0"/>
              <a:t>Skultuna</a:t>
            </a:r>
            <a:r>
              <a:rPr lang="sv-SE" sz="2000" dirty="0" smtClean="0"/>
              <a:t> Gräsplan) </a:t>
            </a:r>
          </a:p>
          <a:p>
            <a:pPr marL="109728" indent="0">
              <a:buNone/>
            </a:pPr>
            <a:endParaRPr lang="sv-SE" sz="2400" dirty="0"/>
          </a:p>
          <a:p>
            <a:pPr marL="109728" indent="0">
              <a:buNone/>
            </a:pPr>
            <a:r>
              <a:rPr lang="sv-SE" sz="2400" dirty="0" smtClean="0"/>
              <a:t>Ingen Gothia Cup i år. Bara 11 manna i vår ålder.</a:t>
            </a:r>
            <a:br>
              <a:rPr lang="sv-SE" sz="2400" dirty="0" smtClean="0"/>
            </a:br>
            <a:r>
              <a:rPr lang="sv-SE" sz="2400" dirty="0" smtClean="0"/>
              <a:t>Plan för 2020!</a:t>
            </a:r>
          </a:p>
          <a:p>
            <a:pPr marL="109728" indent="0">
              <a:buNone/>
            </a:pPr>
            <a:endParaRPr lang="sv-SE" sz="2400" dirty="0"/>
          </a:p>
          <a:p>
            <a:pPr marL="109728" indent="0">
              <a:buNone/>
            </a:pPr>
            <a:r>
              <a:rPr lang="sv-SE" sz="2400" u="sng" dirty="0" smtClean="0"/>
              <a:t>Cuper vår</a:t>
            </a:r>
          </a:p>
          <a:p>
            <a:pPr lvl="1"/>
            <a:r>
              <a:rPr lang="sv-SE" dirty="0" err="1" smtClean="0"/>
              <a:t>Fibra</a:t>
            </a:r>
            <a:r>
              <a:rPr lang="sv-SE" dirty="0" smtClean="0"/>
              <a:t> Cup (f.d. Sharp cup) 30 maj – 1 juni</a:t>
            </a:r>
          </a:p>
          <a:p>
            <a:pPr lvl="1"/>
            <a:r>
              <a:rPr lang="sv-SE" dirty="0" err="1" smtClean="0"/>
              <a:t>Aroscupen</a:t>
            </a:r>
            <a:r>
              <a:rPr lang="sv-SE" dirty="0" smtClean="0"/>
              <a:t> </a:t>
            </a:r>
            <a:r>
              <a:rPr lang="sv-SE" dirty="0"/>
              <a:t>den </a:t>
            </a:r>
            <a:r>
              <a:rPr lang="sv-SE" dirty="0" smtClean="0"/>
              <a:t>27 </a:t>
            </a:r>
            <a:r>
              <a:rPr lang="sv-SE" dirty="0"/>
              <a:t>juni – </a:t>
            </a:r>
            <a:r>
              <a:rPr lang="sv-SE" dirty="0" smtClean="0"/>
              <a:t>30 juni </a:t>
            </a:r>
          </a:p>
          <a:p>
            <a:pPr marL="393192" lvl="1" indent="0">
              <a:buNone/>
            </a:pPr>
            <a:endParaRPr lang="sv-SE" sz="2400" dirty="0" smtClean="0"/>
          </a:p>
          <a:p>
            <a:pPr marL="137160" indent="0">
              <a:buNone/>
            </a:pPr>
            <a:r>
              <a:rPr lang="sv-SE" sz="2400" u="sng" dirty="0"/>
              <a:t>Cuper </a:t>
            </a:r>
            <a:r>
              <a:rPr lang="sv-SE" sz="2400" u="sng" dirty="0" smtClean="0"/>
              <a:t>höst</a:t>
            </a:r>
          </a:p>
          <a:p>
            <a:pPr lvl="1"/>
            <a:r>
              <a:rPr lang="sv-SE" dirty="0" smtClean="0"/>
              <a:t>Ej planerat ännu</a:t>
            </a:r>
          </a:p>
          <a:p>
            <a:pPr lvl="1"/>
            <a:endParaRPr lang="sv-SE" sz="2400" u="sng" dirty="0"/>
          </a:p>
          <a:p>
            <a:pPr marL="109728" indent="0">
              <a:buNone/>
            </a:pPr>
            <a:endParaRPr lang="sv-SE" sz="2400" dirty="0" smtClean="0"/>
          </a:p>
          <a:p>
            <a:pPr lvl="1"/>
            <a:endParaRPr lang="sv-SE" sz="2000" dirty="0"/>
          </a:p>
          <a:p>
            <a:pPr lvl="1"/>
            <a:endParaRPr lang="sv-SE" sz="2000" dirty="0" smtClean="0"/>
          </a:p>
          <a:p>
            <a:pPr lvl="1"/>
            <a:endParaRPr lang="sv-SE" sz="2000" dirty="0" smtClean="0"/>
          </a:p>
          <a:p>
            <a:pPr marL="393192" lvl="1" indent="0">
              <a:buNone/>
            </a:pPr>
            <a:endParaRPr lang="sv-SE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sv-SE" dirty="0" smtClean="0"/>
              <a:t>Träningsmatcher &amp; Cuper 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Träningsplanering Vår 2019</a:t>
            </a:r>
            <a:endParaRPr lang="sv-S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7638"/>
            <a:ext cx="7488832" cy="566124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sv-SE" b="1" i="1" u="sng" dirty="0" smtClean="0"/>
              <a:t>v2 </a:t>
            </a:r>
            <a:r>
              <a:rPr lang="sv-SE" b="1" i="1" u="sng" dirty="0"/>
              <a:t>v3 v4</a:t>
            </a:r>
            <a:endParaRPr lang="sv-SE" dirty="0"/>
          </a:p>
          <a:p>
            <a:r>
              <a:rPr lang="sv-SE" b="1" dirty="0"/>
              <a:t>Tema1 -</a:t>
            </a:r>
            <a:r>
              <a:rPr lang="sv-SE" dirty="0"/>
              <a:t> Anfallsspel - Spelbarhet och </a:t>
            </a:r>
            <a:r>
              <a:rPr lang="sv-SE" dirty="0" smtClean="0"/>
              <a:t>spelavstånd</a:t>
            </a:r>
            <a:br>
              <a:rPr lang="sv-SE" dirty="0" smtClean="0"/>
            </a:br>
            <a:endParaRPr lang="sv-SE" dirty="0"/>
          </a:p>
          <a:p>
            <a:r>
              <a:rPr lang="sv-SE" b="1" i="1" u="sng" dirty="0"/>
              <a:t>v5 v6 v7</a:t>
            </a:r>
            <a:endParaRPr lang="sv-SE" dirty="0"/>
          </a:p>
          <a:p>
            <a:r>
              <a:rPr lang="sv-SE" b="1" dirty="0"/>
              <a:t>Tema 2 -</a:t>
            </a:r>
            <a:r>
              <a:rPr lang="sv-SE" dirty="0"/>
              <a:t> Anfallsspel - Spelbredd och speldjup </a:t>
            </a:r>
            <a:br>
              <a:rPr lang="sv-SE" dirty="0"/>
            </a:br>
            <a:endParaRPr lang="sv-SE" dirty="0"/>
          </a:p>
          <a:p>
            <a:r>
              <a:rPr lang="sv-SE" b="1" i="1" u="sng" dirty="0"/>
              <a:t>v8 v10 v11(sportlov)</a:t>
            </a:r>
            <a:endParaRPr lang="sv-SE" dirty="0"/>
          </a:p>
          <a:p>
            <a:r>
              <a:rPr lang="sv-SE" b="1" dirty="0"/>
              <a:t>Tema 3 -</a:t>
            </a:r>
            <a:r>
              <a:rPr lang="sv-SE" dirty="0"/>
              <a:t> Försvarsspel </a:t>
            </a:r>
            <a:r>
              <a:rPr lang="sv-SE" dirty="0" smtClean="0"/>
              <a:t>– Press</a:t>
            </a:r>
            <a:br>
              <a:rPr lang="sv-SE" dirty="0" smtClean="0"/>
            </a:br>
            <a:endParaRPr lang="sv-SE" dirty="0"/>
          </a:p>
          <a:p>
            <a:r>
              <a:rPr lang="sv-SE" b="1" i="1" u="sng" dirty="0"/>
              <a:t>v12 v13 v14</a:t>
            </a:r>
            <a:endParaRPr lang="sv-SE" dirty="0"/>
          </a:p>
          <a:p>
            <a:r>
              <a:rPr lang="sv-SE" b="1" dirty="0"/>
              <a:t>Tema 4 -</a:t>
            </a:r>
            <a:r>
              <a:rPr lang="sv-SE" dirty="0"/>
              <a:t> Anfallsspel </a:t>
            </a:r>
            <a:r>
              <a:rPr lang="sv-SE" dirty="0" smtClean="0"/>
              <a:t>– Väggspel</a:t>
            </a:r>
            <a:br>
              <a:rPr lang="sv-SE" dirty="0" smtClean="0"/>
            </a:br>
            <a:endParaRPr lang="sv-SE" dirty="0"/>
          </a:p>
          <a:p>
            <a:r>
              <a:rPr lang="sv-SE" b="1" i="1" u="sng" dirty="0"/>
              <a:t>v15 v17 v18 (påsklov)</a:t>
            </a:r>
            <a:endParaRPr lang="sv-SE" dirty="0"/>
          </a:p>
          <a:p>
            <a:r>
              <a:rPr lang="sv-SE" b="1" dirty="0"/>
              <a:t>Tema 5 -</a:t>
            </a:r>
            <a:r>
              <a:rPr lang="sv-SE" dirty="0"/>
              <a:t> Anfallsspel </a:t>
            </a:r>
            <a:r>
              <a:rPr lang="sv-SE" dirty="0" smtClean="0"/>
              <a:t>– Överlappning</a:t>
            </a:r>
            <a:br>
              <a:rPr lang="sv-SE" dirty="0" smtClean="0"/>
            </a:br>
            <a:endParaRPr lang="sv-SE" dirty="0"/>
          </a:p>
          <a:p>
            <a:r>
              <a:rPr lang="sv-SE" b="1" i="1" u="sng" dirty="0"/>
              <a:t>v19 v20 v21</a:t>
            </a:r>
            <a:endParaRPr lang="sv-SE" dirty="0"/>
          </a:p>
          <a:p>
            <a:r>
              <a:rPr lang="sv-SE" b="1" dirty="0"/>
              <a:t>Tema 6 -</a:t>
            </a:r>
            <a:r>
              <a:rPr lang="sv-SE" dirty="0"/>
              <a:t> Försvarsspel - Press och </a:t>
            </a:r>
            <a:r>
              <a:rPr lang="sv-SE" dirty="0" smtClean="0"/>
              <a:t>täckning</a:t>
            </a:r>
            <a:br>
              <a:rPr lang="sv-SE" dirty="0" smtClean="0"/>
            </a:br>
            <a:endParaRPr lang="sv-SE" dirty="0"/>
          </a:p>
          <a:p>
            <a:r>
              <a:rPr lang="sv-SE" b="1" i="1" u="sng" dirty="0"/>
              <a:t>v22 v23 v24</a:t>
            </a:r>
            <a:endParaRPr lang="sv-SE" dirty="0"/>
          </a:p>
          <a:p>
            <a:r>
              <a:rPr lang="sv-SE" b="1" dirty="0"/>
              <a:t>Tema 7 -</a:t>
            </a:r>
            <a:r>
              <a:rPr lang="sv-SE" dirty="0"/>
              <a:t> Anfallsspel - </a:t>
            </a:r>
            <a:r>
              <a:rPr lang="sv-SE" dirty="0" smtClean="0"/>
              <a:t>Djupledsspel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0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044016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endParaRPr lang="sv-SE" dirty="0" smtClean="0"/>
          </a:p>
          <a:p>
            <a:pPr lvl="0"/>
            <a:r>
              <a:rPr lang="sv-SE" dirty="0" smtClean="0"/>
              <a:t>Träningsläger Enköping (se nästa sida)</a:t>
            </a:r>
          </a:p>
          <a:p>
            <a:pPr lvl="0"/>
            <a:r>
              <a:rPr lang="sv-SE" dirty="0" smtClean="0"/>
              <a:t>Fotografering 21/22 maj 2019</a:t>
            </a:r>
          </a:p>
          <a:p>
            <a:pPr lvl="0"/>
            <a:r>
              <a:rPr lang="sv-SE" dirty="0" smtClean="0"/>
              <a:t>Restaurangchansen</a:t>
            </a:r>
          </a:p>
          <a:p>
            <a:pPr lvl="0"/>
            <a:r>
              <a:rPr lang="sv-SE" dirty="0" smtClean="0"/>
              <a:t>Försäljning av toa/hushållspappret </a:t>
            </a:r>
            <a:endParaRPr lang="sv-SE" dirty="0"/>
          </a:p>
          <a:p>
            <a:pPr lvl="0"/>
            <a:r>
              <a:rPr lang="sv-SE" dirty="0" smtClean="0"/>
              <a:t>Bollkallar</a:t>
            </a:r>
          </a:p>
          <a:p>
            <a:pPr lvl="0"/>
            <a:r>
              <a:rPr lang="sv-SE" dirty="0" smtClean="0"/>
              <a:t>Försäljning </a:t>
            </a:r>
            <a:r>
              <a:rPr lang="sv-SE" smtClean="0"/>
              <a:t>av annat? </a:t>
            </a:r>
            <a:endParaRPr lang="sv-SE" dirty="0" smtClean="0"/>
          </a:p>
          <a:p>
            <a:pPr lvl="0"/>
            <a:r>
              <a:rPr lang="sv-SE" dirty="0" smtClean="0"/>
              <a:t>Andra idéer?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 och annat 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8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16/3 samling </a:t>
            </a:r>
            <a:r>
              <a:rPr lang="sv-SE" dirty="0" err="1" smtClean="0"/>
              <a:t>Kl</a:t>
            </a:r>
            <a:r>
              <a:rPr lang="sv-SE" dirty="0" smtClean="0"/>
              <a:t> 14 Idrottshuset Enköping</a:t>
            </a:r>
            <a:br>
              <a:rPr lang="sv-SE" dirty="0" smtClean="0"/>
            </a:br>
            <a:r>
              <a:rPr lang="sv-SE" dirty="0"/>
              <a:t>Torggatan 2 A, </a:t>
            </a:r>
            <a:r>
              <a:rPr lang="sv-SE" dirty="0" smtClean="0"/>
              <a:t>Enköping</a:t>
            </a:r>
          </a:p>
          <a:p>
            <a:r>
              <a:rPr lang="sv-SE" dirty="0" smtClean="0"/>
              <a:t>17/3 Hämtning </a:t>
            </a:r>
            <a:r>
              <a:rPr lang="sv-SE" dirty="0" err="1" smtClean="0"/>
              <a:t>Kl</a:t>
            </a:r>
            <a:r>
              <a:rPr lang="sv-SE" dirty="0" smtClean="0"/>
              <a:t> 14:15</a:t>
            </a:r>
          </a:p>
          <a:p>
            <a:r>
              <a:rPr lang="sv-SE" dirty="0" smtClean="0"/>
              <a:t>Ingår 1 middag, 1 frukost, 1 lunch, 2 mellanmål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Träningsläger Enköping</a:t>
            </a:r>
            <a:endParaRPr lang="sv-SE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3969296"/>
            <a:ext cx="4834880" cy="28887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v-SE" dirty="0" smtClean="0"/>
              <a:t>Hjälp av föräldrar</a:t>
            </a:r>
          </a:p>
          <a:p>
            <a:pPr lvl="1"/>
            <a:r>
              <a:rPr lang="sv-SE" dirty="0" smtClean="0"/>
              <a:t>16/3 Mackor till alla efter badet och innan fotboll</a:t>
            </a:r>
          </a:p>
          <a:p>
            <a:pPr lvl="1"/>
            <a:r>
              <a:rPr lang="sv-SE" dirty="0" smtClean="0"/>
              <a:t>17/3 Mackor och frukt till barnen vid hämtning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285754" y="3969296"/>
            <a:ext cx="3394720" cy="28887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v-SE" dirty="0"/>
              <a:t>Ta med</a:t>
            </a:r>
          </a:p>
          <a:p>
            <a:pPr lvl="1"/>
            <a:r>
              <a:rPr lang="sv-SE" dirty="0"/>
              <a:t>Badkläder</a:t>
            </a:r>
          </a:p>
          <a:p>
            <a:pPr lvl="1"/>
            <a:r>
              <a:rPr lang="sv-SE" dirty="0"/>
              <a:t>Fotbollskläder </a:t>
            </a:r>
          </a:p>
          <a:p>
            <a:pPr lvl="1"/>
            <a:r>
              <a:rPr lang="sv-SE" dirty="0" smtClean="0"/>
              <a:t>Ombyte</a:t>
            </a:r>
          </a:p>
          <a:p>
            <a:pPr lvl="1"/>
            <a:r>
              <a:rPr lang="sv-SE" dirty="0" smtClean="0"/>
              <a:t>Duschgrejor </a:t>
            </a:r>
            <a:endParaRPr lang="sv-SE" dirty="0"/>
          </a:p>
          <a:p>
            <a:pPr lvl="1"/>
            <a:r>
              <a:rPr lang="sv-SE" dirty="0" smtClean="0"/>
              <a:t>Liggunderlag </a:t>
            </a:r>
          </a:p>
          <a:p>
            <a:pPr lvl="1"/>
            <a:r>
              <a:rPr lang="sv-SE" dirty="0" smtClean="0"/>
              <a:t>Sovsäck + Kudde</a:t>
            </a:r>
            <a:endParaRPr lang="sv-SE" dirty="0"/>
          </a:p>
          <a:p>
            <a:pPr lvl="1"/>
            <a:r>
              <a:rPr lang="sv-SE" dirty="0" err="1" smtClean="0"/>
              <a:t>Tbd</a:t>
            </a:r>
            <a:r>
              <a:rPr lang="sv-S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28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Ekonomi 2019 </a:t>
            </a:r>
            <a:br>
              <a:rPr lang="sv-SE" dirty="0" smtClean="0"/>
            </a:br>
            <a:r>
              <a:rPr lang="sv-SE" dirty="0" smtClean="0"/>
              <a:t>Karin Spector</a:t>
            </a:r>
            <a:br>
              <a:rPr lang="sv-SE" dirty="0" smtClean="0"/>
            </a:br>
            <a:r>
              <a:rPr lang="sv-SE" dirty="0" err="1" smtClean="0"/>
              <a:t>Update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2018-02-08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68"/>
              </p:ext>
            </p:extLst>
          </p:nvPr>
        </p:nvGraphicFramePr>
        <p:xfrm>
          <a:off x="4283968" y="-4"/>
          <a:ext cx="4752527" cy="6912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602"/>
                <a:gridCol w="1990925"/>
              </a:tblGrid>
              <a:tr h="43833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I kassan per 2018-03-05 (förra föräldramötet)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29.389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Intäkt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Sharp Cup 2018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2.000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833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Sponsor 2018 (5000Kr - kostnad för tryck) 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17.635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833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Restaurangchansen </a:t>
                      </a:r>
                      <a:r>
                        <a:rPr lang="sv-SE" sz="1400" u="none" strike="noStrike" dirty="0">
                          <a:effectLst/>
                        </a:rPr>
                        <a:t>inbetalt 2018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18.490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Återbetalning kickoff cup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1.050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Overaller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10.800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Fika försäljning (</a:t>
                      </a:r>
                      <a:r>
                        <a:rPr lang="sv-SE" sz="1400" u="none" strike="noStrike" dirty="0" err="1">
                          <a:effectLst/>
                        </a:rPr>
                        <a:t>swish</a:t>
                      </a:r>
                      <a:r>
                        <a:rPr lang="sv-SE" sz="1400" u="none" strike="noStrike" dirty="0">
                          <a:effectLst/>
                        </a:rPr>
                        <a:t>)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4.669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Toapapper 2018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29.280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83.924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Utgifter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Bowling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-1.875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Oktobercupen 2018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-2.000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833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Betalt för Restaurangchansen till IFK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-13.455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Betalning toapapper 2018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-21.470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Betalning kläder till IFK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-37.233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Present tränarna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-110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Utlägg fika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-98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err="1">
                          <a:effectLst/>
                        </a:rPr>
                        <a:t>Aroscupen</a:t>
                      </a:r>
                      <a:r>
                        <a:rPr lang="sv-SE" sz="1400" u="none" strike="noStrike" dirty="0">
                          <a:effectLst/>
                        </a:rPr>
                        <a:t> 2019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-4.000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-80.241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Total i kassan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u="none" strike="noStrike" dirty="0">
                          <a:effectLst/>
                        </a:rPr>
                        <a:t>33.073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Varav på konto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32.704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Handkassa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369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6" marR="5466" marT="5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0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900000"/>
          </a:xfrm>
        </p:spPr>
        <p:txBody>
          <a:bodyPr>
            <a:normAutofit/>
          </a:bodyPr>
          <a:lstStyle/>
          <a:p>
            <a:r>
              <a:rPr lang="sv-SE" dirty="0" smtClean="0"/>
              <a:t>IFK </a:t>
            </a:r>
            <a:r>
              <a:rPr lang="sv-SE" dirty="0"/>
              <a:t>Västerås grundades 1898 (Västerås äldsta fotbollsförening</a:t>
            </a:r>
            <a:r>
              <a:rPr lang="sv-SE" dirty="0" smtClean="0"/>
              <a:t>)</a:t>
            </a:r>
            <a:endParaRPr lang="sv-SE" i="1" dirty="0" smtClean="0"/>
          </a:p>
          <a:p>
            <a:r>
              <a:rPr lang="sv-SE" dirty="0"/>
              <a:t>1904 Spelas den första fotbollsmatchen. Matchen spelas i Sala mot Köping</a:t>
            </a:r>
            <a:r>
              <a:rPr lang="sv-SE" dirty="0" smtClean="0"/>
              <a:t>.</a:t>
            </a:r>
          </a:p>
          <a:p>
            <a:r>
              <a:rPr lang="sv-SE" dirty="0" smtClean="0"/>
              <a:t>Herrlaget spelar just nu i division 4</a:t>
            </a:r>
          </a:p>
          <a:p>
            <a:r>
              <a:rPr lang="sv-SE" dirty="0" smtClean="0"/>
              <a:t>Hemsida </a:t>
            </a:r>
            <a:r>
              <a:rPr lang="sv-SE" dirty="0"/>
              <a:t>IFK Fotboll: http://</a:t>
            </a:r>
            <a:r>
              <a:rPr lang="sv-SE" dirty="0" smtClean="0"/>
              <a:t>www.ifk.nu</a:t>
            </a:r>
          </a:p>
          <a:p>
            <a:r>
              <a:rPr lang="sv-SE" dirty="0" smtClean="0"/>
              <a:t>Blåa tråden  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IFK info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-108520" y="1412776"/>
            <a:ext cx="8229600" cy="48999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sv-SE" dirty="0" smtClean="0"/>
          </a:p>
          <a:p>
            <a:pPr lvl="1"/>
            <a:r>
              <a:rPr lang="sv-SE" dirty="0" smtClean="0"/>
              <a:t>Magnus </a:t>
            </a:r>
            <a:r>
              <a:rPr lang="sv-SE" dirty="0" err="1" smtClean="0"/>
              <a:t>Elvhage</a:t>
            </a:r>
            <a:r>
              <a:rPr lang="sv-SE" dirty="0" smtClean="0"/>
              <a:t>			</a:t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dirty="0"/>
              <a:t>Sabina Siwertson 			</a:t>
            </a:r>
            <a:endParaRPr lang="sv-SE" dirty="0" smtClean="0"/>
          </a:p>
          <a:p>
            <a:pPr lvl="1"/>
            <a:endParaRPr lang="sv-SE" dirty="0"/>
          </a:p>
          <a:p>
            <a:pPr lvl="1"/>
            <a:r>
              <a:rPr lang="sv-SE" dirty="0"/>
              <a:t>Henrik Linder 				</a:t>
            </a:r>
            <a:endParaRPr lang="sv-SE" sz="6600" dirty="0"/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Peter Eriksson</a:t>
            </a:r>
            <a:br>
              <a:rPr lang="sv-SE" dirty="0" smtClean="0"/>
            </a:br>
            <a:endParaRPr lang="sv-SE" dirty="0"/>
          </a:p>
          <a:p>
            <a:pPr lvl="1"/>
            <a:r>
              <a:rPr lang="sv-SE" dirty="0" err="1" smtClean="0"/>
              <a:t>Sükrü</a:t>
            </a:r>
            <a:r>
              <a:rPr lang="sv-SE" dirty="0" smtClean="0"/>
              <a:t> </a:t>
            </a:r>
            <a:r>
              <a:rPr lang="sv-SE" dirty="0" err="1" smtClean="0"/>
              <a:t>Soner</a:t>
            </a:r>
            <a:r>
              <a:rPr lang="sv-SE" dirty="0"/>
              <a:t>				</a:t>
            </a:r>
            <a:endParaRPr lang="sv-SE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506" y="1763791"/>
            <a:ext cx="1602940" cy="67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547378"/>
            <a:ext cx="1872208" cy="466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169834"/>
            <a:ext cx="1911657" cy="581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578" y="4009806"/>
            <a:ext cx="1400777" cy="667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578" y="4885719"/>
            <a:ext cx="1376363" cy="890588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v-SE" dirty="0" smtClean="0"/>
              <a:t>Sponsorer </a:t>
            </a:r>
            <a:r>
              <a:rPr lang="sv-SE" dirty="0" smtClean="0"/>
              <a:t>2019</a:t>
            </a:r>
            <a:endParaRPr lang="sv-SE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5843447" y="2937910"/>
            <a:ext cx="1680881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v-SE" dirty="0" smtClean="0"/>
              <a:t>Tack!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8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6" y="3784099"/>
            <a:ext cx="3363895" cy="3363895"/>
          </a:xfrm>
        </p:spPr>
      </p:pic>
      <p:grpSp>
        <p:nvGrpSpPr>
          <p:cNvPr id="23" name="Group 22"/>
          <p:cNvGrpSpPr>
            <a:grpSpLocks noChangeAspect="1"/>
          </p:cNvGrpSpPr>
          <p:nvPr/>
        </p:nvGrpSpPr>
        <p:grpSpPr>
          <a:xfrm rot="19566597">
            <a:off x="2171414" y="4829196"/>
            <a:ext cx="520084" cy="520084"/>
            <a:chOff x="0" y="0"/>
            <a:chExt cx="7361314" cy="736129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3034" y="2081048"/>
              <a:ext cx="4256405" cy="210883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2413" y="4004441"/>
              <a:ext cx="5533390" cy="162369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082" y="5707117"/>
              <a:ext cx="4624705" cy="165417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4224655" cy="236918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40924" y="31531"/>
              <a:ext cx="3120390" cy="2375535"/>
            </a:xfrm>
            <a:prstGeom prst="rect">
              <a:avLst/>
            </a:prstGeom>
          </p:spPr>
        </p:pic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70626" y="1020097"/>
            <a:ext cx="3670084" cy="3250258"/>
            <a:chOff x="317480" y="1196752"/>
            <a:chExt cx="3740217" cy="33123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7480" y="1196752"/>
              <a:ext cx="3740217" cy="33123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726" y="2852936"/>
              <a:ext cx="523875" cy="59531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942973" y="3557606"/>
              <a:ext cx="697627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XY</a:t>
              </a:r>
              <a:endPara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9221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v-SE" dirty="0" smtClean="0"/>
              <a:t>Adidas </a:t>
            </a:r>
            <a:r>
              <a:rPr lang="sv-SE" dirty="0" err="1" smtClean="0"/>
              <a:t>Tiro</a:t>
            </a:r>
            <a:r>
              <a:rPr lang="sv-SE" dirty="0" smtClean="0"/>
              <a:t> Väska</a:t>
            </a:r>
            <a:br>
              <a:rPr lang="sv-SE" dirty="0" smtClean="0"/>
            </a:br>
            <a:r>
              <a:rPr lang="sv-SE" dirty="0" smtClean="0"/>
              <a:t>Extra fack för skor  </a:t>
            </a:r>
            <a:endParaRPr lang="sv-SE" dirty="0"/>
          </a:p>
        </p:txBody>
      </p:sp>
      <p:grpSp>
        <p:nvGrpSpPr>
          <p:cNvPr id="36" name="Group 35"/>
          <p:cNvGrpSpPr/>
          <p:nvPr/>
        </p:nvGrpSpPr>
        <p:grpSpPr>
          <a:xfrm>
            <a:off x="4720233" y="2360824"/>
            <a:ext cx="4404937" cy="4353053"/>
            <a:chOff x="1992113" y="1946331"/>
            <a:chExt cx="5758807" cy="480265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92113" y="1946331"/>
              <a:ext cx="5758807" cy="4802655"/>
            </a:xfrm>
            <a:prstGeom prst="rect">
              <a:avLst/>
            </a:prstGeom>
          </p:spPr>
        </p:pic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 rot="19566597">
              <a:off x="3732343" y="3882304"/>
              <a:ext cx="2726240" cy="2726240"/>
              <a:chOff x="0" y="0"/>
              <a:chExt cx="7361314" cy="736129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3034" y="2081048"/>
                <a:ext cx="4256405" cy="210883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2413" y="4004441"/>
                <a:ext cx="5533390" cy="162369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8082" y="5707117"/>
                <a:ext cx="4624705" cy="165417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4224655" cy="23691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0924" y="31531"/>
                <a:ext cx="3120390" cy="2375535"/>
              </a:xfrm>
              <a:prstGeom prst="rect">
                <a:avLst/>
              </a:prstGeom>
            </p:spPr>
          </p:pic>
        </p:grpSp>
      </p:grpSp>
      <p:sp>
        <p:nvSpPr>
          <p:cNvPr id="22" name="Content Placeholder 1"/>
          <p:cNvSpPr txBox="1">
            <a:spLocks/>
          </p:cNvSpPr>
          <p:nvPr/>
        </p:nvSpPr>
        <p:spPr>
          <a:xfrm>
            <a:off x="5940152" y="1384925"/>
            <a:ext cx="1589348" cy="5883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v-SE" dirty="0" smtClean="0"/>
              <a:t>300Kr</a:t>
            </a:r>
          </a:p>
        </p:txBody>
      </p:sp>
    </p:spTree>
    <p:extLst>
      <p:ext uri="{BB962C8B-B14F-4D97-AF65-F5344CB8AC3E}">
        <p14:creationId xmlns:p14="http://schemas.microsoft.com/office/powerpoint/2010/main" val="30431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upplever ni oss som tränare?</a:t>
            </a:r>
          </a:p>
          <a:p>
            <a:pPr lvl="1"/>
            <a:r>
              <a:rPr lang="sv-SE" dirty="0" smtClean="0"/>
              <a:t>Vad är bra?</a:t>
            </a:r>
          </a:p>
          <a:p>
            <a:pPr lvl="1"/>
            <a:r>
              <a:rPr lang="sv-SE" dirty="0" smtClean="0"/>
              <a:t>Vad kan utvecklas?</a:t>
            </a:r>
          </a:p>
          <a:p>
            <a:pPr marL="393192" lvl="1" indent="0">
              <a:buNone/>
            </a:pPr>
            <a:endParaRPr lang="sv-SE" dirty="0"/>
          </a:p>
          <a:p>
            <a:pPr lvl="1"/>
            <a:endParaRPr lang="sv-SE" dirty="0" smtClean="0"/>
          </a:p>
          <a:p>
            <a:r>
              <a:rPr lang="sv-SE" dirty="0" smtClean="0"/>
              <a:t>Ledord: </a:t>
            </a:r>
          </a:p>
          <a:p>
            <a:pPr lvl="1"/>
            <a:r>
              <a:rPr lang="sv-SE" dirty="0" smtClean="0"/>
              <a:t>Coachande under match</a:t>
            </a:r>
          </a:p>
          <a:p>
            <a:pPr lvl="1"/>
            <a:r>
              <a:rPr lang="sv-SE" dirty="0" smtClean="0"/>
              <a:t>Träningsupplägg</a:t>
            </a:r>
          </a:p>
          <a:p>
            <a:pPr lvl="1"/>
            <a:r>
              <a:rPr lang="sv-SE" dirty="0" smtClean="0"/>
              <a:t>Filosofi</a:t>
            </a:r>
          </a:p>
          <a:p>
            <a:pPr lvl="1"/>
            <a:r>
              <a:rPr lang="sv-SE" dirty="0" smtClean="0"/>
              <a:t>Involvering </a:t>
            </a:r>
          </a:p>
          <a:p>
            <a:pPr lvl="1"/>
            <a:r>
              <a:rPr lang="sv-SE" dirty="0" smtClean="0"/>
              <a:t>osv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 till tränarna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7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 för visat intresse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IFK Västerås P-05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90101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sv-SE" b="1" dirty="0" smtClean="0"/>
              <a:t>Kansli </a:t>
            </a:r>
            <a:r>
              <a:rPr lang="sv-SE" b="1" dirty="0"/>
              <a:t>/ Licenser  / Lag</a:t>
            </a:r>
            <a:endParaRPr lang="sv-SE" dirty="0"/>
          </a:p>
          <a:p>
            <a:r>
              <a:rPr lang="sv-SE" dirty="0"/>
              <a:t>Susanne Lindqvist 021-41 44 22 / 070 310 17 00</a:t>
            </a:r>
          </a:p>
          <a:p>
            <a:r>
              <a:rPr lang="sv-SE" dirty="0"/>
              <a:t>Mail: </a:t>
            </a:r>
            <a:r>
              <a:rPr lang="sv-SE" u="sng" dirty="0" smtClean="0">
                <a:hlinkClick r:id="rId2"/>
              </a:rPr>
              <a:t>susanne@ifk.nu</a:t>
            </a:r>
            <a:r>
              <a:rPr lang="sv-SE" u="sng" dirty="0" smtClean="0"/>
              <a:t/>
            </a:r>
            <a:br>
              <a:rPr lang="sv-SE" u="sng" dirty="0" smtClean="0"/>
            </a:br>
            <a:endParaRPr lang="sv-SE" dirty="0"/>
          </a:p>
          <a:p>
            <a:pPr marL="109728" indent="0">
              <a:buNone/>
            </a:pPr>
            <a:r>
              <a:rPr lang="sv-SE" b="1" dirty="0" smtClean="0"/>
              <a:t>Kansli </a:t>
            </a:r>
            <a:r>
              <a:rPr lang="sv-SE" b="1" dirty="0"/>
              <a:t>/Medlem</a:t>
            </a:r>
            <a:endParaRPr lang="sv-SE" dirty="0"/>
          </a:p>
          <a:p>
            <a:r>
              <a:rPr lang="sv-SE" dirty="0"/>
              <a:t>Sofia Olsson  021-41 44 22</a:t>
            </a:r>
          </a:p>
          <a:p>
            <a:r>
              <a:rPr lang="sv-SE" dirty="0"/>
              <a:t>Mail:  </a:t>
            </a:r>
            <a:r>
              <a:rPr lang="sv-SE" u="sng" dirty="0" smtClean="0">
                <a:hlinkClick r:id="rId3"/>
              </a:rPr>
              <a:t>sofia@ifk.nu</a:t>
            </a:r>
            <a:endParaRPr lang="sv-SE" dirty="0"/>
          </a:p>
          <a:p>
            <a:pPr marL="109728" indent="0">
              <a:buNone/>
            </a:pPr>
            <a:r>
              <a:rPr lang="sv-SE" b="1" dirty="0"/>
              <a:t/>
            </a:r>
            <a:br>
              <a:rPr lang="sv-SE" b="1" dirty="0"/>
            </a:br>
            <a:r>
              <a:rPr lang="sv-SE" dirty="0"/>
              <a:t/>
            </a:r>
            <a:br>
              <a:rPr lang="sv-SE" dirty="0"/>
            </a:br>
            <a:r>
              <a:rPr lang="sv-SE" b="1" dirty="0" smtClean="0"/>
              <a:t>Herrlaget/utveckling </a:t>
            </a:r>
            <a:r>
              <a:rPr lang="sv-SE" b="1" dirty="0"/>
              <a:t>Ungdom</a:t>
            </a:r>
            <a:endParaRPr lang="sv-SE" dirty="0"/>
          </a:p>
          <a:p>
            <a:r>
              <a:rPr lang="sv-SE" dirty="0"/>
              <a:t>Jonny Rödlund </a:t>
            </a:r>
            <a:r>
              <a:rPr lang="sv-SE" dirty="0" smtClean="0"/>
              <a:t>har slutat </a:t>
            </a:r>
            <a:endParaRPr lang="sv-SE" dirty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IFK info </a:t>
            </a:r>
            <a:r>
              <a:rPr lang="sv-SE" dirty="0" smtClean="0"/>
              <a:t>(2)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4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239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sv-SE" dirty="0"/>
          </a:p>
          <a:p>
            <a:pPr lvl="0">
              <a:buClr>
                <a:srgbClr val="2DA2BF"/>
              </a:buClr>
            </a:pPr>
            <a:r>
              <a:rPr lang="sv-SE" dirty="0" smtClean="0">
                <a:solidFill>
                  <a:prstClr val="black"/>
                </a:solidFill>
              </a:rPr>
              <a:t>Magnus </a:t>
            </a:r>
            <a:r>
              <a:rPr lang="sv-SE" dirty="0" err="1" smtClean="0">
                <a:solidFill>
                  <a:prstClr val="black"/>
                </a:solidFill>
              </a:rPr>
              <a:t>Elvhage</a:t>
            </a:r>
            <a:r>
              <a:rPr lang="sv-SE" dirty="0" smtClean="0">
                <a:solidFill>
                  <a:prstClr val="black"/>
                </a:solidFill>
              </a:rPr>
              <a:t>, </a:t>
            </a:r>
            <a:r>
              <a:rPr lang="sv-SE" sz="2200" i="1" dirty="0"/>
              <a:t>tränare</a:t>
            </a:r>
          </a:p>
          <a:p>
            <a:pPr lvl="0">
              <a:buClr>
                <a:srgbClr val="2DA2BF"/>
              </a:buClr>
            </a:pPr>
            <a:r>
              <a:rPr lang="sv-SE" dirty="0" smtClean="0">
                <a:solidFill>
                  <a:prstClr val="black"/>
                </a:solidFill>
              </a:rPr>
              <a:t>Lars Ericsson, </a:t>
            </a:r>
            <a:r>
              <a:rPr lang="sv-SE" sz="2200" i="1" dirty="0" smtClean="0">
                <a:solidFill>
                  <a:prstClr val="black"/>
                </a:solidFill>
              </a:rPr>
              <a:t>tränare och målvaktstränare</a:t>
            </a:r>
            <a:endParaRPr lang="sv-SE" sz="2200" i="1" dirty="0" smtClean="0"/>
          </a:p>
          <a:p>
            <a:r>
              <a:rPr lang="sv-SE" dirty="0" smtClean="0"/>
              <a:t>Ole Jonsson, </a:t>
            </a:r>
            <a:r>
              <a:rPr lang="sv-SE" sz="2200" i="1" dirty="0" smtClean="0"/>
              <a:t>tränare</a:t>
            </a:r>
          </a:p>
          <a:p>
            <a:r>
              <a:rPr lang="sv-SE" dirty="0" smtClean="0"/>
              <a:t>Göran </a:t>
            </a:r>
            <a:r>
              <a:rPr lang="sv-SE" dirty="0" err="1" smtClean="0"/>
              <a:t>Linvall</a:t>
            </a:r>
            <a:r>
              <a:rPr lang="sv-SE" dirty="0" smtClean="0"/>
              <a:t>, </a:t>
            </a:r>
            <a:r>
              <a:rPr lang="sv-SE" sz="2200" i="1" dirty="0">
                <a:solidFill>
                  <a:prstClr val="black"/>
                </a:solidFill>
              </a:rPr>
              <a:t>tränare</a:t>
            </a:r>
          </a:p>
          <a:p>
            <a:r>
              <a:rPr lang="sv-SE" dirty="0" smtClean="0"/>
              <a:t>Karsten Kretschmar, </a:t>
            </a:r>
            <a:r>
              <a:rPr lang="sv-SE" sz="2200" i="1" dirty="0">
                <a:solidFill>
                  <a:prstClr val="black"/>
                </a:solidFill>
              </a:rPr>
              <a:t>lagledare</a:t>
            </a:r>
            <a:r>
              <a:rPr lang="sv-SE" sz="2200" i="1" dirty="0" smtClean="0"/>
              <a:t> (och tränare)</a:t>
            </a:r>
          </a:p>
          <a:p>
            <a:pPr marL="109728" indent="0">
              <a:buNone/>
            </a:pPr>
            <a:endParaRPr lang="sv-SE" dirty="0"/>
          </a:p>
          <a:p>
            <a:pPr marL="109728" indent="0">
              <a:buNone/>
            </a:pPr>
            <a:r>
              <a:rPr lang="sv-SE" dirty="0" smtClean="0"/>
              <a:t>Set-</a:t>
            </a:r>
            <a:r>
              <a:rPr lang="sv-SE" dirty="0" err="1" smtClean="0"/>
              <a:t>up</a:t>
            </a:r>
            <a:r>
              <a:rPr lang="sv-SE" dirty="0" smtClean="0"/>
              <a:t> 2019:</a:t>
            </a:r>
          </a:p>
          <a:p>
            <a:endParaRPr lang="sv-SE" dirty="0" smtClean="0"/>
          </a:p>
          <a:p>
            <a:r>
              <a:rPr lang="sv-SE" dirty="0" smtClean="0"/>
              <a:t>Ansvar för träningsplanering:	Magnus (Göran)</a:t>
            </a:r>
            <a:endParaRPr lang="sv-SE" dirty="0"/>
          </a:p>
          <a:p>
            <a:r>
              <a:rPr lang="sv-SE" dirty="0" smtClean="0"/>
              <a:t>Målvaktsträning:			Lars (Karsten)</a:t>
            </a:r>
          </a:p>
          <a:p>
            <a:r>
              <a:rPr lang="sv-SE" dirty="0" smtClean="0"/>
              <a:t>Huvudtränare vid matcherna: Lars </a:t>
            </a:r>
            <a:r>
              <a:rPr lang="sv-SE" smtClean="0"/>
              <a:t>(Karsten)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  <a:p>
            <a:endParaRPr lang="sv-SE" sz="2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Ledare och Tränare 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4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Föräldrar</a:t>
            </a:r>
            <a:endParaRPr lang="sv-SE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628800"/>
            <a:ext cx="8229600" cy="47559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Föräldrar presenterar sig </a:t>
            </a:r>
          </a:p>
          <a:p>
            <a:pPr marL="109728" indent="0">
              <a:buFont typeface="Wingdings 3"/>
              <a:buNone/>
            </a:pPr>
            <a:endParaRPr lang="sv-SE" dirty="0" smtClean="0"/>
          </a:p>
          <a:p>
            <a:r>
              <a:rPr lang="sv-SE" dirty="0" smtClean="0"/>
              <a:t>Kassör:				Karin Spector</a:t>
            </a:r>
          </a:p>
          <a:p>
            <a:r>
              <a:rPr lang="sv-SE" dirty="0" smtClean="0"/>
              <a:t>Matchvärdansvarig:		Åke Siwertson?</a:t>
            </a:r>
            <a:endParaRPr lang="sv-SE" sz="2200" i="1" dirty="0"/>
          </a:p>
        </p:txBody>
      </p:sp>
    </p:spTree>
    <p:extLst>
      <p:ext uri="{BB962C8B-B14F-4D97-AF65-F5344CB8AC3E}">
        <p14:creationId xmlns:p14="http://schemas.microsoft.com/office/powerpoint/2010/main" val="13553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Tränarutbildning (</a:t>
            </a:r>
            <a:r>
              <a:rPr lang="sv-SE" dirty="0" err="1" smtClean="0"/>
              <a:t>Svff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8031612" cy="43882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1691516"/>
            <a:ext cx="2880320" cy="2889612"/>
            <a:chOff x="457200" y="1691516"/>
            <a:chExt cx="2880320" cy="2889612"/>
          </a:xfrm>
        </p:grpSpPr>
        <p:sp>
          <p:nvSpPr>
            <p:cNvPr id="6" name="Oval 5"/>
            <p:cNvSpPr/>
            <p:nvPr/>
          </p:nvSpPr>
          <p:spPr>
            <a:xfrm>
              <a:off x="611560" y="2636912"/>
              <a:ext cx="2088232" cy="1944216"/>
            </a:xfrm>
            <a:prstGeom prst="ellipse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Straight Arrow Connector 7"/>
            <p:cNvCxnSpPr>
              <a:stCxn id="6" idx="0"/>
              <a:endCxn id="10" idx="2"/>
            </p:cNvCxnSpPr>
            <p:nvPr/>
          </p:nvCxnSpPr>
          <p:spPr>
            <a:xfrm flipV="1">
              <a:off x="1655676" y="2060848"/>
              <a:ext cx="241684" cy="576064"/>
            </a:xfrm>
            <a:prstGeom prst="straightConnector1">
              <a:avLst/>
            </a:prstGeom>
            <a:noFill/>
            <a:ln w="104775">
              <a:headEnd type="none"/>
              <a:tailEnd type="stealt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" y="1691516"/>
              <a:ext cx="2880320" cy="369332"/>
            </a:xfrm>
            <a:prstGeom prst="rect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sv-SE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sv-SE" dirty="0"/>
                <a:t>Barn upp t.o.m. 12 år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47146" y="1417638"/>
            <a:ext cx="3821067" cy="3739554"/>
            <a:chOff x="2647146" y="1417638"/>
            <a:chExt cx="3821067" cy="3739554"/>
          </a:xfrm>
        </p:grpSpPr>
        <p:sp>
          <p:nvSpPr>
            <p:cNvPr id="14" name="Oval 13"/>
            <p:cNvSpPr/>
            <p:nvPr/>
          </p:nvSpPr>
          <p:spPr>
            <a:xfrm>
              <a:off x="2647146" y="3212976"/>
              <a:ext cx="2088232" cy="1944216"/>
            </a:xfrm>
            <a:prstGeom prst="ellipse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" name="Straight Arrow Connector 14"/>
            <p:cNvCxnSpPr>
              <a:stCxn id="14" idx="0"/>
              <a:endCxn id="19" idx="2"/>
            </p:cNvCxnSpPr>
            <p:nvPr/>
          </p:nvCxnSpPr>
          <p:spPr>
            <a:xfrm flipV="1">
              <a:off x="3691262" y="1786970"/>
              <a:ext cx="1336791" cy="1426006"/>
            </a:xfrm>
            <a:prstGeom prst="straightConnector1">
              <a:avLst/>
            </a:prstGeom>
            <a:noFill/>
            <a:ln w="104775">
              <a:headEnd type="none"/>
              <a:tailEnd type="stealt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87893" y="1417638"/>
              <a:ext cx="2880320" cy="369332"/>
            </a:xfrm>
            <a:prstGeom prst="rect">
              <a:avLst/>
            </a:prstGeom>
            <a:noFill/>
            <a:ln w="1047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sv-SE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sv-SE" dirty="0" smtClean="0"/>
                <a:t>Ungdomar 13-19 år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4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Truppen 2018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688"/>
            <a:ext cx="9144000" cy="60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1250"/>
            <a:ext cx="8229600" cy="4886062"/>
          </a:xfrm>
        </p:spPr>
        <p:txBody>
          <a:bodyPr>
            <a:normAutofit/>
          </a:bodyPr>
          <a:lstStyle/>
          <a:p>
            <a:r>
              <a:rPr lang="sv-SE" dirty="0" smtClean="0"/>
              <a:t>Nuvarande trupp: 24</a:t>
            </a:r>
          </a:p>
          <a:p>
            <a:r>
              <a:rPr lang="sv-SE" dirty="0" smtClean="0"/>
              <a:t>Nya spelare sedan sist: </a:t>
            </a:r>
            <a:endParaRPr lang="sv-SE" dirty="0"/>
          </a:p>
          <a:p>
            <a:pPr lvl="1"/>
            <a:r>
              <a:rPr lang="sv-SE" dirty="0" smtClean="0"/>
              <a:t>Luciano</a:t>
            </a:r>
            <a:endParaRPr lang="sv-SE" dirty="0"/>
          </a:p>
          <a:p>
            <a:pPr lvl="1"/>
            <a:r>
              <a:rPr lang="sv-SE" dirty="0" smtClean="0"/>
              <a:t>Leon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Slutat: </a:t>
            </a:r>
            <a:br>
              <a:rPr lang="sv-SE" dirty="0" smtClean="0"/>
            </a:br>
            <a:r>
              <a:rPr lang="sv-SE" sz="2300" dirty="0" smtClean="0"/>
              <a:t>Noel, Max, August Ha, </a:t>
            </a:r>
            <a:br>
              <a:rPr lang="sv-SE" sz="2300" dirty="0" smtClean="0"/>
            </a:br>
            <a:r>
              <a:rPr lang="sv-SE" sz="2300" dirty="0" smtClean="0"/>
              <a:t>Viggo, Lukas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Truppen 2019</a:t>
            </a:r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30615"/>
              </p:ext>
            </p:extLst>
          </p:nvPr>
        </p:nvGraphicFramePr>
        <p:xfrm>
          <a:off x="4860032" y="1417638"/>
          <a:ext cx="3456384" cy="4459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3602"/>
                <a:gridCol w="1892782"/>
              </a:tblGrid>
              <a:tr h="687298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Alvin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Jonte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Aros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Karl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Arvid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Kevin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August Ho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Leandro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Charlie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Leon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 E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Luciano</a:t>
                      </a:r>
                      <a:endParaRPr kumimoji="0" lang="sv-SE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Emil S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Melker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Erik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Oscar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smtClean="0">
                          <a:effectLst/>
                        </a:rPr>
                        <a:t>Gustav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Robin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Hugo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err="1">
                          <a:effectLst/>
                        </a:rPr>
                        <a:t>Sanad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096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Isac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Simon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Isak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smtClean="0">
                          <a:effectLst/>
                        </a:rPr>
                        <a:t>Victor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96752"/>
            <a:ext cx="6883875" cy="48061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P05 på Facebook</a:t>
            </a:r>
            <a:endParaRPr lang="sv-SE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15616" y="6093296"/>
            <a:ext cx="7344816" cy="36004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sv-SE" dirty="0" smtClean="0"/>
              <a:t>Skicka gärna en </a:t>
            </a:r>
            <a:r>
              <a:rPr lang="sv-SE" dirty="0" err="1" smtClean="0"/>
              <a:t>vänförfrågan</a:t>
            </a:r>
            <a:r>
              <a:rPr lang="sv-SE" dirty="0" smtClean="0"/>
              <a:t> till oss via FB!</a:t>
            </a:r>
            <a:endParaRPr lang="sv-SE" sz="2200" i="1" dirty="0"/>
          </a:p>
        </p:txBody>
      </p:sp>
    </p:spTree>
    <p:extLst>
      <p:ext uri="{BB962C8B-B14F-4D97-AF65-F5344CB8AC3E}">
        <p14:creationId xmlns:p14="http://schemas.microsoft.com/office/powerpoint/2010/main" val="40788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7262</TotalTime>
  <Words>645</Words>
  <Application>Microsoft Office PowerPoint</Application>
  <PresentationFormat>On-screen Show (4:3)</PresentationFormat>
  <Paragraphs>245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Lucida Sans Unicode</vt:lpstr>
      <vt:lpstr>Verdana</vt:lpstr>
      <vt:lpstr>Wingdings 2</vt:lpstr>
      <vt:lpstr>Wingdings 3</vt:lpstr>
      <vt:lpstr>Concourse</vt:lpstr>
      <vt:lpstr>Föräldrainfo</vt:lpstr>
      <vt:lpstr>IFK info </vt:lpstr>
      <vt:lpstr>IFK info (2)</vt:lpstr>
      <vt:lpstr>Ledare och Tränare 2019</vt:lpstr>
      <vt:lpstr>Föräldrar</vt:lpstr>
      <vt:lpstr>Tränarutbildning (Svff)</vt:lpstr>
      <vt:lpstr>Truppen 2018</vt:lpstr>
      <vt:lpstr>Truppen 2019</vt:lpstr>
      <vt:lpstr>P05 på Facebook</vt:lpstr>
      <vt:lpstr>Filosofie P05 (14 år)</vt:lpstr>
      <vt:lpstr>Seriespel 2019</vt:lpstr>
      <vt:lpstr>Matcher Spelschema (vårtermin)</vt:lpstr>
      <vt:lpstr>Ord till föräldrar </vt:lpstr>
      <vt:lpstr>Träningar</vt:lpstr>
      <vt:lpstr>Träningsmatcher &amp; Cuper 2019</vt:lpstr>
      <vt:lpstr>Träningsplanering Vår 2019</vt:lpstr>
      <vt:lpstr>Aktiviteter och annat 2019</vt:lpstr>
      <vt:lpstr>Träningsläger Enköping</vt:lpstr>
      <vt:lpstr>Ekonomi 2019  Karin Spector Update  2018-02-08</vt:lpstr>
      <vt:lpstr>PowerPoint Presentation</vt:lpstr>
      <vt:lpstr>Adidas Tiro Väska Extra fack för skor  </vt:lpstr>
      <vt:lpstr>Ord till tränarna  </vt:lpstr>
      <vt:lpstr>Tack för visat intresse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Jens Andertoft</dc:creator>
  <cp:lastModifiedBy>Karsten</cp:lastModifiedBy>
  <cp:revision>373</cp:revision>
  <dcterms:created xsi:type="dcterms:W3CDTF">2012-04-09T16:56:15Z</dcterms:created>
  <dcterms:modified xsi:type="dcterms:W3CDTF">2019-02-13T19:19:54Z</dcterms:modified>
</cp:coreProperties>
</file>