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23" r:id="rId3"/>
    <p:sldId id="338" r:id="rId4"/>
    <p:sldId id="272" r:id="rId5"/>
    <p:sldId id="348" r:id="rId6"/>
    <p:sldId id="349" r:id="rId7"/>
    <p:sldId id="347" r:id="rId8"/>
    <p:sldId id="341" r:id="rId9"/>
    <p:sldId id="313" r:id="rId10"/>
    <p:sldId id="346" r:id="rId11"/>
    <p:sldId id="329" r:id="rId12"/>
    <p:sldId id="340" r:id="rId13"/>
    <p:sldId id="322" r:id="rId14"/>
    <p:sldId id="330" r:id="rId15"/>
    <p:sldId id="345" r:id="rId16"/>
    <p:sldId id="339" r:id="rId17"/>
    <p:sldId id="343" r:id="rId18"/>
    <p:sldId id="312" r:id="rId19"/>
    <p:sldId id="344" r:id="rId20"/>
    <p:sldId id="333" r:id="rId21"/>
    <p:sldId id="336" r:id="rId22"/>
    <p:sldId id="315" r:id="rId23"/>
    <p:sldId id="325" r:id="rId24"/>
    <p:sldId id="295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85637" autoAdjust="0"/>
  </p:normalViewPr>
  <p:slideViewPr>
    <p:cSldViewPr>
      <p:cViewPr varScale="1">
        <p:scale>
          <a:sx n="64" d="100"/>
          <a:sy n="64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F190-7BE8-4876-AF17-A08DAE039AD1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2176-E689-4CBB-AA7E-4EE7A88E6EC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31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30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57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75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Nästa säsong, hur många fortsätter ? Hur många lag?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03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64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72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11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36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047750" cy="1190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2016-03-10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vf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k.n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fia@ifk.nu" TargetMode="External"/><Relationship Id="rId2" Type="http://schemas.openxmlformats.org/officeDocument/2006/relationships/hyperlink" Target="mailto:susanne@ifk.n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nny@ifk.nu" TargetMode="External"/><Relationship Id="rId4" Type="http://schemas.openxmlformats.org/officeDocument/2006/relationships/hyperlink" Target="mailto:leif@ifk.n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Föräldrainfo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01569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IFK Västerås P-05</a:t>
            </a:r>
            <a:br>
              <a:rPr lang="sv-SE" dirty="0" smtClean="0"/>
            </a:br>
            <a:r>
              <a:rPr lang="sv-SE" dirty="0" smtClean="0"/>
              <a:t>2016-03-10</a:t>
            </a:r>
          </a:p>
          <a:p>
            <a:r>
              <a:rPr lang="sv-SE" dirty="0" err="1" smtClean="0"/>
              <a:t>Kl</a:t>
            </a:r>
            <a:r>
              <a:rPr lang="sv-SE" dirty="0" smtClean="0"/>
              <a:t> 19:00</a:t>
            </a:r>
          </a:p>
          <a:p>
            <a:r>
              <a:rPr lang="sv-FI" dirty="0" smtClean="0"/>
              <a:t>Final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96752"/>
            <a:ext cx="6883875" cy="48061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P05 på Facebook</a:t>
            </a:r>
            <a:endParaRPr lang="sv-SE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195736" y="6002949"/>
            <a:ext cx="7344816" cy="450387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sv-SE" dirty="0" smtClean="0"/>
              <a:t>Skicka gärna en </a:t>
            </a:r>
            <a:r>
              <a:rPr lang="sv-SE" dirty="0" err="1" smtClean="0"/>
              <a:t>vänförfrågan</a:t>
            </a:r>
            <a:r>
              <a:rPr lang="sv-SE" dirty="0" smtClean="0"/>
              <a:t> till oss via FB!</a:t>
            </a:r>
            <a:endParaRPr lang="sv-SE" sz="2200" i="1" dirty="0"/>
          </a:p>
        </p:txBody>
      </p:sp>
    </p:spTree>
    <p:extLst>
      <p:ext uri="{BB962C8B-B14F-4D97-AF65-F5344CB8AC3E}">
        <p14:creationId xmlns:p14="http://schemas.microsoft.com/office/powerpoint/2010/main" val="40788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364" y="2924944"/>
            <a:ext cx="8363272" cy="3229878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Under en och samma match behåller man samma position</a:t>
            </a:r>
          </a:p>
          <a:p>
            <a:r>
              <a:rPr lang="sv-SE" dirty="0" smtClean="0"/>
              <a:t>Vi följer spelarutvecklingsplanen som är utgivit från Sveriges fotbollsförbund</a:t>
            </a:r>
            <a:br>
              <a:rPr lang="sv-SE" dirty="0" smtClean="0"/>
            </a:br>
            <a:r>
              <a:rPr lang="sv-SE" dirty="0" smtClean="0"/>
              <a:t>Fokus är på spel med boll och att ha roligt </a:t>
            </a:r>
            <a:br>
              <a:rPr lang="sv-SE" dirty="0" smtClean="0"/>
            </a:br>
            <a:r>
              <a:rPr lang="sv-SE" dirty="0" smtClean="0"/>
              <a:t>Fokus är </a:t>
            </a:r>
            <a:r>
              <a:rPr lang="sv-SE" b="1" dirty="0" smtClean="0"/>
              <a:t>inte</a:t>
            </a:r>
            <a:r>
              <a:rPr lang="sv-SE" dirty="0" smtClean="0"/>
              <a:t> på att vinna matcher till varje pris</a:t>
            </a:r>
          </a:p>
          <a:p>
            <a:r>
              <a:rPr lang="sv-SE" dirty="0" smtClean="0"/>
              <a:t>Lagkaptens rollen kommer att roteras. Kriterier för att bli lagkapten för en match är: Visa ansvar för laget, delta mycket i träningarna och vara ett föredöme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Filosofie P05 (11 år)</a:t>
            </a:r>
            <a:endParaRPr lang="sv-S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91680" y="1417638"/>
            <a:ext cx="8229600" cy="135416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 lika mycket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 på </a:t>
            </a:r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positioner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09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Krav på att vara med på match är att vara med på  minst 50% av träningarna </a:t>
            </a:r>
          </a:p>
          <a:p>
            <a:r>
              <a:rPr lang="sv-SE" dirty="0" smtClean="0"/>
              <a:t>2 lag anmälda, ett lag i nivå 1 och ett lag i </a:t>
            </a:r>
            <a:br>
              <a:rPr lang="sv-SE" dirty="0" smtClean="0"/>
            </a:br>
            <a:r>
              <a:rPr lang="sv-SE" dirty="0" smtClean="0"/>
              <a:t>nivå 2</a:t>
            </a:r>
          </a:p>
          <a:p>
            <a:r>
              <a:rPr lang="sv-SE" dirty="0" smtClean="0"/>
              <a:t>12 blir kallade till varje match ca 2 veckor innan matchen </a:t>
            </a:r>
          </a:p>
          <a:p>
            <a:r>
              <a:rPr lang="sv-SE" dirty="0" smtClean="0"/>
              <a:t>Tränarna har koll på hur ofta killarna har kallats, har spelat och på vilka positioner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Seriespel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34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5013176"/>
            <a:ext cx="8554696" cy="1412776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sv-SE" sz="2200" dirty="0" smtClean="0"/>
              <a:t>Barn som inte är anmälda får inte spela. </a:t>
            </a:r>
            <a:br>
              <a:rPr lang="sv-SE" sz="2200" dirty="0" smtClean="0"/>
            </a:br>
            <a:r>
              <a:rPr lang="sv-SE" sz="2200" b="1" dirty="0" smtClean="0"/>
              <a:t>Kolla på lagets hemsida </a:t>
            </a:r>
            <a:r>
              <a:rPr lang="sv-SE" sz="2200" b="1" dirty="0"/>
              <a:t>och http://</a:t>
            </a:r>
            <a:r>
              <a:rPr lang="sv-SE" sz="2200" b="1" dirty="0" smtClean="0"/>
              <a:t>vff.se/</a:t>
            </a:r>
            <a:endParaRPr lang="sv-SE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Matcher</a:t>
            </a:r>
            <a:br>
              <a:rPr lang="sv-SE" dirty="0" smtClean="0"/>
            </a:br>
            <a:r>
              <a:rPr lang="sv-SE" dirty="0" smtClean="0">
                <a:solidFill>
                  <a:srgbClr val="FF0000"/>
                </a:solidFill>
              </a:rPr>
              <a:t>prel. </a:t>
            </a:r>
            <a:r>
              <a:rPr lang="sv-SE" dirty="0" smtClean="0"/>
              <a:t>Spelschema (vårtermin)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730100" y="2420888"/>
            <a:ext cx="7204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Inte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tillgängligt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ännu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1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755984"/>
          </a:xfrm>
        </p:spPr>
        <p:txBody>
          <a:bodyPr>
            <a:normAutofit lnSpcReduction="10000"/>
          </a:bodyPr>
          <a:lstStyle/>
          <a:p>
            <a:r>
              <a:rPr lang="sv-SE" b="1" dirty="0" smtClean="0"/>
              <a:t>Vid förhinder (match) måste ledaren informeras </a:t>
            </a:r>
          </a:p>
          <a:p>
            <a:r>
              <a:rPr lang="sv-SE" dirty="0" smtClean="0"/>
              <a:t>Uppdatera bilderna på hemsidan</a:t>
            </a:r>
          </a:p>
          <a:p>
            <a:r>
              <a:rPr lang="sv-SE" dirty="0" smtClean="0"/>
              <a:t>Se </a:t>
            </a:r>
            <a:r>
              <a:rPr lang="sv-SE" dirty="0"/>
              <a:t>till att barnen har ätit ordentligt en stund innan träningen</a:t>
            </a:r>
          </a:p>
          <a:p>
            <a:r>
              <a:rPr lang="sv-SE" dirty="0"/>
              <a:t>Kom i tid till </a:t>
            </a:r>
            <a:r>
              <a:rPr lang="sv-SE" dirty="0" smtClean="0"/>
              <a:t>samling, träning och match</a:t>
            </a:r>
          </a:p>
          <a:p>
            <a:pPr lvl="1"/>
            <a:r>
              <a:rPr lang="sv-SE" dirty="0" smtClean="0"/>
              <a:t>Laguppställningen gås igenom strax efter samlingen </a:t>
            </a:r>
          </a:p>
          <a:p>
            <a:pPr lvl="1"/>
            <a:r>
              <a:rPr lang="sv-SE" dirty="0" smtClean="0"/>
              <a:t>Var på plats 10 min innan träningen börjar</a:t>
            </a:r>
          </a:p>
          <a:p>
            <a:r>
              <a:rPr lang="sv-SE" dirty="0" smtClean="0"/>
              <a:t>Vid match står föräldrar på andra sidan </a:t>
            </a:r>
          </a:p>
          <a:p>
            <a:r>
              <a:rPr lang="sv-SE" dirty="0" smtClean="0"/>
              <a:t>Kanske dags att byta skosnören</a:t>
            </a:r>
          </a:p>
          <a:p>
            <a:r>
              <a:rPr lang="sv-SE" strike="sngStrike" dirty="0" smtClean="0"/>
              <a:t>Alltid tunnel! Inte bara vid vinst</a:t>
            </a:r>
            <a:r>
              <a:rPr lang="sv-SE" i="1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</a:t>
            </a:r>
            <a:r>
              <a:rPr lang="sv-SE" dirty="0"/>
              <a:t>f</a:t>
            </a:r>
            <a:r>
              <a:rPr lang="sv-SE" dirty="0" smtClean="0"/>
              <a:t>öräldrar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7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Alla får minst spela </a:t>
            </a:r>
            <a:r>
              <a:rPr lang="sv-SE" sz="2400" dirty="0"/>
              <a:t>1</a:t>
            </a:r>
            <a:r>
              <a:rPr lang="sv-SE" sz="2400" dirty="0" smtClean="0"/>
              <a:t> (</a:t>
            </a:r>
            <a:r>
              <a:rPr lang="sv-SE" sz="2400" dirty="0" err="1" smtClean="0"/>
              <a:t>evtl</a:t>
            </a:r>
            <a:r>
              <a:rPr lang="sv-SE" sz="2400" dirty="0" smtClean="0"/>
              <a:t> 2) träningsmatch(er)</a:t>
            </a:r>
          </a:p>
          <a:p>
            <a:r>
              <a:rPr lang="sv-SE" sz="2400" dirty="0" smtClean="0"/>
              <a:t>Spelare som varit mest aktiv under vinter får spela flera matcher</a:t>
            </a:r>
            <a:endParaRPr lang="sv-SE" sz="2000" dirty="0" smtClean="0"/>
          </a:p>
          <a:p>
            <a:r>
              <a:rPr lang="sv-SE" sz="2400" dirty="0" smtClean="0"/>
              <a:t>Träningsmatcher (</a:t>
            </a:r>
            <a:r>
              <a:rPr lang="sv-SE" sz="2400" dirty="0" smtClean="0">
                <a:solidFill>
                  <a:srgbClr val="0070C0"/>
                </a:solidFill>
              </a:rPr>
              <a:t>hittills bokade</a:t>
            </a:r>
            <a:r>
              <a:rPr lang="sv-SE" sz="2400" dirty="0" smtClean="0"/>
              <a:t>)</a:t>
            </a:r>
            <a:endParaRPr lang="sv-SE" sz="2400" dirty="0"/>
          </a:p>
          <a:p>
            <a:pPr lvl="1"/>
            <a:r>
              <a:rPr lang="sv-SE" sz="2000" dirty="0" smtClean="0"/>
              <a:t>13 mars		Täby </a:t>
            </a:r>
          </a:p>
          <a:p>
            <a:pPr lvl="1"/>
            <a:r>
              <a:rPr lang="sv-SE" sz="2000" dirty="0" smtClean="0"/>
              <a:t>3 april		BK 30</a:t>
            </a:r>
          </a:p>
          <a:p>
            <a:pPr lvl="1"/>
            <a:r>
              <a:rPr lang="sv-SE" sz="2000" dirty="0" smtClean="0"/>
              <a:t>9 april		VIK 2</a:t>
            </a:r>
          </a:p>
          <a:p>
            <a:pPr lvl="1"/>
            <a:r>
              <a:rPr lang="sv-SE" sz="2000" dirty="0" smtClean="0"/>
              <a:t>10 april		Skiljebo SK Gul</a:t>
            </a:r>
          </a:p>
          <a:p>
            <a:pPr lvl="1"/>
            <a:r>
              <a:rPr lang="sv-SE" sz="2000" dirty="0" smtClean="0"/>
              <a:t>17 april		Sollentuna FK</a:t>
            </a:r>
          </a:p>
          <a:p>
            <a:pPr lvl="1"/>
            <a:r>
              <a:rPr lang="sv-SE" sz="2000" dirty="0" smtClean="0"/>
              <a:t>24 april		</a:t>
            </a:r>
            <a:r>
              <a:rPr lang="sv-SE" sz="2000" dirty="0" err="1" smtClean="0"/>
              <a:t>Franke</a:t>
            </a:r>
            <a:r>
              <a:rPr lang="sv-SE" sz="2000" dirty="0" smtClean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Träningsmatcher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Vinter</a:t>
            </a:r>
          </a:p>
          <a:p>
            <a:pPr lvl="1"/>
            <a:r>
              <a:rPr lang="sv-SE" sz="2000" dirty="0" smtClean="0"/>
              <a:t>Söndagar </a:t>
            </a:r>
            <a:r>
              <a:rPr lang="sv-SE" sz="2000" dirty="0" err="1" smtClean="0"/>
              <a:t>Kl</a:t>
            </a:r>
            <a:r>
              <a:rPr lang="sv-SE" sz="2000" dirty="0" smtClean="0"/>
              <a:t> 12-13, </a:t>
            </a:r>
            <a:r>
              <a:rPr lang="sv-SE" sz="2000" dirty="0" err="1" smtClean="0"/>
              <a:t>Fryxellska</a:t>
            </a:r>
            <a:r>
              <a:rPr lang="sv-SE" sz="2000" dirty="0" smtClean="0"/>
              <a:t> Skola</a:t>
            </a:r>
          </a:p>
          <a:p>
            <a:r>
              <a:rPr lang="sv-SE" sz="2400" dirty="0" smtClean="0"/>
              <a:t>Sommar </a:t>
            </a:r>
          </a:p>
          <a:p>
            <a:pPr lvl="1"/>
            <a:r>
              <a:rPr lang="sv-SE" sz="2000" dirty="0" smtClean="0"/>
              <a:t>Inte bestämt ännu</a:t>
            </a:r>
          </a:p>
          <a:p>
            <a:pPr lvl="1"/>
            <a:r>
              <a:rPr lang="sv-SE" sz="2000" dirty="0" smtClean="0"/>
              <a:t>Vi försöker att få tisdagar och torsdagar (1,5h per tillfälle)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67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 R8/R9 (karta)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92530"/>
            <a:ext cx="7963786" cy="55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rot="20623450">
            <a:off x="5210375" y="2353077"/>
            <a:ext cx="1059978" cy="1152128"/>
          </a:xfrm>
          <a:prstGeom prst="ellipse">
            <a:avLst/>
          </a:prstGeom>
          <a:noFill/>
          <a:ln w="889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7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Ekonomi 2016 Karin Spector</a:t>
            </a:r>
            <a:br>
              <a:rPr lang="sv-SE" dirty="0" smtClean="0"/>
            </a:br>
            <a:r>
              <a:rPr lang="sv-SE" dirty="0" err="1" smtClean="0"/>
              <a:t>Update</a:t>
            </a:r>
            <a:r>
              <a:rPr lang="sv-SE" dirty="0" smtClean="0"/>
              <a:t> 2016-02-22</a:t>
            </a:r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064270"/>
              </p:ext>
            </p:extLst>
          </p:nvPr>
        </p:nvGraphicFramePr>
        <p:xfrm>
          <a:off x="827586" y="1481135"/>
          <a:ext cx="6159436" cy="5230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0082"/>
                <a:gridCol w="969354"/>
              </a:tblGrid>
              <a:tr h="318420">
                <a:tc>
                  <a:txBody>
                    <a:bodyPr/>
                    <a:lstStyle/>
                    <a:p>
                      <a:pPr algn="r" fontAlgn="ctr"/>
                      <a:endParaRPr lang="sv-SE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</a:tr>
              <a:tr h="16759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</a:tr>
              <a:tr h="38377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>
                          <a:effectLst/>
                        </a:rPr>
                        <a:t>I kassan per </a:t>
                      </a:r>
                      <a:r>
                        <a:rPr lang="sv-SE" sz="1100" u="none" strike="noStrike" dirty="0" smtClean="0">
                          <a:effectLst/>
                        </a:rPr>
                        <a:t>2015-04-16 </a:t>
                      </a:r>
                      <a:r>
                        <a:rPr lang="sv-SE" sz="1100" u="none" strike="noStrike" dirty="0">
                          <a:effectLst/>
                        </a:rPr>
                        <a:t>(förra föräldramötet)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100" u="none" strike="noStrike">
                          <a:effectLst/>
                        </a:rPr>
                        <a:t>16802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Intäkt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Sharp Cup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2000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Sponsring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16000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 err="1">
                          <a:effectLst/>
                        </a:rPr>
                        <a:t>Resturangchansen</a:t>
                      </a:r>
                      <a:r>
                        <a:rPr lang="sv-SE" sz="900" u="none" strike="noStrike" dirty="0">
                          <a:effectLst/>
                        </a:rPr>
                        <a:t> inbetalt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14060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Västerås Marknad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1800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Fika försäljning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4399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20948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100" u="none" strike="noStrike">
                          <a:effectLst/>
                        </a:rPr>
                        <a:t>38259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Utgifter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Avbytarbänk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-2230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Laget.se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-507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Sjukvårdsmaterial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-531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Oktobercupen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-2800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Bortaställen inkl tryck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-7214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Tryck på bortaställ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-5580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Domaravgifter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-2880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Betalt för Restaurangchansen till IFK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-8710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Oktobercupen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-600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380081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>
                          <a:effectLst/>
                        </a:rPr>
                        <a:t>-</a:t>
                      </a:r>
                      <a:r>
                        <a:rPr lang="sv-SE" sz="1000" b="1" u="none" strike="noStrike" dirty="0">
                          <a:effectLst/>
                        </a:rPr>
                        <a:t>31052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58" marR="7558" marT="7558" marB="0" anchor="b"/>
                </a:tc>
              </a:tr>
              <a:tr h="20948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Total i kassan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600" b="1" u="none" strike="noStrike" dirty="0">
                          <a:effectLst/>
                        </a:rPr>
                        <a:t>24009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Varav på konto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>
                          <a:effectLst/>
                        </a:rPr>
                        <a:t>21205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  <a:tr h="1675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Handkassa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u="none" strike="noStrike" dirty="0">
                          <a:effectLst/>
                        </a:rPr>
                        <a:t>2804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8" marR="7558" marT="7558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42405" y="2396787"/>
            <a:ext cx="21602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Saknas </a:t>
            </a:r>
            <a:r>
              <a:rPr lang="sv-SE" dirty="0"/>
              <a:t>680 kr (varav 220 kr är inbetalt direkt till IFK) </a:t>
            </a:r>
          </a:p>
        </p:txBody>
      </p:sp>
      <p:sp>
        <p:nvSpPr>
          <p:cNvPr id="9" name="Oval 8"/>
          <p:cNvSpPr/>
          <p:nvPr/>
        </p:nvSpPr>
        <p:spPr>
          <a:xfrm>
            <a:off x="611560" y="2981962"/>
            <a:ext cx="1944216" cy="28803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/>
          <p:cNvCxnSpPr>
            <a:stCxn id="9" idx="6"/>
            <a:endCxn id="8" idx="1"/>
          </p:cNvCxnSpPr>
          <p:nvPr/>
        </p:nvCxnSpPr>
        <p:spPr>
          <a:xfrm flipV="1">
            <a:off x="2555776" y="2996952"/>
            <a:ext cx="4486629" cy="1290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61480" y="3810862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 OK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20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2055" y="1831507"/>
            <a:ext cx="1876425" cy="36385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Sponsorer 2016</a:t>
            </a:r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1769370" y="4910711"/>
            <a:ext cx="4320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Fler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0" y="1409379"/>
            <a:ext cx="8229600" cy="48999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sv-SE" dirty="0" smtClean="0"/>
          </a:p>
          <a:p>
            <a:pPr lvl="1"/>
            <a:r>
              <a:rPr lang="sv-SE" dirty="0" smtClean="0"/>
              <a:t>Magnus </a:t>
            </a:r>
            <a:r>
              <a:rPr lang="sv-SE" dirty="0" err="1" smtClean="0"/>
              <a:t>Elvhage</a:t>
            </a:r>
            <a:r>
              <a:rPr lang="sv-SE" dirty="0" smtClean="0"/>
              <a:t>			5000Kr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/>
              <a:t>Sabina Siwertson 			</a:t>
            </a:r>
            <a:r>
              <a:rPr lang="sv-SE" dirty="0" smtClean="0"/>
              <a:t>5000Kr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Henrik Linder 				</a:t>
            </a:r>
            <a:r>
              <a:rPr lang="sv-SE" dirty="0" smtClean="0"/>
              <a:t>5000Kr</a:t>
            </a:r>
            <a:endParaRPr lang="sv-SE" sz="6600" dirty="0"/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Peter </a:t>
            </a:r>
            <a:r>
              <a:rPr lang="sv-SE" dirty="0"/>
              <a:t>Eriksson				5000Kr</a:t>
            </a:r>
            <a:endParaRPr lang="sv-SE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06" y="1763791"/>
            <a:ext cx="1602940" cy="67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547378"/>
            <a:ext cx="1872208" cy="46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3299374"/>
            <a:ext cx="1911657" cy="581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372" y="4063195"/>
            <a:ext cx="1400777" cy="6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sv-SE" dirty="0" smtClean="0"/>
              <a:t>IFK </a:t>
            </a:r>
            <a:r>
              <a:rPr lang="sv-SE" dirty="0"/>
              <a:t>Västerås grundades 1898 (Västerås äldsta fotbollsförening</a:t>
            </a:r>
            <a:r>
              <a:rPr lang="sv-SE" dirty="0" smtClean="0"/>
              <a:t>)</a:t>
            </a:r>
            <a:endParaRPr lang="sv-SE" i="1" dirty="0" smtClean="0"/>
          </a:p>
          <a:p>
            <a:r>
              <a:rPr lang="sv-SE" dirty="0"/>
              <a:t>1904 Spelas den första fotbollsmatchen. Matchen spelas i Sala mot Köping</a:t>
            </a:r>
            <a:r>
              <a:rPr lang="sv-SE" dirty="0" smtClean="0"/>
              <a:t>.</a:t>
            </a:r>
          </a:p>
          <a:p>
            <a:r>
              <a:rPr lang="sv-SE" dirty="0" smtClean="0"/>
              <a:t>Herrlaget spelar just nu i division 4</a:t>
            </a:r>
          </a:p>
          <a:p>
            <a:r>
              <a:rPr lang="sv-SE" dirty="0" smtClean="0"/>
              <a:t>Hemsida </a:t>
            </a:r>
            <a:r>
              <a:rPr lang="sv-SE" dirty="0"/>
              <a:t>IFK Fotboll: </a:t>
            </a:r>
            <a:r>
              <a:rPr lang="sv-SE" dirty="0">
                <a:hlinkClick r:id="rId3"/>
              </a:rPr>
              <a:t>http://www.ifkvf.com</a:t>
            </a:r>
            <a:r>
              <a:rPr lang="sv-SE" dirty="0" smtClean="0">
                <a:hlinkClick r:id="rId3"/>
              </a:rPr>
              <a:t>/</a:t>
            </a:r>
            <a:endParaRPr lang="sv-SE" dirty="0" smtClean="0"/>
          </a:p>
          <a:p>
            <a:r>
              <a:rPr lang="sv-SE" dirty="0" smtClean="0"/>
              <a:t>Andra grenar (</a:t>
            </a:r>
            <a:r>
              <a:rPr lang="sv-SE" dirty="0" smtClean="0">
                <a:hlinkClick r:id="rId4"/>
              </a:rPr>
              <a:t>www.ifk.nu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Skidåkning</a:t>
            </a:r>
          </a:p>
          <a:p>
            <a:pPr lvl="1"/>
            <a:r>
              <a:rPr lang="sv-SE" dirty="0" smtClean="0"/>
              <a:t>Konståkning</a:t>
            </a:r>
          </a:p>
          <a:p>
            <a:pPr lvl="1"/>
            <a:r>
              <a:rPr lang="sv-SE" dirty="0" smtClean="0"/>
              <a:t>Bowling</a:t>
            </a:r>
            <a:endParaRPr lang="sv-SE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IFK info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pPr lvl="0"/>
            <a:r>
              <a:rPr lang="sv-SE" dirty="0" smtClean="0"/>
              <a:t>Bowling 7/4 </a:t>
            </a:r>
            <a:r>
              <a:rPr lang="sv-SE" dirty="0" err="1" smtClean="0"/>
              <a:t>Kl</a:t>
            </a:r>
            <a:r>
              <a:rPr lang="sv-SE" dirty="0" smtClean="0"/>
              <a:t> 19:00 (</a:t>
            </a:r>
            <a:r>
              <a:rPr lang="sv-SE" dirty="0" smtClean="0">
                <a:solidFill>
                  <a:srgbClr val="FF0000"/>
                </a:solidFill>
              </a:rPr>
              <a:t>Samling 18:40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dirty="0" smtClean="0"/>
              <a:t>Bellevue Bowling</a:t>
            </a:r>
          </a:p>
          <a:p>
            <a:pPr lvl="0"/>
            <a:r>
              <a:rPr lang="sv-SE" dirty="0" smtClean="0"/>
              <a:t>Restaurangchansen </a:t>
            </a:r>
            <a:r>
              <a:rPr lang="sv-SE" dirty="0"/>
              <a:t>220Kr</a:t>
            </a:r>
          </a:p>
          <a:p>
            <a:pPr lvl="1"/>
            <a:r>
              <a:rPr lang="sv-SE" dirty="0"/>
              <a:t>Till lagkassan går det 90Kr</a:t>
            </a:r>
          </a:p>
          <a:p>
            <a:pPr lvl="0"/>
            <a:r>
              <a:rPr lang="sv-SE" dirty="0" smtClean="0"/>
              <a:t>Andra idéer?   </a:t>
            </a:r>
          </a:p>
          <a:p>
            <a:pPr lvl="0"/>
            <a:r>
              <a:rPr lang="sv-SE" dirty="0" smtClean="0"/>
              <a:t>Bollkallar </a:t>
            </a:r>
          </a:p>
          <a:p>
            <a:pPr lvl="0"/>
            <a:r>
              <a:rPr lang="sv-SE" dirty="0" smtClean="0"/>
              <a:t>Marknader </a:t>
            </a:r>
          </a:p>
          <a:p>
            <a:pPr lvl="0"/>
            <a:r>
              <a:rPr lang="sv-SE" dirty="0" smtClean="0"/>
              <a:t>Cuper (4 planerade)   </a:t>
            </a:r>
          </a:p>
          <a:p>
            <a:pPr lvl="1"/>
            <a:r>
              <a:rPr lang="sv-SE" dirty="0" smtClean="0"/>
              <a:t>Sharp Cup (2 lag) 			    5-7 maj 2016</a:t>
            </a:r>
          </a:p>
          <a:p>
            <a:pPr lvl="1"/>
            <a:r>
              <a:rPr lang="sv-SE" dirty="0" err="1" smtClean="0"/>
              <a:t>ArosCupen</a:t>
            </a:r>
            <a:r>
              <a:rPr lang="sv-SE" dirty="0" smtClean="0"/>
              <a:t> </a:t>
            </a:r>
            <a:r>
              <a:rPr lang="sv-SE" dirty="0"/>
              <a:t>(</a:t>
            </a:r>
            <a:r>
              <a:rPr lang="sv-SE" dirty="0" smtClean="0"/>
              <a:t>2 lag) 		    30 juni – 3 juli</a:t>
            </a:r>
            <a:r>
              <a:rPr lang="sv-SE" dirty="0"/>
              <a:t> </a:t>
            </a:r>
            <a:r>
              <a:rPr lang="sv-SE" dirty="0" smtClean="0"/>
              <a:t>2016</a:t>
            </a:r>
            <a:endParaRPr lang="sv-SE" dirty="0"/>
          </a:p>
          <a:p>
            <a:pPr lvl="1"/>
            <a:r>
              <a:rPr lang="sv-SE" dirty="0" smtClean="0"/>
              <a:t>Oktoberbollen, Stockholm 2 lag	22-23 okt 2016</a:t>
            </a:r>
          </a:p>
          <a:p>
            <a:pPr lvl="1"/>
            <a:r>
              <a:rPr lang="sv-SE" dirty="0" smtClean="0"/>
              <a:t>Kick Cup (3 lag)</a:t>
            </a:r>
            <a:r>
              <a:rPr lang="sv-SE" dirty="0"/>
              <a:t> </a:t>
            </a:r>
            <a:r>
              <a:rPr lang="sv-SE" dirty="0" smtClean="0"/>
              <a:t>		         	    5-6 nov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och annat 2016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3059832" y="3009000"/>
            <a:ext cx="37997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sv-SE" sz="2700" dirty="0">
                <a:solidFill>
                  <a:srgbClr val="0070C0"/>
                </a:solidFill>
              </a:rPr>
              <a:t>Tjänapengaransvarig</a:t>
            </a:r>
            <a:endParaRPr lang="sv-SE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upplever ni oss som tränare?</a:t>
            </a:r>
          </a:p>
          <a:p>
            <a:pPr lvl="1"/>
            <a:r>
              <a:rPr lang="sv-SE" dirty="0" smtClean="0"/>
              <a:t>Vad är bra?</a:t>
            </a:r>
          </a:p>
          <a:p>
            <a:pPr lvl="1"/>
            <a:r>
              <a:rPr lang="sv-SE" dirty="0" smtClean="0"/>
              <a:t>Vad kan utvecklas?</a:t>
            </a:r>
          </a:p>
          <a:p>
            <a:pPr marL="393192" lvl="1" indent="0">
              <a:buNone/>
            </a:pPr>
            <a:endParaRPr lang="sv-SE" dirty="0"/>
          </a:p>
          <a:p>
            <a:pPr lvl="1"/>
            <a:endParaRPr lang="sv-SE" dirty="0" smtClean="0"/>
          </a:p>
          <a:p>
            <a:r>
              <a:rPr lang="sv-SE" dirty="0" smtClean="0"/>
              <a:t>Ledord: </a:t>
            </a:r>
          </a:p>
          <a:p>
            <a:pPr lvl="1"/>
            <a:r>
              <a:rPr lang="sv-SE" dirty="0" smtClean="0"/>
              <a:t>Coachande under match</a:t>
            </a:r>
          </a:p>
          <a:p>
            <a:pPr lvl="1"/>
            <a:r>
              <a:rPr lang="sv-SE" dirty="0" smtClean="0"/>
              <a:t>Träningsupplägg</a:t>
            </a:r>
          </a:p>
          <a:p>
            <a:pPr lvl="1"/>
            <a:r>
              <a:rPr lang="sv-SE" dirty="0" smtClean="0"/>
              <a:t>Filosofi</a:t>
            </a:r>
          </a:p>
          <a:p>
            <a:pPr lvl="1"/>
            <a:r>
              <a:rPr lang="sv-SE" dirty="0" smtClean="0"/>
              <a:t>Involvering </a:t>
            </a:r>
          </a:p>
          <a:p>
            <a:pPr lvl="1"/>
            <a:r>
              <a:rPr lang="sv-SE" dirty="0" smtClean="0"/>
              <a:t>osv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tränarna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7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Mötesprotokoll (1)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Fikaansvarig</a:t>
            </a:r>
            <a:r>
              <a:rPr lang="sv-SE" dirty="0"/>
              <a:t>: 			</a:t>
            </a:r>
            <a:r>
              <a:rPr lang="sv-SE" dirty="0" smtClean="0"/>
              <a:t>Tina/Jaana</a:t>
            </a:r>
            <a:endParaRPr lang="sv-SE" dirty="0"/>
          </a:p>
          <a:p>
            <a:r>
              <a:rPr lang="sv-SE" dirty="0" smtClean="0"/>
              <a:t>Kassör</a:t>
            </a:r>
            <a:r>
              <a:rPr lang="sv-SE" dirty="0"/>
              <a:t>:				Karin Spector</a:t>
            </a:r>
          </a:p>
          <a:p>
            <a:r>
              <a:rPr lang="sv-SE" dirty="0"/>
              <a:t>Matchvärdansvarig:		Åke Siwertson</a:t>
            </a:r>
          </a:p>
          <a:p>
            <a:r>
              <a:rPr lang="sv-SE" dirty="0">
                <a:solidFill>
                  <a:srgbClr val="0070C0"/>
                </a:solidFill>
              </a:rPr>
              <a:t>Tjänapengaransvarig</a:t>
            </a:r>
            <a:r>
              <a:rPr lang="sv-SE" dirty="0"/>
              <a:t>: 	</a:t>
            </a:r>
            <a:r>
              <a:rPr lang="sv-SE" dirty="0" smtClean="0"/>
              <a:t>inget intresse av någon att driva detta </a:t>
            </a:r>
          </a:p>
          <a:p>
            <a:r>
              <a:rPr lang="sv-SE" dirty="0" smtClean="0"/>
              <a:t>Föräldrar skickar sina </a:t>
            </a:r>
            <a:r>
              <a:rPr lang="sv-SE" dirty="0" smtClean="0"/>
              <a:t>idéer till tränarna om </a:t>
            </a:r>
            <a:r>
              <a:rPr lang="sv-SE" dirty="0" smtClean="0"/>
              <a:t>hur vi kan tjäna mera pengar</a:t>
            </a:r>
          </a:p>
          <a:p>
            <a:r>
              <a:rPr lang="sv-SE" dirty="0" smtClean="0"/>
              <a:t>Hittills 4 sponsorer </a:t>
            </a:r>
            <a:endParaRPr lang="sv-SE" dirty="0" smtClean="0"/>
          </a:p>
          <a:p>
            <a:r>
              <a:rPr lang="sv-SE" dirty="0" smtClean="0"/>
              <a:t>Pengarna från sponsorer används framför allt till nya overaller</a:t>
            </a:r>
            <a:br>
              <a:rPr lang="sv-SE" dirty="0" smtClean="0"/>
            </a:br>
            <a:r>
              <a:rPr lang="sv-SE" dirty="0" smtClean="0">
                <a:sym typeface="Wingdings" panose="05000000000000000000" pitchFamily="2" charset="2"/>
              </a:rPr>
              <a:t> Det går att prova rätt storlek på Stadium Erikslund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ym typeface="Wingdings" panose="05000000000000000000" pitchFamily="2" charset="2"/>
              </a:rPr>
              <a:t> Neal organiserar inköpet och trycket  </a:t>
            </a:r>
            <a:endParaRPr lang="sv-SE" dirty="0" smtClean="0"/>
          </a:p>
          <a:p>
            <a:r>
              <a:rPr lang="sv-SE" dirty="0" smtClean="0"/>
              <a:t>Förslag att eventuellt också köpa en väska </a:t>
            </a:r>
            <a:br>
              <a:rPr lang="sv-SE" dirty="0" smtClean="0"/>
            </a:br>
            <a:r>
              <a:rPr lang="sv-SE" dirty="0" smtClean="0">
                <a:sym typeface="Wingdings" panose="05000000000000000000" pitchFamily="2" charset="2"/>
              </a:rPr>
              <a:t> tränarna kommer med ett förslag 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Förslag på att eventuellt har ytterligare ett föräldramöte på hösten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pPr marL="109728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8556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Mötesprotokoll (2) </a:t>
            </a:r>
            <a:br>
              <a:rPr lang="sv-SE" dirty="0" smtClean="0"/>
            </a:br>
            <a:r>
              <a:rPr lang="sv-SE" dirty="0" smtClean="0"/>
              <a:t>Feedback till tränarna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92500" lnSpcReduction="10000"/>
          </a:bodyPr>
          <a:lstStyle/>
          <a:p>
            <a:r>
              <a:rPr lang="sv-FI" dirty="0" smtClean="0"/>
              <a:t>Bra</a:t>
            </a:r>
            <a:endParaRPr lang="sv-SE" dirty="0" smtClean="0"/>
          </a:p>
          <a:p>
            <a:pPr lvl="1">
              <a:buFont typeface="Verdana" panose="020B0604030504040204" pitchFamily="34" charset="0"/>
              <a:buChar char="+"/>
            </a:pPr>
            <a:r>
              <a:rPr lang="sv-FI" dirty="0" smtClean="0"/>
              <a:t>Tack för att ni är tränare</a:t>
            </a:r>
          </a:p>
          <a:p>
            <a:pPr lvl="1">
              <a:buFont typeface="Verdana" panose="020B0604030504040204" pitchFamily="34" charset="0"/>
              <a:buChar char="+"/>
            </a:pPr>
            <a:r>
              <a:rPr lang="sv-FI" dirty="0" smtClean="0"/>
              <a:t>Jag tycker att ni tränare gör ett jättebra jobb</a:t>
            </a:r>
          </a:p>
          <a:p>
            <a:pPr lvl="1">
              <a:buFont typeface="Verdana" panose="020B0604030504040204" pitchFamily="34" charset="0"/>
              <a:buChar char="+"/>
            </a:pPr>
            <a:r>
              <a:rPr lang="sv-FI" dirty="0" smtClean="0"/>
              <a:t>Det känns som att ni ser alla barn och är öppna och välkomnande </a:t>
            </a:r>
            <a:endParaRPr lang="sv-SE" dirty="0" smtClean="0"/>
          </a:p>
          <a:p>
            <a:pPr lvl="1">
              <a:buFont typeface="Verdana" panose="020B0604030504040204" pitchFamily="34" charset="0"/>
              <a:buChar char="+"/>
            </a:pPr>
            <a:endParaRPr lang="sv-SE" dirty="0" smtClean="0"/>
          </a:p>
          <a:p>
            <a:r>
              <a:rPr lang="sv-SE" dirty="0" smtClean="0"/>
              <a:t>Utveckla 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Mera ordning och reda på träningen (disciplin) 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Utesluta barn som är stökiga från träningen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Annat</a:t>
            </a:r>
            <a:endParaRPr lang="sv-SE" dirty="0"/>
          </a:p>
          <a:p>
            <a:pPr lvl="1"/>
            <a:r>
              <a:rPr lang="sv-SE" dirty="0" smtClean="0"/>
              <a:t>Vill ha vinterträningar på vardagar</a:t>
            </a:r>
          </a:p>
          <a:p>
            <a:pPr lvl="1"/>
            <a:r>
              <a:rPr lang="sv-SE" dirty="0" smtClean="0"/>
              <a:t>Jättebra om utomhusträningarna fortsätter på tisdagar och torsdagar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6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 för visat intresse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IFK Västerås P-05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sv-SE" b="1" dirty="0" smtClean="0"/>
              <a:t>Kansli </a:t>
            </a:r>
            <a:r>
              <a:rPr lang="sv-SE" b="1" dirty="0"/>
              <a:t>/ Licenser  / Lag</a:t>
            </a:r>
            <a:endParaRPr lang="sv-SE" dirty="0"/>
          </a:p>
          <a:p>
            <a:r>
              <a:rPr lang="sv-SE" dirty="0"/>
              <a:t>Susanne Lindqvist 021-41 44 22 / 070 310 17 00</a:t>
            </a:r>
          </a:p>
          <a:p>
            <a:r>
              <a:rPr lang="sv-SE" dirty="0"/>
              <a:t>Mail: </a:t>
            </a:r>
            <a:r>
              <a:rPr lang="sv-SE" u="sng" dirty="0" smtClean="0">
                <a:hlinkClick r:id="rId2"/>
              </a:rPr>
              <a:t>susanne@ifk.nu</a:t>
            </a:r>
            <a:r>
              <a:rPr lang="sv-SE" u="sng" dirty="0" smtClean="0"/>
              <a:t/>
            </a:r>
            <a:br>
              <a:rPr lang="sv-SE" u="sng" dirty="0" smtClean="0"/>
            </a:br>
            <a:endParaRPr lang="sv-SE" dirty="0"/>
          </a:p>
          <a:p>
            <a:pPr marL="109728" indent="0">
              <a:buNone/>
            </a:pPr>
            <a:r>
              <a:rPr lang="sv-SE" b="1" dirty="0" smtClean="0"/>
              <a:t>Kansli </a:t>
            </a:r>
            <a:r>
              <a:rPr lang="sv-SE" b="1" dirty="0"/>
              <a:t>/Medlem</a:t>
            </a:r>
            <a:endParaRPr lang="sv-SE" dirty="0"/>
          </a:p>
          <a:p>
            <a:r>
              <a:rPr lang="sv-SE" dirty="0"/>
              <a:t>Sofia Olsson  021-41 44 22</a:t>
            </a:r>
          </a:p>
          <a:p>
            <a:r>
              <a:rPr lang="sv-SE" dirty="0"/>
              <a:t>Mail:  </a:t>
            </a:r>
            <a:r>
              <a:rPr lang="sv-SE" u="sng" dirty="0" smtClean="0">
                <a:hlinkClick r:id="rId3"/>
              </a:rPr>
              <a:t>sofia@ifk.nu</a:t>
            </a:r>
            <a:endParaRPr lang="sv-SE" dirty="0"/>
          </a:p>
          <a:p>
            <a:pPr marL="109728" indent="0">
              <a:buNone/>
            </a:pPr>
            <a:r>
              <a:rPr lang="sv-SE" b="1" dirty="0"/>
              <a:t/>
            </a:r>
            <a:br>
              <a:rPr lang="sv-SE" b="1" dirty="0"/>
            </a:br>
            <a:r>
              <a:rPr lang="sv-SE" b="1" dirty="0" smtClean="0"/>
              <a:t>Ekonomi</a:t>
            </a:r>
            <a:endParaRPr lang="sv-SE" dirty="0"/>
          </a:p>
          <a:p>
            <a:r>
              <a:rPr lang="sv-SE" dirty="0"/>
              <a:t>Leif Lindborg 021-41 44 22</a:t>
            </a:r>
          </a:p>
          <a:p>
            <a:r>
              <a:rPr lang="sv-SE" dirty="0" smtClean="0"/>
              <a:t>Mail: </a:t>
            </a:r>
            <a:r>
              <a:rPr lang="sv-SE" u="sng" dirty="0" smtClean="0">
                <a:hlinkClick r:id="rId4"/>
              </a:rPr>
              <a:t>leif@ifk.nu</a:t>
            </a:r>
            <a:endParaRPr lang="sv-SE" dirty="0"/>
          </a:p>
          <a:p>
            <a:pPr marL="109728" indent="0"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b="1" dirty="0" smtClean="0"/>
              <a:t>Herrlaget/utveckling </a:t>
            </a:r>
            <a:r>
              <a:rPr lang="sv-SE" b="1" dirty="0"/>
              <a:t>Ungdom</a:t>
            </a:r>
            <a:endParaRPr lang="sv-SE" dirty="0"/>
          </a:p>
          <a:p>
            <a:r>
              <a:rPr lang="sv-SE" dirty="0"/>
              <a:t>Jonny Rödlund 0707-400452</a:t>
            </a:r>
          </a:p>
          <a:p>
            <a:r>
              <a:rPr lang="sv-SE" dirty="0"/>
              <a:t>Mail </a:t>
            </a:r>
            <a:r>
              <a:rPr lang="sv-SE" dirty="0" smtClean="0"/>
              <a:t>:</a:t>
            </a:r>
            <a:r>
              <a:rPr lang="sv-SE" dirty="0"/>
              <a:t> </a:t>
            </a:r>
            <a:r>
              <a:rPr lang="sv-SE" dirty="0" smtClean="0">
                <a:hlinkClick r:id="rId5"/>
              </a:rPr>
              <a:t>jonny@ifk.nu</a:t>
            </a:r>
            <a:endParaRPr lang="sv-SE" dirty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 info </a:t>
            </a:r>
            <a:r>
              <a:rPr lang="sv-SE" dirty="0" smtClean="0"/>
              <a:t>(2)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4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sv-SE" dirty="0"/>
          </a:p>
          <a:p>
            <a:r>
              <a:rPr lang="sv-SE" dirty="0" smtClean="0"/>
              <a:t>Neal Chivers, </a:t>
            </a:r>
            <a:r>
              <a:rPr lang="sv-SE" sz="2200" i="1" dirty="0" smtClean="0"/>
              <a:t>lagledare</a:t>
            </a:r>
          </a:p>
          <a:p>
            <a:r>
              <a:rPr lang="sv-SE" dirty="0" smtClean="0"/>
              <a:t>Ole Jonsson, </a:t>
            </a:r>
            <a:r>
              <a:rPr lang="sv-SE" sz="2200" i="1" dirty="0" smtClean="0"/>
              <a:t>tränare</a:t>
            </a:r>
          </a:p>
          <a:p>
            <a:pPr lvl="0">
              <a:buClr>
                <a:srgbClr val="2DA2BF"/>
              </a:buClr>
            </a:pPr>
            <a:r>
              <a:rPr lang="sv-SE" dirty="0" smtClean="0">
                <a:solidFill>
                  <a:prstClr val="black"/>
                </a:solidFill>
              </a:rPr>
              <a:t>Lars Ericsson, </a:t>
            </a:r>
            <a:r>
              <a:rPr lang="sv-SE" sz="2200" i="1" dirty="0" smtClean="0">
                <a:solidFill>
                  <a:prstClr val="black"/>
                </a:solidFill>
              </a:rPr>
              <a:t>tränare</a:t>
            </a:r>
            <a:endParaRPr lang="sv-SE" sz="2200" i="1" dirty="0" smtClean="0"/>
          </a:p>
          <a:p>
            <a:r>
              <a:rPr lang="sv-SE" dirty="0" smtClean="0"/>
              <a:t>Karsten </a:t>
            </a:r>
            <a:r>
              <a:rPr lang="sv-SE" dirty="0" err="1" smtClean="0"/>
              <a:t>Kretschmar</a:t>
            </a:r>
            <a:r>
              <a:rPr lang="sv-SE" dirty="0" smtClean="0"/>
              <a:t>, </a:t>
            </a:r>
            <a:r>
              <a:rPr lang="sv-SE" sz="2200" i="1" dirty="0" smtClean="0"/>
              <a:t>tränare</a:t>
            </a:r>
          </a:p>
          <a:p>
            <a:pPr marL="109728" indent="0"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Föräldrar presenterar sig </a:t>
            </a:r>
          </a:p>
          <a:p>
            <a:endParaRPr lang="sv-SE" dirty="0" smtClean="0"/>
          </a:p>
          <a:p>
            <a:r>
              <a:rPr lang="sv-SE" dirty="0" smtClean="0"/>
              <a:t>Fikaansvarig: 		</a:t>
            </a:r>
            <a:r>
              <a:rPr lang="sv-SE" dirty="0"/>
              <a:t>	</a:t>
            </a:r>
            <a:r>
              <a:rPr lang="sv-SE" dirty="0" smtClean="0"/>
              <a:t>Tina/Jaana?</a:t>
            </a:r>
          </a:p>
          <a:p>
            <a:r>
              <a:rPr lang="sv-SE" strike="sngStrike" dirty="0" smtClean="0"/>
              <a:t>Hemsidesansvarig: 		vakant</a:t>
            </a:r>
          </a:p>
          <a:p>
            <a:r>
              <a:rPr lang="sv-SE" dirty="0" smtClean="0"/>
              <a:t>Kassör:				Karin Spector</a:t>
            </a:r>
          </a:p>
          <a:p>
            <a:r>
              <a:rPr lang="sv-SE" dirty="0" smtClean="0"/>
              <a:t>Matchvärdansvarig:		Åke Siwertson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Tjänapengaransvarig</a:t>
            </a:r>
            <a:r>
              <a:rPr lang="sv-SE" dirty="0" smtClean="0"/>
              <a:t>: 	</a:t>
            </a:r>
            <a:r>
              <a:rPr lang="sv-SE" dirty="0" err="1" smtClean="0"/>
              <a:t>tbd</a:t>
            </a:r>
            <a:endParaRPr lang="sv-SE" dirty="0" smtClean="0"/>
          </a:p>
          <a:p>
            <a:endParaRPr lang="sv-SE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Ledare och Tränare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4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Tränarutbildning (</a:t>
            </a:r>
            <a:r>
              <a:rPr lang="sv-SE" dirty="0" err="1" smtClean="0"/>
              <a:t>Svff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8031612" cy="43882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1691516"/>
            <a:ext cx="2880320" cy="2889612"/>
            <a:chOff x="457200" y="1691516"/>
            <a:chExt cx="2880320" cy="2889612"/>
          </a:xfrm>
        </p:grpSpPr>
        <p:sp>
          <p:nvSpPr>
            <p:cNvPr id="6" name="Oval 5"/>
            <p:cNvSpPr/>
            <p:nvPr/>
          </p:nvSpPr>
          <p:spPr>
            <a:xfrm>
              <a:off x="611560" y="2636912"/>
              <a:ext cx="2088232" cy="1944216"/>
            </a:xfrm>
            <a:prstGeom prst="ellipse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Arrow Connector 7"/>
            <p:cNvCxnSpPr>
              <a:stCxn id="6" idx="0"/>
              <a:endCxn id="10" idx="2"/>
            </p:cNvCxnSpPr>
            <p:nvPr/>
          </p:nvCxnSpPr>
          <p:spPr>
            <a:xfrm flipV="1">
              <a:off x="1655676" y="2060848"/>
              <a:ext cx="241684" cy="576064"/>
            </a:xfrm>
            <a:prstGeom prst="straightConnector1">
              <a:avLst/>
            </a:prstGeom>
            <a:noFill/>
            <a:ln w="104775">
              <a:headEnd type="none"/>
              <a:tailEnd type="stealt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" y="1691516"/>
              <a:ext cx="2880320" cy="369332"/>
            </a:xfrm>
            <a:prstGeom prst="rect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sv-SE" dirty="0"/>
                <a:t>Barn upp t.o.m. 12 år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47146" y="1417638"/>
            <a:ext cx="3821067" cy="3739554"/>
            <a:chOff x="2647146" y="1417638"/>
            <a:chExt cx="3821067" cy="3739554"/>
          </a:xfrm>
        </p:grpSpPr>
        <p:sp>
          <p:nvSpPr>
            <p:cNvPr id="14" name="Oval 13"/>
            <p:cNvSpPr/>
            <p:nvPr/>
          </p:nvSpPr>
          <p:spPr>
            <a:xfrm>
              <a:off x="2647146" y="3212976"/>
              <a:ext cx="2088232" cy="1944216"/>
            </a:xfrm>
            <a:prstGeom prst="ellipse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" name="Straight Arrow Connector 14"/>
            <p:cNvCxnSpPr>
              <a:stCxn id="14" idx="0"/>
              <a:endCxn id="19" idx="2"/>
            </p:cNvCxnSpPr>
            <p:nvPr/>
          </p:nvCxnSpPr>
          <p:spPr>
            <a:xfrm flipV="1">
              <a:off x="3691262" y="1786970"/>
              <a:ext cx="1336791" cy="1426006"/>
            </a:xfrm>
            <a:prstGeom prst="straightConnector1">
              <a:avLst/>
            </a:prstGeom>
            <a:noFill/>
            <a:ln w="104775">
              <a:headEnd type="none"/>
              <a:tailEnd type="stealt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87893" y="1417638"/>
              <a:ext cx="2880320" cy="369332"/>
            </a:xfrm>
            <a:prstGeom prst="rect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sv-SE" dirty="0" smtClean="0"/>
                <a:t>Ungdomar 13-19 år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4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Tidigare setup 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05" y="1533120"/>
            <a:ext cx="8146899" cy="5324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35" y="4237401"/>
            <a:ext cx="1954560" cy="18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Tränarutbildning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99088"/>
            <a:ext cx="7670656" cy="55574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1600" y="5013176"/>
            <a:ext cx="2088232" cy="394755"/>
          </a:xfrm>
          <a:prstGeom prst="ellipse">
            <a:avLst/>
          </a:prstGeom>
          <a:noFill/>
          <a:ln w="1047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3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2015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05" y="1417638"/>
            <a:ext cx="8352895" cy="51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1250"/>
            <a:ext cx="8229600" cy="4886062"/>
          </a:xfrm>
        </p:spPr>
        <p:txBody>
          <a:bodyPr>
            <a:normAutofit/>
          </a:bodyPr>
          <a:lstStyle/>
          <a:p>
            <a:r>
              <a:rPr lang="sv-SE" dirty="0" smtClean="0"/>
              <a:t>Nuvarande trupp: 30</a:t>
            </a:r>
          </a:p>
          <a:p>
            <a:r>
              <a:rPr lang="sv-SE" dirty="0" smtClean="0"/>
              <a:t>Nya spelare sedan sist: </a:t>
            </a:r>
            <a:endParaRPr lang="sv-SE" dirty="0"/>
          </a:p>
          <a:p>
            <a:pPr lvl="1"/>
            <a:r>
              <a:rPr lang="sv-SE" dirty="0" smtClean="0"/>
              <a:t>Isac </a:t>
            </a:r>
            <a:r>
              <a:rPr lang="sv-SE" dirty="0" err="1" smtClean="0"/>
              <a:t>Soner</a:t>
            </a:r>
            <a:endParaRPr lang="sv-SE" dirty="0" smtClean="0"/>
          </a:p>
          <a:p>
            <a:pPr lvl="1"/>
            <a:r>
              <a:rPr lang="sv-SE" dirty="0" err="1" smtClean="0"/>
              <a:t>Bezhwdar</a:t>
            </a:r>
            <a:r>
              <a:rPr lang="sv-SE" dirty="0" smtClean="0"/>
              <a:t> </a:t>
            </a:r>
            <a:r>
              <a:rPr lang="sv-SE" dirty="0" err="1" smtClean="0"/>
              <a:t>Barwari</a:t>
            </a:r>
            <a:endParaRPr lang="sv-SE" dirty="0"/>
          </a:p>
          <a:p>
            <a:pPr lvl="1"/>
            <a:r>
              <a:rPr lang="sv-SE" dirty="0"/>
              <a:t>Akram </a:t>
            </a:r>
            <a:r>
              <a:rPr lang="sv-SE" dirty="0" err="1"/>
              <a:t>Omer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Hakan </a:t>
            </a:r>
            <a:r>
              <a:rPr lang="sv-SE" dirty="0" err="1"/>
              <a:t>Kahruman</a:t>
            </a:r>
            <a:endParaRPr lang="sv-SE" dirty="0"/>
          </a:p>
          <a:p>
            <a:r>
              <a:rPr lang="sv-SE" dirty="0" smtClean="0"/>
              <a:t>Slutat: Samuel, Christoffer</a:t>
            </a:r>
          </a:p>
          <a:p>
            <a:r>
              <a:rPr lang="sv-SE" dirty="0" smtClean="0"/>
              <a:t>Inga nya 06:or tas upp </a:t>
            </a:r>
            <a:br>
              <a:rPr lang="sv-SE" dirty="0" smtClean="0"/>
            </a:br>
            <a:r>
              <a:rPr lang="sv-SE" dirty="0" smtClean="0"/>
              <a:t>eftersom IFK har startat</a:t>
            </a:r>
            <a:br>
              <a:rPr lang="sv-SE" dirty="0" smtClean="0"/>
            </a:br>
            <a:r>
              <a:rPr lang="sv-SE" dirty="0" smtClean="0"/>
              <a:t>ett nytt 06lag 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2016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03858"/>
              </p:ext>
            </p:extLst>
          </p:nvPr>
        </p:nvGraphicFramePr>
        <p:xfrm>
          <a:off x="5255570" y="1417638"/>
          <a:ext cx="2927052" cy="5179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730"/>
                <a:gridCol w="1409322"/>
              </a:tblGrid>
              <a:tr h="583171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Josef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Kevin</a:t>
                      </a:r>
                    </a:p>
                  </a:txBody>
                  <a:tcPr marL="9525" marR="9525" marT="9525" marB="0" anchor="b"/>
                </a:tc>
              </a:tr>
              <a:tr h="34321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Leandro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Lukas</a:t>
                      </a:r>
                    </a:p>
                  </a:txBody>
                  <a:tcPr marL="9525" marR="9525" marT="9525" marB="0" anchor="b"/>
                </a:tc>
              </a:tr>
              <a:tr h="38700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Bezhwdar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Melker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Robin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Sasan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Valter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564</TotalTime>
  <Words>597</Words>
  <Application>Microsoft Office PowerPoint</Application>
  <PresentationFormat>On-screen Show (4:3)</PresentationFormat>
  <Paragraphs>253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Föräldrainfo</vt:lpstr>
      <vt:lpstr>IFK info </vt:lpstr>
      <vt:lpstr>IFK info (2)</vt:lpstr>
      <vt:lpstr>Ledare och Tränare 2016</vt:lpstr>
      <vt:lpstr>Tränarutbildning (Svff)</vt:lpstr>
      <vt:lpstr>Tidigare setup </vt:lpstr>
      <vt:lpstr>Tränarutbildning</vt:lpstr>
      <vt:lpstr>Truppen 2015</vt:lpstr>
      <vt:lpstr>Truppen 2016</vt:lpstr>
      <vt:lpstr>P05 på Facebook</vt:lpstr>
      <vt:lpstr>Filosofie P05 (11 år)</vt:lpstr>
      <vt:lpstr>Seriespel 2016</vt:lpstr>
      <vt:lpstr>Matcher prel. Spelschema (vårtermin)</vt:lpstr>
      <vt:lpstr>Ord till föräldrar </vt:lpstr>
      <vt:lpstr>Träningsmatcher 2016</vt:lpstr>
      <vt:lpstr>Träningar</vt:lpstr>
      <vt:lpstr>Träningar R8/R9 (karta)</vt:lpstr>
      <vt:lpstr>Ekonomi 2016 Karin Spector Update 2016-02-22</vt:lpstr>
      <vt:lpstr>Sponsorer 2016</vt:lpstr>
      <vt:lpstr>Aktiviteter och annat 2016</vt:lpstr>
      <vt:lpstr>Ord till tränarna  </vt:lpstr>
      <vt:lpstr>Mötesprotokoll (1)</vt:lpstr>
      <vt:lpstr>Mötesprotokoll (2)  Feedback till tränarna</vt:lpstr>
      <vt:lpstr>Tack för visat intresse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Jens Andertoft</dc:creator>
  <cp:lastModifiedBy>Karsten</cp:lastModifiedBy>
  <cp:revision>266</cp:revision>
  <dcterms:created xsi:type="dcterms:W3CDTF">2012-04-09T16:56:15Z</dcterms:created>
  <dcterms:modified xsi:type="dcterms:W3CDTF">2016-03-10T20:16:21Z</dcterms:modified>
</cp:coreProperties>
</file>