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8" r:id="rId3"/>
  </p:sldIdLst>
  <p:sldSz cx="9144000" cy="6858000" type="screen4x3"/>
  <p:notesSz cx="6799263" cy="9929813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e K" userId="0991a424-6652-4461-8307-2cab478d5585" providerId="ADAL" clId="{4154CD43-412F-43E8-A8BE-BA38576500BF}"/>
    <pc:docChg chg="modSld">
      <pc:chgData name="Janne K" userId="0991a424-6652-4461-8307-2cab478d5585" providerId="ADAL" clId="{4154CD43-412F-43E8-A8BE-BA38576500BF}" dt="2022-04-05T06:47:53.820" v="16" actId="20577"/>
      <pc:docMkLst>
        <pc:docMk/>
      </pc:docMkLst>
      <pc:sldChg chg="modSp mod">
        <pc:chgData name="Janne K" userId="0991a424-6652-4461-8307-2cab478d5585" providerId="ADAL" clId="{4154CD43-412F-43E8-A8BE-BA38576500BF}" dt="2022-04-05T06:47:53.820" v="16" actId="20577"/>
        <pc:sldMkLst>
          <pc:docMk/>
          <pc:sldMk cId="0" sldId="267"/>
        </pc:sldMkLst>
        <pc:spChg chg="mod">
          <ac:chgData name="Janne K" userId="0991a424-6652-4461-8307-2cab478d5585" providerId="ADAL" clId="{4154CD43-412F-43E8-A8BE-BA38576500BF}" dt="2022-04-05T06:47:53.820" v="16" actId="20577"/>
          <ac:spMkLst>
            <pc:docMk/>
            <pc:sldMk cId="0" sldId="267"/>
            <ac:spMk id="5127" creationId="{00000000-0000-0000-0000-000000000000}"/>
          </ac:spMkLst>
        </pc:spChg>
      </pc:sldChg>
    </pc:docChg>
  </pc:docChgLst>
  <pc:docChgLst>
    <pc:chgData name="Janne K" userId="0991a424-6652-4461-8307-2cab478d5585" providerId="ADAL" clId="{D4897B08-F346-4AB1-8D10-118EC3816A79}"/>
    <pc:docChg chg="undo redo custSel modSld">
      <pc:chgData name="Janne K" userId="0991a424-6652-4461-8307-2cab478d5585" providerId="ADAL" clId="{D4897B08-F346-4AB1-8D10-118EC3816A79}" dt="2021-05-28T09:06:25.309" v="326" actId="20577"/>
      <pc:docMkLst>
        <pc:docMk/>
      </pc:docMkLst>
      <pc:sldChg chg="modSp mod">
        <pc:chgData name="Janne K" userId="0991a424-6652-4461-8307-2cab478d5585" providerId="ADAL" clId="{D4897B08-F346-4AB1-8D10-118EC3816A79}" dt="2021-05-28T09:04:31.930" v="169" actId="20577"/>
        <pc:sldMkLst>
          <pc:docMk/>
          <pc:sldMk cId="0" sldId="267"/>
        </pc:sldMkLst>
        <pc:spChg chg="mod">
          <ac:chgData name="Janne K" userId="0991a424-6652-4461-8307-2cab478d5585" providerId="ADAL" clId="{D4897B08-F346-4AB1-8D10-118EC3816A79}" dt="2021-05-28T09:03:27.304" v="91" actId="20577"/>
          <ac:spMkLst>
            <pc:docMk/>
            <pc:sldMk cId="0" sldId="267"/>
            <ac:spMk id="5122" creationId="{00000000-0000-0000-0000-000000000000}"/>
          </ac:spMkLst>
        </pc:spChg>
        <pc:spChg chg="mod">
          <ac:chgData name="Janne K" userId="0991a424-6652-4461-8307-2cab478d5585" providerId="ADAL" clId="{D4897B08-F346-4AB1-8D10-118EC3816A79}" dt="2021-05-28T09:04:31.930" v="169" actId="20577"/>
          <ac:spMkLst>
            <pc:docMk/>
            <pc:sldMk cId="0" sldId="267"/>
            <ac:spMk id="5127" creationId="{00000000-0000-0000-0000-000000000000}"/>
          </ac:spMkLst>
        </pc:spChg>
      </pc:sldChg>
      <pc:sldChg chg="modSp mod">
        <pc:chgData name="Janne K" userId="0991a424-6652-4461-8307-2cab478d5585" providerId="ADAL" clId="{D4897B08-F346-4AB1-8D10-118EC3816A79}" dt="2021-05-28T09:06:25.309" v="326" actId="20577"/>
        <pc:sldMkLst>
          <pc:docMk/>
          <pc:sldMk cId="0" sldId="268"/>
        </pc:sldMkLst>
        <pc:spChg chg="mod">
          <ac:chgData name="Janne K" userId="0991a424-6652-4461-8307-2cab478d5585" providerId="ADAL" clId="{D4897B08-F346-4AB1-8D10-118EC3816A79}" dt="2021-05-28T09:06:25.309" v="326" actId="20577"/>
          <ac:spMkLst>
            <pc:docMk/>
            <pc:sldMk cId="0" sldId="268"/>
            <ac:spMk id="5127" creationId="{00000000-0000-0000-0000-000000000000}"/>
          </ac:spMkLst>
        </pc:spChg>
      </pc:sldChg>
    </pc:docChg>
  </pc:docChgLst>
  <pc:docChgLst>
    <pc:chgData name="Janne K" userId="0991a424-6652-4461-8307-2cab478d5585" providerId="ADAL" clId="{5A9D0EF5-3B88-42F3-A91A-03CF17A8CB03}"/>
    <pc:docChg chg="undo custSel modSld">
      <pc:chgData name="Janne K" userId="0991a424-6652-4461-8307-2cab478d5585" providerId="ADAL" clId="{5A9D0EF5-3B88-42F3-A91A-03CF17A8CB03}" dt="2022-03-03T15:39:46.211" v="1191" actId="207"/>
      <pc:docMkLst>
        <pc:docMk/>
      </pc:docMkLst>
      <pc:sldChg chg="modSp mod">
        <pc:chgData name="Janne K" userId="0991a424-6652-4461-8307-2cab478d5585" providerId="ADAL" clId="{5A9D0EF5-3B88-42F3-A91A-03CF17A8CB03}" dt="2022-03-03T15:38:39.403" v="1178" actId="207"/>
        <pc:sldMkLst>
          <pc:docMk/>
          <pc:sldMk cId="0" sldId="267"/>
        </pc:sldMkLst>
        <pc:spChg chg="mod">
          <ac:chgData name="Janne K" userId="0991a424-6652-4461-8307-2cab478d5585" providerId="ADAL" clId="{5A9D0EF5-3B88-42F3-A91A-03CF17A8CB03}" dt="2022-03-03T14:59:20.067" v="25" actId="20577"/>
          <ac:spMkLst>
            <pc:docMk/>
            <pc:sldMk cId="0" sldId="267"/>
            <ac:spMk id="5122" creationId="{00000000-0000-0000-0000-000000000000}"/>
          </ac:spMkLst>
        </pc:spChg>
        <pc:spChg chg="mod">
          <ac:chgData name="Janne K" userId="0991a424-6652-4461-8307-2cab478d5585" providerId="ADAL" clId="{5A9D0EF5-3B88-42F3-A91A-03CF17A8CB03}" dt="2022-03-03T14:58:53.490" v="1" actId="20577"/>
          <ac:spMkLst>
            <pc:docMk/>
            <pc:sldMk cId="0" sldId="267"/>
            <ac:spMk id="5125" creationId="{00000000-0000-0000-0000-000000000000}"/>
          </ac:spMkLst>
        </pc:spChg>
        <pc:spChg chg="mod">
          <ac:chgData name="Janne K" userId="0991a424-6652-4461-8307-2cab478d5585" providerId="ADAL" clId="{5A9D0EF5-3B88-42F3-A91A-03CF17A8CB03}" dt="2022-03-03T15:38:39.403" v="1178" actId="207"/>
          <ac:spMkLst>
            <pc:docMk/>
            <pc:sldMk cId="0" sldId="267"/>
            <ac:spMk id="5127" creationId="{00000000-0000-0000-0000-000000000000}"/>
          </ac:spMkLst>
        </pc:spChg>
      </pc:sldChg>
      <pc:sldChg chg="modSp mod">
        <pc:chgData name="Janne K" userId="0991a424-6652-4461-8307-2cab478d5585" providerId="ADAL" clId="{5A9D0EF5-3B88-42F3-A91A-03CF17A8CB03}" dt="2022-03-03T15:39:46.211" v="1191" actId="207"/>
        <pc:sldMkLst>
          <pc:docMk/>
          <pc:sldMk cId="0" sldId="268"/>
        </pc:sldMkLst>
        <pc:spChg chg="mod">
          <ac:chgData name="Janne K" userId="0991a424-6652-4461-8307-2cab478d5585" providerId="ADAL" clId="{5A9D0EF5-3B88-42F3-A91A-03CF17A8CB03}" dt="2022-03-03T15:39:46.211" v="1191" actId="207"/>
          <ac:spMkLst>
            <pc:docMk/>
            <pc:sldMk cId="0" sldId="268"/>
            <ac:spMk id="5127" creationId="{00000000-0000-0000-0000-000000000000}"/>
          </ac:spMkLst>
        </pc:spChg>
      </pc:sldChg>
    </pc:docChg>
  </pc:docChgLst>
  <pc:docChgLst>
    <pc:chgData name="Janne K" userId="0991a424-6652-4461-8307-2cab478d5585" providerId="ADAL" clId="{3C087178-915E-466D-8B5A-1E3F2F58F386}"/>
    <pc:docChg chg="modSld">
      <pc:chgData name="Janne K" userId="0991a424-6652-4461-8307-2cab478d5585" providerId="ADAL" clId="{3C087178-915E-466D-8B5A-1E3F2F58F386}" dt="2023-02-10T10:55:42.669" v="649" actId="20577"/>
      <pc:docMkLst>
        <pc:docMk/>
      </pc:docMkLst>
      <pc:sldChg chg="modSp mod">
        <pc:chgData name="Janne K" userId="0991a424-6652-4461-8307-2cab478d5585" providerId="ADAL" clId="{3C087178-915E-466D-8B5A-1E3F2F58F386}" dt="2023-02-10T10:55:42.669" v="649" actId="20577"/>
        <pc:sldMkLst>
          <pc:docMk/>
          <pc:sldMk cId="0" sldId="267"/>
        </pc:sldMkLst>
        <pc:spChg chg="mod">
          <ac:chgData name="Janne K" userId="0991a424-6652-4461-8307-2cab478d5585" providerId="ADAL" clId="{3C087178-915E-466D-8B5A-1E3F2F58F386}" dt="2023-02-10T10:12:22.203" v="8" actId="20577"/>
          <ac:spMkLst>
            <pc:docMk/>
            <pc:sldMk cId="0" sldId="267"/>
            <ac:spMk id="5122" creationId="{00000000-0000-0000-0000-000000000000}"/>
          </ac:spMkLst>
        </pc:spChg>
        <pc:spChg chg="mod">
          <ac:chgData name="Janne K" userId="0991a424-6652-4461-8307-2cab478d5585" providerId="ADAL" clId="{3C087178-915E-466D-8B5A-1E3F2F58F386}" dt="2023-02-10T10:18:05.029" v="264" actId="20577"/>
          <ac:spMkLst>
            <pc:docMk/>
            <pc:sldMk cId="0" sldId="267"/>
            <ac:spMk id="5125" creationId="{00000000-0000-0000-0000-000000000000}"/>
          </ac:spMkLst>
        </pc:spChg>
        <pc:spChg chg="mod">
          <ac:chgData name="Janne K" userId="0991a424-6652-4461-8307-2cab478d5585" providerId="ADAL" clId="{3C087178-915E-466D-8B5A-1E3F2F58F386}" dt="2023-02-10T10:55:42.669" v="649" actId="20577"/>
          <ac:spMkLst>
            <pc:docMk/>
            <pc:sldMk cId="0" sldId="267"/>
            <ac:spMk id="5127" creationId="{00000000-0000-0000-0000-000000000000}"/>
          </ac:spMkLst>
        </pc:spChg>
      </pc:sldChg>
      <pc:sldChg chg="modSp mod">
        <pc:chgData name="Janne K" userId="0991a424-6652-4461-8307-2cab478d5585" providerId="ADAL" clId="{3C087178-915E-466D-8B5A-1E3F2F58F386}" dt="2023-02-10T10:53:19.499" v="646" actId="207"/>
        <pc:sldMkLst>
          <pc:docMk/>
          <pc:sldMk cId="0" sldId="268"/>
        </pc:sldMkLst>
        <pc:spChg chg="mod">
          <ac:chgData name="Janne K" userId="0991a424-6652-4461-8307-2cab478d5585" providerId="ADAL" clId="{3C087178-915E-466D-8B5A-1E3F2F58F386}" dt="2023-02-10T10:22:07.704" v="472" actId="20577"/>
          <ac:spMkLst>
            <pc:docMk/>
            <pc:sldMk cId="0" sldId="268"/>
            <ac:spMk id="5122" creationId="{00000000-0000-0000-0000-000000000000}"/>
          </ac:spMkLst>
        </pc:spChg>
        <pc:spChg chg="mod">
          <ac:chgData name="Janne K" userId="0991a424-6652-4461-8307-2cab478d5585" providerId="ADAL" clId="{3C087178-915E-466D-8B5A-1E3F2F58F386}" dt="2023-02-10T10:21:54.952" v="462" actId="20577"/>
          <ac:spMkLst>
            <pc:docMk/>
            <pc:sldMk cId="0" sldId="268"/>
            <ac:spMk id="5125" creationId="{00000000-0000-0000-0000-000000000000}"/>
          </ac:spMkLst>
        </pc:spChg>
        <pc:spChg chg="mod">
          <ac:chgData name="Janne K" userId="0991a424-6652-4461-8307-2cab478d5585" providerId="ADAL" clId="{3C087178-915E-466D-8B5A-1E3F2F58F386}" dt="2023-02-10T10:53:19.499" v="646" actId="207"/>
          <ac:spMkLst>
            <pc:docMk/>
            <pc:sldMk cId="0" sldId="268"/>
            <ac:spMk id="512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4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09A03422-8A0A-48CA-9332-862A6FF82B6C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4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4E04CB0-418C-452A-B774-0B9E9FAE8B1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4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7DC8EEE-87B6-4F4D-99EA-D7FAFFE1840F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161" tIns="46080" rIns="92161" bIns="460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7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4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E05877F1-5D2B-49E6-BA23-6BDDF56EC16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0DE29-A4A1-4AC7-8D4F-CC98A8632AB2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4F639-BB77-437A-8656-3AABA493844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7EF1-7358-49EA-AA94-D60F5B76CC40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BD384-3376-4307-95CC-06FD88520C2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DC6A5-9183-4F2A-AE5B-FE11583BA651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B1A5C-FAD8-421B-9438-010A9276A25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DF844-0B9A-43B8-8056-984EFB0BBB3B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33065-36E1-4565-AB8D-98CBED1A5B3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AE7AD-9B2C-4346-83CC-B61F6D12E5AB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4F41-79B5-4009-BEF0-B46DCCCE4F5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5F41-D2C5-4110-8D3E-0F3B0C829CC6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06FD-6F9C-49BE-BE9B-B59B9104658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FEAE2-316A-4129-8168-5B5174606BF0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41F8A-89D4-4D69-AB7E-BBBE4272AFE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946A-6EF1-424E-8D7A-7A5040109D2E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9B6A-1A17-4101-8D87-6C523ADB6BE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3B791-61BD-4842-A770-2A7C27D5247D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0D6A-3F2D-4004-8C4B-9CBBC94AF92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41623-BCFF-4715-B4E8-488DBB9F95F5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8F76-5EC3-447F-B7BC-617D41572E4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052F-95C7-44CB-91C6-A2F5E5695FB2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0EC5D-427E-4400-A27B-9E420FBE3E0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B08273A8-B3E3-4AC7-9651-56FBF5C6A6DA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B62A04C1-9C6A-4943-ACBB-6D088AC6DD10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ctrTitle"/>
          </p:nvPr>
        </p:nvSpPr>
        <p:spPr>
          <a:xfrm>
            <a:off x="685800" y="1617663"/>
            <a:ext cx="7772400" cy="512762"/>
          </a:xfrm>
        </p:spPr>
        <p:txBody>
          <a:bodyPr/>
          <a:lstStyle/>
          <a:p>
            <a:pPr eaLnBrk="1" hangingPunct="1"/>
            <a:r>
              <a:rPr lang="sv-SE" sz="2000" b="1" dirty="0">
                <a:latin typeface="Verdana" pitchFamily="34" charset="0"/>
                <a:ea typeface="ＭＳ Ｐゴシック" pitchFamily="34" charset="-128"/>
              </a:rPr>
              <a:t>På TUNAVALLEN mellan 7/4 – 15/10 2023</a:t>
            </a:r>
          </a:p>
        </p:txBody>
      </p:sp>
      <p:pic>
        <p:nvPicPr>
          <p:cNvPr id="5123" name="Bildobjekt 4" descr="SIDHUVU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ruta 11"/>
          <p:cNvSpPr txBox="1">
            <a:spLocks noChangeArrowheads="1"/>
          </p:cNvSpPr>
          <p:nvPr/>
        </p:nvSpPr>
        <p:spPr bwMode="auto">
          <a:xfrm>
            <a:off x="685800" y="909638"/>
            <a:ext cx="807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4000" b="1" dirty="0">
                <a:latin typeface="Verdana" pitchFamily="34" charset="0"/>
              </a:rPr>
              <a:t>BollKalle schema 2023</a:t>
            </a:r>
          </a:p>
        </p:txBody>
      </p:sp>
      <p:sp>
        <p:nvSpPr>
          <p:cNvPr id="5126" name="textruta 9"/>
          <p:cNvSpPr txBox="1">
            <a:spLocks noChangeArrowheads="1"/>
          </p:cNvSpPr>
          <p:nvPr/>
        </p:nvSpPr>
        <p:spPr bwMode="auto">
          <a:xfrm>
            <a:off x="1143000" y="3124200"/>
            <a:ext cx="6553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3600" b="1" dirty="0">
              <a:latin typeface="Calibri" pitchFamily="34" charset="0"/>
            </a:endParaRPr>
          </a:p>
          <a:p>
            <a:endParaRPr lang="sv-SE" sz="4000" b="1" dirty="0">
              <a:latin typeface="Calibri" pitchFamily="34" charset="0"/>
            </a:endParaRPr>
          </a:p>
        </p:txBody>
      </p:sp>
      <p:sp>
        <p:nvSpPr>
          <p:cNvPr id="5127" name="textruta 9"/>
          <p:cNvSpPr txBox="1">
            <a:spLocks noChangeArrowheads="1"/>
          </p:cNvSpPr>
          <p:nvPr/>
        </p:nvSpPr>
        <p:spPr bwMode="auto">
          <a:xfrm>
            <a:off x="428625" y="2286000"/>
            <a:ext cx="792959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v-SE" sz="2000" b="1" u="sng" dirty="0">
                <a:latin typeface="Verdana" pitchFamily="34" charset="0"/>
              </a:rPr>
              <a:t>Matchprogram			Datum – tid			           Lag</a:t>
            </a:r>
          </a:p>
          <a:p>
            <a:r>
              <a:rPr lang="sv-SE" sz="1600" b="1" dirty="0">
                <a:latin typeface="Verdana" pitchFamily="34" charset="0"/>
              </a:rPr>
              <a:t>IFK – Huddinge IF			fre.	07/4	samling kl. 14.30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10 </a:t>
            </a:r>
          </a:p>
          <a:p>
            <a:r>
              <a:rPr lang="sv-SE" sz="1600" b="1" dirty="0">
                <a:latin typeface="Verdana" pitchFamily="34" charset="0"/>
              </a:rPr>
              <a:t>IFK – Assyriska FF			fre. 21/4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15 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Mjölby AI FF			sö.	30/4	samling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F 8-9</a:t>
            </a:r>
          </a:p>
          <a:p>
            <a:r>
              <a:rPr lang="sv-SE" sz="1600" b="1" dirty="0">
                <a:latin typeface="Verdana" pitchFamily="34" charset="0"/>
              </a:rPr>
              <a:t>IFK – IK Sleipner			fre.	12/5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14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Rågsveds IF			sö.	28/5	samling	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11</a:t>
            </a:r>
          </a:p>
          <a:p>
            <a:r>
              <a:rPr lang="sv-SE" sz="1600" b="1" dirty="0">
                <a:latin typeface="Verdana" pitchFamily="34" charset="0"/>
              </a:rPr>
              <a:t>IFK – Nyköpings BIS		må.	12/6	samling	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12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Karlslunds IF FK		to.	22/6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13</a:t>
            </a:r>
          </a:p>
          <a:p>
            <a:r>
              <a:rPr lang="sv-SE" sz="1600" b="1" dirty="0">
                <a:latin typeface="Verdana" pitchFamily="34" charset="0"/>
              </a:rPr>
              <a:t>IFK – Nacka FC				sö.  06/8	samling	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9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IFK – Smedby AIS			lö.   12/8	samling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8</a:t>
            </a:r>
          </a:p>
          <a:p>
            <a:r>
              <a:rPr lang="sv-SE" sz="1600" b="1" dirty="0">
                <a:latin typeface="Verdana" pitchFamily="34" charset="0"/>
              </a:rPr>
              <a:t>IFK – IFK Haninge			sö.  03/9	samling kl. 15.30	</a:t>
            </a:r>
            <a:r>
              <a:rPr lang="sv-SE" sz="1600" b="1">
                <a:solidFill>
                  <a:srgbClr val="0070C0"/>
                </a:solidFill>
                <a:latin typeface="Verdana" pitchFamily="34" charset="0"/>
              </a:rPr>
              <a:t>P 13  </a:t>
            </a:r>
            <a:endParaRPr lang="sv-SE" sz="16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 </a:t>
            </a: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r>
              <a:rPr lang="sv-SE" sz="2000" b="1" dirty="0">
                <a:latin typeface="Verdana" pitchFamily="34" charset="0"/>
              </a:rPr>
              <a:t> </a:t>
            </a: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0581" y="5707063"/>
            <a:ext cx="8191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ctrTitle"/>
          </p:nvPr>
        </p:nvSpPr>
        <p:spPr>
          <a:xfrm>
            <a:off x="685800" y="1617663"/>
            <a:ext cx="7772400" cy="512762"/>
          </a:xfrm>
        </p:spPr>
        <p:txBody>
          <a:bodyPr/>
          <a:lstStyle/>
          <a:p>
            <a:pPr eaLnBrk="1" hangingPunct="1"/>
            <a:r>
              <a:rPr lang="sv-SE" sz="2000" b="1" dirty="0">
                <a:latin typeface="Verdana" pitchFamily="34" charset="0"/>
                <a:ea typeface="ＭＳ Ｐゴシック" pitchFamily="34" charset="-128"/>
              </a:rPr>
              <a:t>På TUNAVALLEN mellan 7/4 – 15/10 2023</a:t>
            </a:r>
          </a:p>
        </p:txBody>
      </p:sp>
      <p:pic>
        <p:nvPicPr>
          <p:cNvPr id="5123" name="Bildobjekt 4" descr="SIDHUVU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ruta 11"/>
          <p:cNvSpPr txBox="1">
            <a:spLocks noChangeArrowheads="1"/>
          </p:cNvSpPr>
          <p:nvPr/>
        </p:nvSpPr>
        <p:spPr bwMode="auto">
          <a:xfrm>
            <a:off x="685800" y="909638"/>
            <a:ext cx="807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4000" b="1" dirty="0">
                <a:latin typeface="Verdana" pitchFamily="34" charset="0"/>
              </a:rPr>
              <a:t>Bollkalle schema 2023</a:t>
            </a:r>
          </a:p>
        </p:txBody>
      </p:sp>
      <p:sp>
        <p:nvSpPr>
          <p:cNvPr id="5126" name="textruta 9"/>
          <p:cNvSpPr txBox="1">
            <a:spLocks noChangeArrowheads="1"/>
          </p:cNvSpPr>
          <p:nvPr/>
        </p:nvSpPr>
        <p:spPr bwMode="auto">
          <a:xfrm>
            <a:off x="1143000" y="3124200"/>
            <a:ext cx="6553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3600" b="1" dirty="0">
              <a:latin typeface="Calibri" pitchFamily="34" charset="0"/>
            </a:endParaRPr>
          </a:p>
          <a:p>
            <a:endParaRPr lang="sv-SE" sz="4000" b="1" dirty="0">
              <a:latin typeface="Calibri" pitchFamily="34" charset="0"/>
            </a:endParaRPr>
          </a:p>
        </p:txBody>
      </p:sp>
      <p:sp>
        <p:nvSpPr>
          <p:cNvPr id="5127" name="textruta 9"/>
          <p:cNvSpPr txBox="1">
            <a:spLocks noChangeArrowheads="1"/>
          </p:cNvSpPr>
          <p:nvPr/>
        </p:nvSpPr>
        <p:spPr bwMode="auto">
          <a:xfrm>
            <a:off x="428625" y="2286000"/>
            <a:ext cx="792959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v-SE" sz="2000" b="1" u="sng" dirty="0">
                <a:latin typeface="Verdana" pitchFamily="34" charset="0"/>
              </a:rPr>
              <a:t>Matchprogram			Datum – tid			           Lag</a:t>
            </a:r>
          </a:p>
          <a:p>
            <a:r>
              <a:rPr lang="sv-SE" sz="1600" b="1" dirty="0">
                <a:latin typeface="Verdana" pitchFamily="34" charset="0"/>
              </a:rPr>
              <a:t>IFK – FoC Farsta			fre.	15/9	samling kl. 19.15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14  </a:t>
            </a:r>
          </a:p>
          <a:p>
            <a:r>
              <a:rPr lang="sv-SE" sz="1600" b="1" dirty="0">
                <a:latin typeface="Verdana" pitchFamily="34" charset="0"/>
              </a:rPr>
              <a:t>IFK – Syrianska FC			fre.	22/9	samling kl. 18.45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15</a:t>
            </a:r>
            <a:r>
              <a:rPr lang="sv-SE" sz="1600" b="1" dirty="0">
                <a:latin typeface="Verdana" pitchFamily="34" charset="0"/>
              </a:rPr>
              <a:t>				</a:t>
            </a:r>
          </a:p>
          <a:p>
            <a:r>
              <a:rPr lang="sv-SE" sz="1600" b="1" dirty="0">
                <a:latin typeface="Verdana" pitchFamily="34" charset="0"/>
              </a:rPr>
              <a:t>IFK – Arameiska Syrianska	sö.	15/10	samling kl. 15.30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12</a:t>
            </a:r>
          </a:p>
          <a:p>
            <a:endParaRPr lang="sv-SE" sz="1600" b="1" dirty="0">
              <a:latin typeface="Verdana" pitchFamily="34" charset="0"/>
            </a:endParaRP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OBS! 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Önskemålet är minst 8 spelare (2 st kortsidor – 2 st långsidor)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samt ett par ledare/vuxna.</a:t>
            </a:r>
          </a:p>
          <a:p>
            <a:endParaRPr lang="sv-SE" sz="1600" b="1" dirty="0">
              <a:solidFill>
                <a:srgbClr val="0070C0"/>
              </a:solidFill>
              <a:latin typeface="Verdana" pitchFamily="34" charset="0"/>
            </a:endParaRP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Varje gång ni som lag har BollKalle uppdraget vill vi också att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5 st föräldrar deltar som funktionärer runt hemmamatchen.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Uppgifter det kan handla om är serveringspersonal, sälja lotter</a:t>
            </a:r>
          </a:p>
          <a:p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eller vara matchvärd. Kommer att se olika ut från gång till gång</a:t>
            </a:r>
            <a:r>
              <a:rPr lang="sv-SE" sz="1600" b="1" dirty="0">
                <a:latin typeface="Verdana" pitchFamily="34" charset="0"/>
              </a:rPr>
              <a:t>.</a:t>
            </a:r>
          </a:p>
          <a:p>
            <a:endParaRPr lang="sv-SE" sz="2000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endParaRPr lang="sv-SE" sz="2000" b="1" dirty="0">
              <a:latin typeface="Verdana" pitchFamily="34" charset="0"/>
            </a:endParaRPr>
          </a:p>
          <a:p>
            <a:r>
              <a:rPr lang="sv-SE" sz="2000" b="1" dirty="0">
                <a:latin typeface="Verdana" pitchFamily="34" charset="0"/>
              </a:rPr>
              <a:t> </a:t>
            </a: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  <a:p>
            <a:endParaRPr lang="sv-SE" dirty="0">
              <a:latin typeface="Verdana" pitchFamily="34" charset="0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0581" y="5707063"/>
            <a:ext cx="8191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</TotalTime>
  <Words>22</Words>
  <Application>Microsoft Office PowerPoint</Application>
  <PresentationFormat>Bildspel på skärmen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Verdana</vt:lpstr>
      <vt:lpstr>Office-tema</vt:lpstr>
      <vt:lpstr>På TUNAVALLEN mellan 7/4 – 15/10 2023</vt:lpstr>
      <vt:lpstr>På TUNAVALLEN mellan 7/4 – 15/10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Ridsport Förbundet</dc:creator>
  <cp:lastModifiedBy>Petra Andersson</cp:lastModifiedBy>
  <cp:revision>138</cp:revision>
  <cp:lastPrinted>2023-02-10T10:24:42Z</cp:lastPrinted>
  <dcterms:created xsi:type="dcterms:W3CDTF">2010-03-30T07:57:03Z</dcterms:created>
  <dcterms:modified xsi:type="dcterms:W3CDTF">2023-03-03T13:01:29Z</dcterms:modified>
</cp:coreProperties>
</file>