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61" r:id="rId3"/>
    <p:sldId id="260" r:id="rId4"/>
  </p:sldIdLst>
  <p:sldSz cx="9144000" cy="6858000" type="screen4x3"/>
  <p:notesSz cx="6799263" cy="9929813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566" autoAdjust="0"/>
    <p:restoredTop sz="94713" autoAdjust="0"/>
  </p:normalViewPr>
  <p:slideViewPr>
    <p:cSldViewPr snapToObjects="1">
      <p:cViewPr varScale="1">
        <p:scale>
          <a:sx n="109" d="100"/>
          <a:sy n="10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ne K" userId="0991a424-6652-4461-8307-2cab478d5585" providerId="ADAL" clId="{C16CE1A8-4EED-44B9-B43A-CC6741B39509}"/>
    <pc:docChg chg="undo custSel addSld modSld">
      <pc:chgData name="Janne K" userId="0991a424-6652-4461-8307-2cab478d5585" providerId="ADAL" clId="{C16CE1A8-4EED-44B9-B43A-CC6741B39509}" dt="2022-03-03T14:53:26.661" v="489" actId="6549"/>
      <pc:docMkLst>
        <pc:docMk/>
      </pc:docMkLst>
      <pc:sldChg chg="modSp mod">
        <pc:chgData name="Janne K" userId="0991a424-6652-4461-8307-2cab478d5585" providerId="ADAL" clId="{C16CE1A8-4EED-44B9-B43A-CC6741B39509}" dt="2022-03-03T14:53:26.661" v="489" actId="6549"/>
        <pc:sldMkLst>
          <pc:docMk/>
          <pc:sldMk cId="0" sldId="259"/>
        </pc:sldMkLst>
        <pc:spChg chg="mod">
          <ac:chgData name="Janne K" userId="0991a424-6652-4461-8307-2cab478d5585" providerId="ADAL" clId="{C16CE1A8-4EED-44B9-B43A-CC6741B39509}" dt="2022-03-03T14:53:26.661" v="489" actId="6549"/>
          <ac:spMkLst>
            <pc:docMk/>
            <pc:sldMk cId="0" sldId="259"/>
            <ac:spMk id="10" creationId="{00000000-0000-0000-0000-000000000000}"/>
          </ac:spMkLst>
        </pc:spChg>
        <pc:spChg chg="mod">
          <ac:chgData name="Janne K" userId="0991a424-6652-4461-8307-2cab478d5585" providerId="ADAL" clId="{C16CE1A8-4EED-44B9-B43A-CC6741B39509}" dt="2022-03-03T14:20:00.614" v="1" actId="20577"/>
          <ac:spMkLst>
            <pc:docMk/>
            <pc:sldMk cId="0" sldId="259"/>
            <ac:spMk id="3074" creationId="{00000000-0000-0000-0000-000000000000}"/>
          </ac:spMkLst>
        </pc:spChg>
      </pc:sldChg>
      <pc:sldChg chg="new">
        <pc:chgData name="Janne K" userId="0991a424-6652-4461-8307-2cab478d5585" providerId="ADAL" clId="{C16CE1A8-4EED-44B9-B43A-CC6741B39509}" dt="2022-03-03T14:46:19.649" v="224" actId="680"/>
        <pc:sldMkLst>
          <pc:docMk/>
          <pc:sldMk cId="624579451" sldId="260"/>
        </pc:sldMkLst>
      </pc:sldChg>
      <pc:sldChg chg="modSp add mod">
        <pc:chgData name="Janne K" userId="0991a424-6652-4461-8307-2cab478d5585" providerId="ADAL" clId="{C16CE1A8-4EED-44B9-B43A-CC6741B39509}" dt="2022-03-03T14:50:28.444" v="434" actId="20577"/>
        <pc:sldMkLst>
          <pc:docMk/>
          <pc:sldMk cId="159504522" sldId="261"/>
        </pc:sldMkLst>
        <pc:spChg chg="mod">
          <ac:chgData name="Janne K" userId="0991a424-6652-4461-8307-2cab478d5585" providerId="ADAL" clId="{C16CE1A8-4EED-44B9-B43A-CC6741B39509}" dt="2022-03-03T14:50:28.444" v="434" actId="20577"/>
          <ac:spMkLst>
            <pc:docMk/>
            <pc:sldMk cId="159504522" sldId="261"/>
            <ac:spMk id="10" creationId="{00000000-0000-0000-0000-000000000000}"/>
          </ac:spMkLst>
        </pc:spChg>
      </pc:sldChg>
    </pc:docChg>
  </pc:docChgLst>
  <pc:docChgLst>
    <pc:chgData name="Janne K" userId="0991a424-6652-4461-8307-2cab478d5585" providerId="ADAL" clId="{0147087C-D286-486E-AC65-C36140B43AA8}"/>
    <pc:docChg chg="undo custSel modSld">
      <pc:chgData name="Janne K" userId="0991a424-6652-4461-8307-2cab478d5585" providerId="ADAL" clId="{0147087C-D286-486E-AC65-C36140B43AA8}" dt="2023-02-10T12:06:27.451" v="621" actId="20577"/>
      <pc:docMkLst>
        <pc:docMk/>
      </pc:docMkLst>
      <pc:sldChg chg="modSp mod">
        <pc:chgData name="Janne K" userId="0991a424-6652-4461-8307-2cab478d5585" providerId="ADAL" clId="{0147087C-D286-486E-AC65-C36140B43AA8}" dt="2023-02-10T12:04:17.021" v="548" actId="20577"/>
        <pc:sldMkLst>
          <pc:docMk/>
          <pc:sldMk cId="0" sldId="259"/>
        </pc:sldMkLst>
        <pc:spChg chg="mod">
          <ac:chgData name="Janne K" userId="0991a424-6652-4461-8307-2cab478d5585" providerId="ADAL" clId="{0147087C-D286-486E-AC65-C36140B43AA8}" dt="2023-02-10T12:04:17.021" v="548" actId="20577"/>
          <ac:spMkLst>
            <pc:docMk/>
            <pc:sldMk cId="0" sldId="259"/>
            <ac:spMk id="10" creationId="{00000000-0000-0000-0000-000000000000}"/>
          </ac:spMkLst>
        </pc:spChg>
        <pc:spChg chg="mod">
          <ac:chgData name="Janne K" userId="0991a424-6652-4461-8307-2cab478d5585" providerId="ADAL" clId="{0147087C-D286-486E-AC65-C36140B43AA8}" dt="2023-02-10T11:26:49.970" v="1" actId="20577"/>
          <ac:spMkLst>
            <pc:docMk/>
            <pc:sldMk cId="0" sldId="259"/>
            <ac:spMk id="3074" creationId="{00000000-0000-0000-0000-000000000000}"/>
          </ac:spMkLst>
        </pc:spChg>
      </pc:sldChg>
      <pc:sldChg chg="modSp mod">
        <pc:chgData name="Janne K" userId="0991a424-6652-4461-8307-2cab478d5585" providerId="ADAL" clId="{0147087C-D286-486E-AC65-C36140B43AA8}" dt="2023-02-10T12:06:27.451" v="621" actId="20577"/>
        <pc:sldMkLst>
          <pc:docMk/>
          <pc:sldMk cId="159504522" sldId="261"/>
        </pc:sldMkLst>
        <pc:spChg chg="mod">
          <ac:chgData name="Janne K" userId="0991a424-6652-4461-8307-2cab478d5585" providerId="ADAL" clId="{0147087C-D286-486E-AC65-C36140B43AA8}" dt="2023-02-10T12:06:27.451" v="621" actId="20577"/>
          <ac:spMkLst>
            <pc:docMk/>
            <pc:sldMk cId="159504522" sldId="261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1344" y="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09A03422-8A0A-48CA-9332-862A6FF82B6C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1" y="943160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b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1344" y="943160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F4E04CB0-418C-452A-B774-0B9E9FAE8B1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t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4" y="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F7DC8EEE-87B6-4F4D-99EA-D7FAFFE1840F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161" tIns="46080" rIns="92161" bIns="4608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7"/>
          </a:xfrm>
          <a:prstGeom prst="rect">
            <a:avLst/>
          </a:prstGeom>
        </p:spPr>
        <p:txBody>
          <a:bodyPr vert="horz" wrap="square" lIns="92161" tIns="46080" rIns="92161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3160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b" anchorCtr="0" compatLnSpc="1">
            <a:prstTxWarp prst="textNoShape">
              <a:avLst/>
            </a:prstTxWarp>
          </a:bodyPr>
          <a:lstStyle>
            <a:lvl1pPr>
              <a:defRPr sz="1200" dirty="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4" y="9431602"/>
            <a:ext cx="2946347" cy="496490"/>
          </a:xfrm>
          <a:prstGeom prst="rect">
            <a:avLst/>
          </a:prstGeom>
        </p:spPr>
        <p:txBody>
          <a:bodyPr vert="horz" wrap="square" lIns="92161" tIns="46080" rIns="92161" bIns="4608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E05877F1-5D2B-49E6-BA23-6BDDF56EC16E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0DE29-A4A1-4AC7-8D4F-CC98A8632AB2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4F639-BB77-437A-8656-3AABA4938447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B7EF1-7358-49EA-AA94-D60F5B76CC40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BD384-3376-4307-95CC-06FD88520C29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DC6A5-9183-4F2A-AE5B-FE11583BA651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B1A5C-FAD8-421B-9438-010A9276A25B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DF844-0B9A-43B8-8056-984EFB0BBB3B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33065-36E1-4565-AB8D-98CBED1A5B37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AE7AD-9B2C-4346-83CC-B61F6D12E5AB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24F41-79B5-4009-BEF0-B46DCCCE4F5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75F41-D2C5-4110-8D3E-0F3B0C829CC6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306FD-6F9C-49BE-BE9B-B59B9104658E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FEAE2-316A-4129-8168-5B5174606BF0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41F8A-89D4-4D69-AB7E-BBBE4272AFE2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6946A-6EF1-424E-8D7A-7A5040109D2E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A9B6A-1A17-4101-8D87-6C523ADB6BEF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3B791-61BD-4842-A770-2A7C27D5247D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10D6A-3F2D-4004-8C4B-9CBBC94AF92A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41623-BCFF-4715-B4E8-488DBB9F95F5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B8F76-5EC3-447F-B7BC-617D41572E4D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052F-95C7-44CB-91C6-A2F5E5695FB2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0EC5D-427E-4400-A27B-9E420FBE3E03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B08273A8-B3E3-4AC7-9651-56FBF5C6A6DA}" type="datetime1">
              <a:rPr lang="sv-SE"/>
              <a:pPr>
                <a:defRPr/>
              </a:pPr>
              <a:t>2023-03-03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dirty="0" smtClean="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B62A04C1-9C6A-4943-ACBB-6D088AC6DD10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512762"/>
          </a:xfrm>
        </p:spPr>
        <p:txBody>
          <a:bodyPr/>
          <a:lstStyle/>
          <a:p>
            <a:pPr eaLnBrk="1" hangingPunct="1"/>
            <a:r>
              <a:rPr lang="sv-SE" sz="2800" b="1" dirty="0">
                <a:latin typeface="Verdana" pitchFamily="34" charset="0"/>
                <a:ea typeface="ＭＳ Ｐゴシック" pitchFamily="34" charset="-128"/>
              </a:rPr>
              <a:t>Årsplanering 2023</a:t>
            </a:r>
          </a:p>
        </p:txBody>
      </p:sp>
      <p:pic>
        <p:nvPicPr>
          <p:cNvPr id="3075" name="Bildobjekt 4" descr="SIDHUVU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ruta 11"/>
          <p:cNvSpPr txBox="1">
            <a:spLocks noChangeArrowheads="1"/>
          </p:cNvSpPr>
          <p:nvPr/>
        </p:nvSpPr>
        <p:spPr bwMode="auto">
          <a:xfrm>
            <a:off x="685800" y="785794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3200" b="1" dirty="0">
                <a:latin typeface="Verdana" pitchFamily="34" charset="0"/>
              </a:rPr>
              <a:t>IFK Eskilstuna serveringsveckor </a:t>
            </a:r>
          </a:p>
        </p:txBody>
      </p:sp>
      <p:sp>
        <p:nvSpPr>
          <p:cNvPr id="3078" name="textruta 9"/>
          <p:cNvSpPr txBox="1">
            <a:spLocks noChangeArrowheads="1"/>
          </p:cNvSpPr>
          <p:nvPr/>
        </p:nvSpPr>
        <p:spPr bwMode="auto">
          <a:xfrm>
            <a:off x="1143000" y="3124200"/>
            <a:ext cx="65532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v-SE" sz="3600" b="1" dirty="0">
              <a:latin typeface="Calibri" pitchFamily="34" charset="0"/>
            </a:endParaRPr>
          </a:p>
          <a:p>
            <a:endParaRPr lang="sv-SE" sz="4000" b="1" dirty="0">
              <a:latin typeface="Calibri" pitchFamily="34" charset="0"/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285720" y="2000240"/>
            <a:ext cx="8477280" cy="450059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r>
              <a:rPr lang="sv-SE" sz="2000" b="1" u="sng" dirty="0">
                <a:latin typeface="Verdana" pitchFamily="34" charset="0"/>
              </a:rPr>
              <a:t>Vårveckor			Lag			Höstveckor					</a:t>
            </a:r>
          </a:p>
          <a:p>
            <a:r>
              <a:rPr lang="sv-SE" sz="1600" b="1" dirty="0">
                <a:latin typeface="Verdana" pitchFamily="34" charset="0"/>
              </a:rPr>
              <a:t>v. 18 (01/5 – 07/5)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IFK P 17</a:t>
            </a:r>
            <a:r>
              <a:rPr lang="sv-SE" sz="1600" b="1" dirty="0">
                <a:latin typeface="Verdana" pitchFamily="34" charset="0"/>
              </a:rPr>
              <a:t>		 </a:t>
            </a:r>
          </a:p>
          <a:p>
            <a:r>
              <a:rPr lang="sv-SE" sz="1600" b="1" dirty="0">
                <a:latin typeface="Verdana" pitchFamily="34" charset="0"/>
              </a:rPr>
              <a:t>v. 19 (08/5 - 14/5)	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IFK P 16</a:t>
            </a:r>
            <a:r>
              <a:rPr lang="sv-SE" sz="1600" b="1" dirty="0">
                <a:latin typeface="Verdana" pitchFamily="34" charset="0"/>
              </a:rPr>
              <a:t>		</a:t>
            </a:r>
            <a:br>
              <a:rPr lang="sv-SE" sz="1600" b="1" dirty="0">
                <a:latin typeface="Verdana" pitchFamily="34" charset="0"/>
              </a:rPr>
            </a:br>
            <a:endParaRPr lang="sv-SE" sz="1600" b="1" dirty="0">
              <a:latin typeface="Verdana" pitchFamily="34" charset="0"/>
            </a:endParaRPr>
          </a:p>
          <a:p>
            <a:r>
              <a:rPr lang="sv-SE" sz="1600" b="1" dirty="0">
                <a:latin typeface="Verdana" pitchFamily="34" charset="0"/>
              </a:rPr>
              <a:t>v. 20 (15/5 – 21/5)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IFK P 15</a:t>
            </a:r>
            <a:r>
              <a:rPr lang="sv-SE" sz="1600" b="1" dirty="0">
                <a:latin typeface="Verdana" pitchFamily="34" charset="0"/>
              </a:rPr>
              <a:t>		v. 31 (31/7 – 06/8)</a:t>
            </a:r>
          </a:p>
          <a:p>
            <a:r>
              <a:rPr lang="sv-SE" sz="1600" b="1" dirty="0">
                <a:latin typeface="Verdana" pitchFamily="34" charset="0"/>
              </a:rPr>
              <a:t>v. 21 (22/5 - 28/5)	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IFK</a:t>
            </a:r>
            <a:r>
              <a:rPr lang="sv-SE" sz="1600" b="1" dirty="0">
                <a:latin typeface="Verdana" pitchFamily="34" charset="0"/>
              </a:rPr>
              <a:t> 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14</a:t>
            </a:r>
            <a:r>
              <a:rPr lang="sv-SE" sz="1600" b="1" dirty="0">
                <a:latin typeface="Verdana" pitchFamily="34" charset="0"/>
              </a:rPr>
              <a:t>		v. 32 (07/8 – 13/8)</a:t>
            </a:r>
            <a:br>
              <a:rPr lang="sv-SE" sz="1600" b="1" dirty="0">
                <a:latin typeface="Verdana" pitchFamily="34" charset="0"/>
              </a:rPr>
            </a:br>
            <a:endParaRPr lang="sv-SE" sz="1600" b="1" dirty="0">
              <a:latin typeface="Verdana" pitchFamily="34" charset="0"/>
            </a:endParaRPr>
          </a:p>
          <a:p>
            <a:r>
              <a:rPr lang="sv-SE" sz="1600" b="1" dirty="0">
                <a:latin typeface="Verdana" pitchFamily="34" charset="0"/>
              </a:rPr>
              <a:t>v. 22 (29/5 – 04/6)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IFK</a:t>
            </a:r>
            <a:r>
              <a:rPr lang="sv-SE" sz="1600" b="1" dirty="0">
                <a:latin typeface="Verdana" pitchFamily="34" charset="0"/>
              </a:rPr>
              <a:t> 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13</a:t>
            </a:r>
            <a:r>
              <a:rPr lang="sv-SE" sz="1600" b="1" dirty="0">
                <a:latin typeface="Verdana" pitchFamily="34" charset="0"/>
              </a:rPr>
              <a:t>		v. 33 (14/8 – 20/8)</a:t>
            </a:r>
          </a:p>
          <a:p>
            <a:r>
              <a:rPr lang="sv-SE" sz="1600" b="1" dirty="0">
                <a:latin typeface="Verdana" pitchFamily="34" charset="0"/>
              </a:rPr>
              <a:t>v. 23 (05/6 – 11/6)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IFK</a:t>
            </a:r>
            <a:r>
              <a:rPr lang="sv-SE" sz="1600" b="1" dirty="0">
                <a:latin typeface="Verdana" pitchFamily="34" charset="0"/>
              </a:rPr>
              <a:t> 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12</a:t>
            </a:r>
            <a:r>
              <a:rPr lang="sv-SE" sz="1600" b="1" dirty="0">
                <a:latin typeface="Verdana" pitchFamily="34" charset="0"/>
              </a:rPr>
              <a:t>		v. 34 (21/8 – 27/8)</a:t>
            </a:r>
          </a:p>
          <a:p>
            <a:r>
              <a:rPr lang="sv-SE" sz="1600" b="1" dirty="0">
                <a:latin typeface="Verdana" pitchFamily="34" charset="0"/>
              </a:rPr>
              <a:t>	</a:t>
            </a:r>
          </a:p>
          <a:p>
            <a:r>
              <a:rPr lang="sv-SE" sz="1600" b="1" dirty="0">
                <a:latin typeface="Verdana" pitchFamily="34" charset="0"/>
              </a:rPr>
              <a:t>v. 24 (12/6 – 18/6)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IFK</a:t>
            </a:r>
            <a:r>
              <a:rPr lang="sv-SE" sz="1600" b="1" dirty="0">
                <a:latin typeface="Verdana" pitchFamily="34" charset="0"/>
              </a:rPr>
              <a:t> 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11</a:t>
            </a:r>
            <a:r>
              <a:rPr lang="sv-SE" sz="1600" b="1" dirty="0">
                <a:latin typeface="Verdana" pitchFamily="34" charset="0"/>
              </a:rPr>
              <a:t>		v. 35 (28/8 – 03/9)</a:t>
            </a:r>
          </a:p>
          <a:p>
            <a:r>
              <a:rPr lang="sv-SE" sz="1600" b="1" dirty="0">
                <a:latin typeface="Verdana" pitchFamily="34" charset="0"/>
              </a:rPr>
              <a:t>v. 25 (19/6 – 25/6)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IFK</a:t>
            </a:r>
            <a:r>
              <a:rPr lang="sv-SE" sz="1600" b="1" dirty="0">
                <a:latin typeface="Verdana" pitchFamily="34" charset="0"/>
              </a:rPr>
              <a:t> 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10</a:t>
            </a:r>
            <a:r>
              <a:rPr lang="sv-SE" sz="1600" b="1" dirty="0">
                <a:latin typeface="Verdana" pitchFamily="34" charset="0"/>
              </a:rPr>
              <a:t>		v. 36 (04/9 – 10/9)</a:t>
            </a:r>
          </a:p>
          <a:p>
            <a:endParaRPr lang="sv-SE" sz="1600" b="1" dirty="0">
              <a:latin typeface="Verdana" pitchFamily="34" charset="0"/>
            </a:endParaRPr>
          </a:p>
          <a:p>
            <a:r>
              <a:rPr lang="sv-SE" sz="1600" b="1" dirty="0">
                <a:latin typeface="Verdana" pitchFamily="34" charset="0"/>
              </a:rPr>
              <a:t>v. 26 (26/6 – 02/7)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IFK P 9</a:t>
            </a:r>
            <a:r>
              <a:rPr lang="sv-SE" sz="1600" b="1" dirty="0">
                <a:latin typeface="Verdana" pitchFamily="34" charset="0"/>
              </a:rPr>
              <a:t>			v. 37 (11/9 – 17/9)</a:t>
            </a:r>
          </a:p>
          <a:p>
            <a:r>
              <a:rPr lang="sv-SE" sz="1600" b="1" dirty="0">
                <a:latin typeface="Verdana" pitchFamily="34" charset="0"/>
              </a:rPr>
              <a:t>v. 27 (03/7 – 09/7)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IFK</a:t>
            </a:r>
            <a:r>
              <a:rPr lang="sv-SE" sz="1600" b="1" dirty="0">
                <a:latin typeface="Verdana" pitchFamily="34" charset="0"/>
              </a:rPr>
              <a:t> 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P 8 </a:t>
            </a:r>
            <a:r>
              <a:rPr lang="sv-SE" sz="1600" b="1" dirty="0">
                <a:latin typeface="Verdana" pitchFamily="34" charset="0"/>
              </a:rPr>
              <a:t>			v. 41 (09/10 – 15/10)</a:t>
            </a:r>
          </a:p>
          <a:p>
            <a:r>
              <a:rPr lang="sv-S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										</a:t>
            </a:r>
            <a:endParaRPr lang="sv-S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dirty="0"/>
          </a:p>
          <a:p>
            <a:endParaRPr lang="sv-SE" sz="1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2313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512762"/>
          </a:xfrm>
        </p:spPr>
        <p:txBody>
          <a:bodyPr/>
          <a:lstStyle/>
          <a:p>
            <a:pPr eaLnBrk="1" hangingPunct="1"/>
            <a:r>
              <a:rPr lang="sv-SE" sz="2800" b="1" dirty="0">
                <a:latin typeface="Verdana" pitchFamily="34" charset="0"/>
                <a:ea typeface="ＭＳ Ｐゴシック" pitchFamily="34" charset="-128"/>
              </a:rPr>
              <a:t>Årsplanering 2022</a:t>
            </a:r>
          </a:p>
        </p:txBody>
      </p:sp>
      <p:pic>
        <p:nvPicPr>
          <p:cNvPr id="3075" name="Bildobjekt 4" descr="SIDHUVUD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ruta 11"/>
          <p:cNvSpPr txBox="1">
            <a:spLocks noChangeArrowheads="1"/>
          </p:cNvSpPr>
          <p:nvPr/>
        </p:nvSpPr>
        <p:spPr bwMode="auto">
          <a:xfrm>
            <a:off x="685800" y="785794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3200" b="1" dirty="0">
                <a:latin typeface="Verdana" pitchFamily="34" charset="0"/>
              </a:rPr>
              <a:t>IFK Eskilstuna serveringsveckor </a:t>
            </a:r>
          </a:p>
        </p:txBody>
      </p:sp>
      <p:sp>
        <p:nvSpPr>
          <p:cNvPr id="3078" name="textruta 9"/>
          <p:cNvSpPr txBox="1">
            <a:spLocks noChangeArrowheads="1"/>
          </p:cNvSpPr>
          <p:nvPr/>
        </p:nvSpPr>
        <p:spPr bwMode="auto">
          <a:xfrm>
            <a:off x="1143000" y="3124200"/>
            <a:ext cx="65532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sv-SE" sz="3600" b="1" dirty="0">
              <a:latin typeface="Calibri" pitchFamily="34" charset="0"/>
            </a:endParaRPr>
          </a:p>
          <a:p>
            <a:endParaRPr lang="sv-SE" sz="4000" b="1" dirty="0">
              <a:latin typeface="Calibri" pitchFamily="34" charset="0"/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285720" y="2000240"/>
            <a:ext cx="8477280" cy="4500594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r>
              <a:rPr lang="sv-SE" sz="2000" b="1" u="sng" dirty="0">
                <a:latin typeface="Verdana" pitchFamily="34" charset="0"/>
              </a:rPr>
              <a:t>Höstveckor			Lag			Höstveckor					</a:t>
            </a:r>
          </a:p>
          <a:p>
            <a:endParaRPr lang="sv-SE" sz="1600" b="1" dirty="0">
              <a:latin typeface="Verdana" pitchFamily="34" charset="0"/>
            </a:endParaRPr>
          </a:p>
          <a:p>
            <a:r>
              <a:rPr lang="sv-SE" sz="1600" b="1" dirty="0">
                <a:latin typeface="Verdana" pitchFamily="34" charset="0"/>
              </a:rPr>
              <a:t>v. 38 (18/9 – 24/9)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IFK P 7</a:t>
            </a:r>
          </a:p>
          <a:p>
            <a:r>
              <a:rPr lang="sv-SE" sz="1600" b="1" dirty="0">
                <a:latin typeface="Verdana" pitchFamily="34" charset="0"/>
              </a:rPr>
              <a:t>v. 39 (25/9 – 01/10)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IFK F 8-9</a:t>
            </a:r>
            <a:r>
              <a:rPr lang="sv-SE" sz="1600" b="1" dirty="0">
                <a:latin typeface="Verdana" pitchFamily="34" charset="0"/>
              </a:rPr>
              <a:t>	</a:t>
            </a:r>
          </a:p>
          <a:p>
            <a:r>
              <a:rPr lang="sv-SE" sz="1600" b="1" dirty="0">
                <a:latin typeface="Verdana" pitchFamily="34" charset="0"/>
              </a:rPr>
              <a:t>	</a:t>
            </a:r>
          </a:p>
          <a:p>
            <a:r>
              <a:rPr lang="sv-SE" sz="1600" b="1" dirty="0">
                <a:latin typeface="Verdana" pitchFamily="34" charset="0"/>
              </a:rPr>
              <a:t>v. </a:t>
            </a:r>
            <a:r>
              <a:rPr lang="sv-SE" sz="1600" b="1">
                <a:latin typeface="Verdana" pitchFamily="34" charset="0"/>
              </a:rPr>
              <a:t>40 (02/10 – 08/10</a:t>
            </a:r>
            <a:r>
              <a:rPr lang="sv-SE" sz="1600" b="1" dirty="0">
                <a:latin typeface="Verdana" pitchFamily="34" charset="0"/>
              </a:rPr>
              <a:t>)	</a:t>
            </a:r>
            <a:r>
              <a:rPr lang="sv-SE" sz="1600" b="1" dirty="0">
                <a:solidFill>
                  <a:srgbClr val="0070C0"/>
                </a:solidFill>
                <a:latin typeface="Verdana" pitchFamily="34" charset="0"/>
              </a:rPr>
              <a:t>IFK F 7</a:t>
            </a:r>
            <a:endParaRPr lang="sv-SE" sz="1600" b="1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1500" dirty="0"/>
          </a:p>
          <a:p>
            <a:endParaRPr lang="sv-SE" sz="1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2313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 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0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A02B43-F1E4-491A-9F01-15D1EC063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29DA18-5CA6-49FF-A1F8-C2FBD16C6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4579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1466</TotalTime>
  <Words>12</Words>
  <Application>Microsoft Office PowerPoint</Application>
  <PresentationFormat>Bildspel på skärmen (4:3)</PresentationFormat>
  <Paragraphs>62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Verdana</vt:lpstr>
      <vt:lpstr>Office-tema</vt:lpstr>
      <vt:lpstr>Årsplanering 2023</vt:lpstr>
      <vt:lpstr>Årsplanering 2022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Ridsport Förbundet</dc:creator>
  <cp:lastModifiedBy>Petra Andersson</cp:lastModifiedBy>
  <cp:revision>240</cp:revision>
  <dcterms:created xsi:type="dcterms:W3CDTF">2010-03-30T07:57:03Z</dcterms:created>
  <dcterms:modified xsi:type="dcterms:W3CDTF">2023-03-03T13:01:02Z</dcterms:modified>
</cp:coreProperties>
</file>