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0" r:id="rId8"/>
  </p:sldIdLst>
  <p:sldSz cx="12192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6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F715-9760-4E6F-A949-B94B8F47505D}" type="datetimeFigureOut">
              <a:rPr lang="sv-SE" smtClean="0"/>
              <a:t>2018-10-16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9FA4-E689-483B-9A11-102B6DCD31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241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F715-9760-4E6F-A949-B94B8F47505D}" type="datetimeFigureOut">
              <a:rPr lang="sv-SE" smtClean="0"/>
              <a:t>2018-10-16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9FA4-E689-483B-9A11-102B6DCD31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643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F715-9760-4E6F-A949-B94B8F47505D}" type="datetimeFigureOut">
              <a:rPr lang="sv-SE" smtClean="0"/>
              <a:t>2018-10-16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9FA4-E689-483B-9A11-102B6DCD31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007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F715-9760-4E6F-A949-B94B8F47505D}" type="datetimeFigureOut">
              <a:rPr lang="sv-SE" smtClean="0"/>
              <a:t>2018-10-16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9FA4-E689-483B-9A11-102B6DCD31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889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F715-9760-4E6F-A949-B94B8F47505D}" type="datetimeFigureOut">
              <a:rPr lang="sv-SE" smtClean="0"/>
              <a:t>2018-10-16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9FA4-E689-483B-9A11-102B6DCD31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172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F715-9760-4E6F-A949-B94B8F47505D}" type="datetimeFigureOut">
              <a:rPr lang="sv-SE" smtClean="0"/>
              <a:t>2018-10-16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9FA4-E689-483B-9A11-102B6DCD31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30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F715-9760-4E6F-A949-B94B8F47505D}" type="datetimeFigureOut">
              <a:rPr lang="sv-SE" smtClean="0"/>
              <a:t>2018-10-16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9FA4-E689-483B-9A11-102B6DCD31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744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F715-9760-4E6F-A949-B94B8F47505D}" type="datetimeFigureOut">
              <a:rPr lang="sv-SE" smtClean="0"/>
              <a:t>2018-10-16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9FA4-E689-483B-9A11-102B6DCD31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672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F715-9760-4E6F-A949-B94B8F47505D}" type="datetimeFigureOut">
              <a:rPr lang="sv-SE" smtClean="0"/>
              <a:t>2018-10-16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9FA4-E689-483B-9A11-102B6DCD31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769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F715-9760-4E6F-A949-B94B8F47505D}" type="datetimeFigureOut">
              <a:rPr lang="sv-SE" smtClean="0"/>
              <a:t>2018-10-16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9FA4-E689-483B-9A11-102B6DCD31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258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F715-9760-4E6F-A949-B94B8F47505D}" type="datetimeFigureOut">
              <a:rPr lang="sv-SE" smtClean="0"/>
              <a:t>2018-10-16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9FA4-E689-483B-9A11-102B6DCD31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44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F715-9760-4E6F-A949-B94B8F47505D}" type="datetimeFigureOut">
              <a:rPr lang="sv-SE" smtClean="0"/>
              <a:t>2018-10-16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A9FA4-E689-483B-9A11-102B6DCD31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975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D5C44-946E-458E-BCC4-124357BEFE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8800" dirty="0"/>
              <a:t>IFK Bankeryd P-05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A92D00-82D4-497D-8F7D-8423DD085C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4400" dirty="0"/>
              <a:t>Föräldramöte 2018-10-16</a:t>
            </a:r>
          </a:p>
        </p:txBody>
      </p:sp>
    </p:spTree>
    <p:extLst>
      <p:ext uri="{BB962C8B-B14F-4D97-AF65-F5344CB8AC3E}">
        <p14:creationId xmlns:p14="http://schemas.microsoft.com/office/powerpoint/2010/main" val="52442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9103C3-1B94-4FDE-B43E-F82F6C631FB6}"/>
              </a:ext>
            </a:extLst>
          </p:cNvPr>
          <p:cNvSpPr txBox="1"/>
          <p:nvPr/>
        </p:nvSpPr>
        <p:spPr>
          <a:xfrm>
            <a:off x="756883" y="1411705"/>
            <a:ext cx="9975273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3" indent="-285753">
              <a:buFont typeface="Arial" panose="020B0604020202020204" pitchFamily="34" charset="0"/>
              <a:buChar char="•"/>
            </a:pPr>
            <a:r>
              <a:rPr lang="sv-SE" sz="4000" dirty="0"/>
              <a:t>Samarbete med Cyrus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sv-SE" sz="4000" dirty="0"/>
              <a:t>Årsplanering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sv-SE" sz="4000" dirty="0"/>
              <a:t>Insamling / betalning cuper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sv-SE" sz="4000" dirty="0"/>
              <a:t>Sponsring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sv-SE" sz="4000" dirty="0"/>
              <a:t>Dräkter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sv-SE" sz="4000" dirty="0"/>
              <a:t>Funktionärer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sv-SE" sz="4000" dirty="0"/>
              <a:t>Utvärdering ledare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sv-SE" sz="4000" dirty="0"/>
              <a:t>Ledarroller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sv-SE" sz="4000" dirty="0" err="1"/>
              <a:t>Whatsapp</a:t>
            </a:r>
            <a:endParaRPr lang="sv-SE" sz="4000" dirty="0"/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sv-SE" sz="4000" dirty="0"/>
              <a:t>Matcher, vad gäller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sv-SE" sz="4000" dirty="0"/>
              <a:t>Norden cup / DM / USM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sv-SE" sz="4000" dirty="0"/>
              <a:t>Övrigt</a:t>
            </a:r>
          </a:p>
          <a:p>
            <a:endParaRPr lang="sv-SE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3F988C-32C0-47FD-B50D-0C7F78B4E1C8}"/>
              </a:ext>
            </a:extLst>
          </p:cNvPr>
          <p:cNvSpPr txBox="1"/>
          <p:nvPr/>
        </p:nvSpPr>
        <p:spPr>
          <a:xfrm>
            <a:off x="756883" y="0"/>
            <a:ext cx="10678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600" b="1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487970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0ED9A1-EA1B-409D-8A48-9AE652C4F1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03" t="4460" r="13079" b="15560"/>
          <a:stretch/>
        </p:blipFill>
        <p:spPr>
          <a:xfrm>
            <a:off x="2671598" y="138737"/>
            <a:ext cx="6848803" cy="895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1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02A9A4-B309-4F6B-84C9-141187A74C00}"/>
              </a:ext>
            </a:extLst>
          </p:cNvPr>
          <p:cNvSpPr txBox="1"/>
          <p:nvPr/>
        </p:nvSpPr>
        <p:spPr>
          <a:xfrm>
            <a:off x="0" y="285249"/>
            <a:ext cx="12192000" cy="780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689" dirty="0"/>
              <a:t>Årsplan</a:t>
            </a:r>
          </a:p>
          <a:p>
            <a:endParaRPr lang="sv-SE" sz="3200" dirty="0"/>
          </a:p>
          <a:p>
            <a:endParaRPr lang="sv-SE" sz="3200" dirty="0"/>
          </a:p>
          <a:p>
            <a:pPr marL="508006" indent="-508006">
              <a:buFont typeface="Arial" panose="020B0604020202020204" pitchFamily="34" charset="0"/>
              <a:buChar char="•"/>
            </a:pPr>
            <a:r>
              <a:rPr lang="sv-SE" sz="4978" dirty="0" err="1"/>
              <a:t>Skadevi</a:t>
            </a:r>
            <a:r>
              <a:rPr lang="sv-SE" sz="4978" dirty="0"/>
              <a:t> cup 2/11 – 4/11 2018 (Skövde)</a:t>
            </a:r>
          </a:p>
          <a:p>
            <a:pPr marL="508006" indent="-508006">
              <a:buFont typeface="Arial" panose="020B0604020202020204" pitchFamily="34" charset="0"/>
              <a:buChar char="•"/>
            </a:pPr>
            <a:r>
              <a:rPr lang="sv-SE" sz="4978" dirty="0">
                <a:solidFill>
                  <a:srgbClr val="FF0000"/>
                </a:solidFill>
              </a:rPr>
              <a:t>Seriematcher till 21/12</a:t>
            </a:r>
          </a:p>
          <a:p>
            <a:pPr marL="508006" indent="-508006">
              <a:buFont typeface="Arial" panose="020B0604020202020204" pitchFamily="34" charset="0"/>
              <a:buChar char="•"/>
            </a:pPr>
            <a:r>
              <a:rPr lang="sv-SE" sz="4978" dirty="0"/>
              <a:t>Norden Cup 27/12 – 30/12 2018 (Göteborg)</a:t>
            </a:r>
          </a:p>
          <a:p>
            <a:pPr marL="508006" indent="-508006">
              <a:buFont typeface="Arial" panose="020B0604020202020204" pitchFamily="34" charset="0"/>
              <a:buChar char="•"/>
            </a:pPr>
            <a:r>
              <a:rPr lang="sv-SE" sz="4978" dirty="0"/>
              <a:t>Hallby bollen 4/1 – 6/1 2019 (Jönköping)</a:t>
            </a:r>
          </a:p>
          <a:p>
            <a:pPr marL="508006" indent="-508006">
              <a:buFont typeface="Arial" panose="020B0604020202020204" pitchFamily="34" charset="0"/>
              <a:buChar char="•"/>
            </a:pPr>
            <a:r>
              <a:rPr lang="sv-SE" sz="4978" dirty="0">
                <a:solidFill>
                  <a:srgbClr val="FF0000"/>
                </a:solidFill>
              </a:rPr>
              <a:t>Seriematcher från 13/1</a:t>
            </a:r>
          </a:p>
          <a:p>
            <a:pPr marL="508006" indent="-508006">
              <a:buFont typeface="Arial" panose="020B0604020202020204" pitchFamily="34" charset="0"/>
              <a:buChar char="•"/>
            </a:pPr>
            <a:r>
              <a:rPr lang="sv-SE" sz="4978" dirty="0"/>
              <a:t>UDM (eventuellt) 2/3 2019 (???)</a:t>
            </a:r>
          </a:p>
          <a:p>
            <a:pPr marL="508006" indent="-508006">
              <a:buFont typeface="Arial" panose="020B0604020202020204" pitchFamily="34" charset="0"/>
              <a:buChar char="•"/>
            </a:pPr>
            <a:r>
              <a:rPr lang="sv-SE" sz="4978" dirty="0"/>
              <a:t>Irsta blixten 5/4 – 7/4 2019 (Västerås)</a:t>
            </a:r>
          </a:p>
          <a:p>
            <a:pPr marL="508006" indent="-508006">
              <a:buFont typeface="Arial" panose="020B0604020202020204" pitchFamily="34" charset="0"/>
              <a:buChar char="•"/>
            </a:pP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695159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342DAFE-823E-4E3E-8B57-39CE89FDD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865267"/>
              </p:ext>
            </p:extLst>
          </p:nvPr>
        </p:nvGraphicFramePr>
        <p:xfrm>
          <a:off x="-1" y="1320800"/>
          <a:ext cx="12192001" cy="64992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87">
                  <a:extLst>
                    <a:ext uri="{9D8B030D-6E8A-4147-A177-3AD203B41FA5}">
                      <a16:colId xmlns:a16="http://schemas.microsoft.com/office/drawing/2014/main" val="3694371891"/>
                    </a:ext>
                  </a:extLst>
                </a:gridCol>
                <a:gridCol w="2067180">
                  <a:extLst>
                    <a:ext uri="{9D8B030D-6E8A-4147-A177-3AD203B41FA5}">
                      <a16:colId xmlns:a16="http://schemas.microsoft.com/office/drawing/2014/main" val="671531886"/>
                    </a:ext>
                  </a:extLst>
                </a:gridCol>
                <a:gridCol w="210378">
                  <a:extLst>
                    <a:ext uri="{9D8B030D-6E8A-4147-A177-3AD203B41FA5}">
                      <a16:colId xmlns:a16="http://schemas.microsoft.com/office/drawing/2014/main" val="728679384"/>
                    </a:ext>
                  </a:extLst>
                </a:gridCol>
                <a:gridCol w="2014789">
                  <a:extLst>
                    <a:ext uri="{9D8B030D-6E8A-4147-A177-3AD203B41FA5}">
                      <a16:colId xmlns:a16="http://schemas.microsoft.com/office/drawing/2014/main" val="35400635"/>
                    </a:ext>
                  </a:extLst>
                </a:gridCol>
                <a:gridCol w="613747">
                  <a:extLst>
                    <a:ext uri="{9D8B030D-6E8A-4147-A177-3AD203B41FA5}">
                      <a16:colId xmlns:a16="http://schemas.microsoft.com/office/drawing/2014/main" val="469612739"/>
                    </a:ext>
                  </a:extLst>
                </a:gridCol>
                <a:gridCol w="2911102">
                  <a:extLst>
                    <a:ext uri="{9D8B030D-6E8A-4147-A177-3AD203B41FA5}">
                      <a16:colId xmlns:a16="http://schemas.microsoft.com/office/drawing/2014/main" val="1334448118"/>
                    </a:ext>
                  </a:extLst>
                </a:gridCol>
                <a:gridCol w="677768">
                  <a:extLst>
                    <a:ext uri="{9D8B030D-6E8A-4147-A177-3AD203B41FA5}">
                      <a16:colId xmlns:a16="http://schemas.microsoft.com/office/drawing/2014/main" val="3104902800"/>
                    </a:ext>
                  </a:extLst>
                </a:gridCol>
                <a:gridCol w="1752750">
                  <a:extLst>
                    <a:ext uri="{9D8B030D-6E8A-4147-A177-3AD203B41FA5}">
                      <a16:colId xmlns:a16="http://schemas.microsoft.com/office/drawing/2014/main" val="3528402349"/>
                    </a:ext>
                  </a:extLst>
                </a:gridCol>
              </a:tblGrid>
              <a:tr h="300377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2018-10-20 13:15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IK Cyrus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Växjö HF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Idrottshuset C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Småland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1991315873"/>
                  </a:ext>
                </a:extLst>
              </a:tr>
              <a:tr h="37238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2018-10-21 10:00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IFK Bankeryd</a:t>
                      </a:r>
                      <a:endParaRPr lang="sv-SE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IFK Skövde HK P05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Attarpshallen Bankeryd A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 </a:t>
                      </a:r>
                      <a:endParaRPr lang="sv-SE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Västra Götaland</a:t>
                      </a:r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3186278390"/>
                  </a:ext>
                </a:extLst>
              </a:tr>
              <a:tr h="300377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2018-10-27 14:00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Tingsryds HK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IK Cyrus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Tinghallen, Tingsryd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Småland</a:t>
                      </a:r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2719647167"/>
                  </a:ext>
                </a:extLst>
              </a:tr>
              <a:tr h="37238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2018-10-28 13:30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HK Country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IFK Bankeryd</a:t>
                      </a:r>
                      <a:endParaRPr lang="sv-SE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Stöpenhallen, Skövde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Västra Götaland</a:t>
                      </a:r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2380185114"/>
                  </a:ext>
                </a:extLst>
              </a:tr>
              <a:tr h="37238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2018-11-10 12:30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IFK Bankeryd</a:t>
                      </a:r>
                      <a:endParaRPr lang="sv-SE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Borås HK 84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Attarpshallen Bankeryd B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Västra Götaland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4120010052"/>
                  </a:ext>
                </a:extLst>
              </a:tr>
              <a:tr h="300377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2018-11-11 12:00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IK Cyrus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Karlskrona HB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Prästängshallen, Eksjö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Småland</a:t>
                      </a:r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608344540"/>
                  </a:ext>
                </a:extLst>
              </a:tr>
              <a:tr h="300377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2018-11-11 13:30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Eksjö BK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IK Cyrus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Prästängshallen, Eksjö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Småland</a:t>
                      </a:r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4016289663"/>
                  </a:ext>
                </a:extLst>
              </a:tr>
              <a:tr h="37238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2018-11-17 12:00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IFK Karlsborg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IFK Bankeryd</a:t>
                      </a:r>
                      <a:endParaRPr lang="sv-SE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Molidenhallen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Västra Götaland</a:t>
                      </a:r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1760774469"/>
                  </a:ext>
                </a:extLst>
              </a:tr>
              <a:tr h="300377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2018-11-18 08:30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IK Cyrus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IF Hallby HK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Idrottshuset C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Småland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3572007283"/>
                  </a:ext>
                </a:extLst>
              </a:tr>
              <a:tr h="37238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2018-11-24 12:00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HK Guldkroken Hjo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IFK Bankeryd</a:t>
                      </a:r>
                      <a:endParaRPr lang="sv-SE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Guldkrokshallen A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Västra Götaland</a:t>
                      </a:r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2432600007"/>
                  </a:ext>
                </a:extLst>
              </a:tr>
              <a:tr h="300377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2018-11-24 13:15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IK Cyrus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IFK Karlskrona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Anderstorps SH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Småland</a:t>
                      </a:r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1939647232"/>
                  </a:ext>
                </a:extLst>
              </a:tr>
              <a:tr h="300377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2018-11-24 14:45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Anderstorps SK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IK Cyrus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Anderstorps SH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Småland</a:t>
                      </a:r>
                      <a:endParaRPr lang="sv-SE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2421651039"/>
                  </a:ext>
                </a:extLst>
              </a:tr>
              <a:tr h="37238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2018-12-02 15:00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IFK Bankeryd</a:t>
                      </a:r>
                      <a:endParaRPr lang="sv-SE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IFK Skövde HK 2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Attarpshallen Bankeryd A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Västra Götaland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3280324462"/>
                  </a:ext>
                </a:extLst>
              </a:tr>
              <a:tr h="300377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2018-12-07 18:30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HK Vaggeryd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IK Cyrus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Vaggeryds Sporthall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Småland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1672784889"/>
                  </a:ext>
                </a:extLst>
              </a:tr>
              <a:tr h="37238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2018-12-09 14:15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IFK Skövde HK 1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IFK Bankeryd</a:t>
                      </a:r>
                      <a:endParaRPr lang="sv-SE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Trädgårdsstadens Sporthall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Västra Götaland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59609605"/>
                  </a:ext>
                </a:extLst>
              </a:tr>
              <a:tr h="37238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2018-12-15 11:00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Mörrums HK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IK Cyrus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Norrevångskolan, Mörrum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Småland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1071119116"/>
                  </a:ext>
                </a:extLst>
              </a:tr>
              <a:tr h="37238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2018-12-15 13:00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Ronneby HK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IK Cyrus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Norrevångskolan, Mörrum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Småland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338348496"/>
                  </a:ext>
                </a:extLst>
              </a:tr>
              <a:tr h="37238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2018-12-16 15:00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IFK Bankeryd</a:t>
                      </a:r>
                      <a:endParaRPr lang="sv-SE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HK Lidköping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Attarpshallen Bankeryd A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Västra Götaland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3187364847"/>
                  </a:ext>
                </a:extLst>
              </a:tr>
              <a:tr h="37238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2018-12-16 16:00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Skara HK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IFK Bankeryd</a:t>
                      </a:r>
                      <a:endParaRPr lang="sv-SE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 err="1">
                          <a:effectLst/>
                        </a:rPr>
                        <a:t>Vilanhallen</a:t>
                      </a:r>
                      <a:r>
                        <a:rPr lang="sv-SE" sz="1600" u="none" strike="noStrike" dirty="0">
                          <a:effectLst/>
                        </a:rPr>
                        <a:t> 2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Västra Götaland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30603964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721B7B7-17FA-4754-9A52-C36F55508622}"/>
              </a:ext>
            </a:extLst>
          </p:cNvPr>
          <p:cNvSpPr txBox="1"/>
          <p:nvPr/>
        </p:nvSpPr>
        <p:spPr>
          <a:xfrm>
            <a:off x="0" y="4635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/>
              <a:t>Seriespel 2018</a:t>
            </a:r>
          </a:p>
        </p:txBody>
      </p:sp>
    </p:spTree>
    <p:extLst>
      <p:ext uri="{BB962C8B-B14F-4D97-AF65-F5344CB8AC3E}">
        <p14:creationId xmlns:p14="http://schemas.microsoft.com/office/powerpoint/2010/main" val="123309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342DAFE-823E-4E3E-8B57-39CE89FDD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969147"/>
              </p:ext>
            </p:extLst>
          </p:nvPr>
        </p:nvGraphicFramePr>
        <p:xfrm>
          <a:off x="47625" y="1314450"/>
          <a:ext cx="12096750" cy="6178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1714">
                  <a:extLst>
                    <a:ext uri="{9D8B030D-6E8A-4147-A177-3AD203B41FA5}">
                      <a16:colId xmlns:a16="http://schemas.microsoft.com/office/drawing/2014/main" val="3694371891"/>
                    </a:ext>
                  </a:extLst>
                </a:gridCol>
                <a:gridCol w="1936879">
                  <a:extLst>
                    <a:ext uri="{9D8B030D-6E8A-4147-A177-3AD203B41FA5}">
                      <a16:colId xmlns:a16="http://schemas.microsoft.com/office/drawing/2014/main" val="671531886"/>
                    </a:ext>
                  </a:extLst>
                </a:gridCol>
                <a:gridCol w="368257">
                  <a:extLst>
                    <a:ext uri="{9D8B030D-6E8A-4147-A177-3AD203B41FA5}">
                      <a16:colId xmlns:a16="http://schemas.microsoft.com/office/drawing/2014/main" val="728679384"/>
                    </a:ext>
                  </a:extLst>
                </a:gridCol>
                <a:gridCol w="1936879">
                  <a:extLst>
                    <a:ext uri="{9D8B030D-6E8A-4147-A177-3AD203B41FA5}">
                      <a16:colId xmlns:a16="http://schemas.microsoft.com/office/drawing/2014/main" val="35400635"/>
                    </a:ext>
                  </a:extLst>
                </a:gridCol>
                <a:gridCol w="623207">
                  <a:extLst>
                    <a:ext uri="{9D8B030D-6E8A-4147-A177-3AD203B41FA5}">
                      <a16:colId xmlns:a16="http://schemas.microsoft.com/office/drawing/2014/main" val="469612739"/>
                    </a:ext>
                  </a:extLst>
                </a:gridCol>
                <a:gridCol w="2752856">
                  <a:extLst>
                    <a:ext uri="{9D8B030D-6E8A-4147-A177-3AD203B41FA5}">
                      <a16:colId xmlns:a16="http://schemas.microsoft.com/office/drawing/2014/main" val="1334448118"/>
                    </a:ext>
                  </a:extLst>
                </a:gridCol>
                <a:gridCol w="688215">
                  <a:extLst>
                    <a:ext uri="{9D8B030D-6E8A-4147-A177-3AD203B41FA5}">
                      <a16:colId xmlns:a16="http://schemas.microsoft.com/office/drawing/2014/main" val="3104902800"/>
                    </a:ext>
                  </a:extLst>
                </a:gridCol>
                <a:gridCol w="1988743">
                  <a:extLst>
                    <a:ext uri="{9D8B030D-6E8A-4147-A177-3AD203B41FA5}">
                      <a16:colId xmlns:a16="http://schemas.microsoft.com/office/drawing/2014/main" val="3528402349"/>
                    </a:ext>
                  </a:extLst>
                </a:gridCol>
              </a:tblGrid>
              <a:tr h="30368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2019-01-12 10:30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IK Cyrus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Anderstorps SK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Idrottshuset C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Småland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2303575351"/>
                  </a:ext>
                </a:extLst>
              </a:tr>
              <a:tr h="30368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2019-01-12 13:10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IK Cyrus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Hultsfreds HF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Idrottshuset C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Småland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1110930354"/>
                  </a:ext>
                </a:extLst>
              </a:tr>
              <a:tr h="314172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2019-01-13 12:00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IFK Bankeryd</a:t>
                      </a:r>
                      <a:endParaRPr lang="sv-SE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Skara HK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Attarpshallen Bankeryd A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Västra Götaland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3688388888"/>
                  </a:ext>
                </a:extLst>
              </a:tr>
              <a:tr h="314172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2019-01-19 11:50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HK Lidköping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IFK Bankeryd</a:t>
                      </a:r>
                      <a:endParaRPr lang="sv-SE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Idrottens Hus A, Lidköping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Västra Götaland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1681065919"/>
                  </a:ext>
                </a:extLst>
              </a:tr>
              <a:tr h="30368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2019-01-26 08:15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IK Cyrus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Eksjö BK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Idrottshuset C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 </a:t>
                      </a:r>
                      <a:endParaRPr lang="sv-SE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Småland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3104333746"/>
                  </a:ext>
                </a:extLst>
              </a:tr>
              <a:tr h="314172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2019-01-27 10:00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IFK Bankeryd</a:t>
                      </a:r>
                      <a:endParaRPr lang="sv-SE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IFK Skövde HK 1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Attarpshallen Bankeryd A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 </a:t>
                      </a:r>
                      <a:endParaRPr lang="sv-SE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Västra Götaland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43214731"/>
                  </a:ext>
                </a:extLst>
              </a:tr>
              <a:tr h="30368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?????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IFK Bankeryd</a:t>
                      </a:r>
                      <a:endParaRPr lang="sv-SE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DM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2989645266"/>
                  </a:ext>
                </a:extLst>
              </a:tr>
              <a:tr h="314172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2019-02-02 15:15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IFK Skövde HK 2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IFK Bankeryd</a:t>
                      </a:r>
                      <a:endParaRPr lang="sv-SE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Trädgårdsstadens Sporthall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Västra Götaland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266659130"/>
                  </a:ext>
                </a:extLst>
              </a:tr>
              <a:tr h="30368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2019-02-03 10:45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IF Hallby HK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IK Cyrus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Idrottshuset E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Småland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4204699312"/>
                  </a:ext>
                </a:extLst>
              </a:tr>
              <a:tr h="314172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2019-02-10 12:00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IFK Bankeryd</a:t>
                      </a:r>
                      <a:endParaRPr lang="sv-SE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HK Guldkroken Hjo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Attarpshallen Bankeryd B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Västra Götaland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554188775"/>
                  </a:ext>
                </a:extLst>
              </a:tr>
              <a:tr h="314172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2019-02-10 11:00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Hultsfreds HF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IK Cyrus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Lindblomshallen, Hultsfred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Småland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2014360593"/>
                  </a:ext>
                </a:extLst>
              </a:tr>
              <a:tr h="30368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2019-03-02 00:00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DM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1836224289"/>
                  </a:ext>
                </a:extLst>
              </a:tr>
              <a:tr h="30368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2019-03-02 00:00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DM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2275716665"/>
                  </a:ext>
                </a:extLst>
              </a:tr>
              <a:tr h="314172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2019-03-03 19:00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IFK Bankeryd</a:t>
                      </a:r>
                      <a:endParaRPr lang="sv-SE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IFK Karlsborg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Attarpshallen Bankeryd A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Västra Götaland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3093016759"/>
                  </a:ext>
                </a:extLst>
              </a:tr>
              <a:tr h="30368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2019-03-10 09:15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IK Cyrus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Nässjö HF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Idrottshuset C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Småland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172694865"/>
                  </a:ext>
                </a:extLst>
              </a:tr>
              <a:tr h="314172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2019-03-10 12:00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Borås HK 84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IFK Bankeryd</a:t>
                      </a:r>
                      <a:endParaRPr lang="sv-SE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Lundby A Borås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Västra Götaland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2517045093"/>
                  </a:ext>
                </a:extLst>
              </a:tr>
              <a:tr h="30368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2019-03-18 19:00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Nässjö HF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IK Cyrus P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Brinellhallen, Nässjö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Småland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3159001165"/>
                  </a:ext>
                </a:extLst>
              </a:tr>
              <a:tr h="314172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2019-03-24 15:30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IFK Bankeryd</a:t>
                      </a:r>
                      <a:endParaRPr lang="sv-SE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HK Country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Habo Sporthall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Västra Götaland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2698383015"/>
                  </a:ext>
                </a:extLst>
              </a:tr>
              <a:tr h="314172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2019-03-30 10:15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IFK Skövde HK P05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IFK Bankeryd</a:t>
                      </a:r>
                      <a:endParaRPr lang="sv-SE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Arena Skövde C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Västra Götaland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2225455875"/>
                  </a:ext>
                </a:extLst>
              </a:tr>
              <a:tr h="30368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2019-03-31 00:00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IK Cyrus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>
                          <a:effectLst/>
                        </a:rPr>
                        <a:t>-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HK Vaggeryd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Idrottshuset C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u="none" strike="noStrike" dirty="0">
                          <a:effectLst/>
                        </a:rPr>
                        <a:t>Småland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99" marR="3899" marT="3899" marB="0" anchor="ctr"/>
                </a:tc>
                <a:extLst>
                  <a:ext uri="{0D108BD9-81ED-4DB2-BD59-A6C34878D82A}">
                    <a16:rowId xmlns:a16="http://schemas.microsoft.com/office/drawing/2014/main" val="319027102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B7D5F1A-355C-4BFA-9194-4DDAA833D91D}"/>
              </a:ext>
            </a:extLst>
          </p:cNvPr>
          <p:cNvSpPr txBox="1"/>
          <p:nvPr/>
        </p:nvSpPr>
        <p:spPr>
          <a:xfrm>
            <a:off x="0" y="47484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/>
              <a:t>Seriespel 2019</a:t>
            </a:r>
          </a:p>
        </p:txBody>
      </p:sp>
    </p:spTree>
    <p:extLst>
      <p:ext uri="{BB962C8B-B14F-4D97-AF65-F5344CB8AC3E}">
        <p14:creationId xmlns:p14="http://schemas.microsoft.com/office/powerpoint/2010/main" val="3440423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2C68DE-32F7-46BE-8ECB-D51E4ED75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524361"/>
              </p:ext>
            </p:extLst>
          </p:nvPr>
        </p:nvGraphicFramePr>
        <p:xfrm>
          <a:off x="142334" y="301181"/>
          <a:ext cx="11907332" cy="85416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5963">
                  <a:extLst>
                    <a:ext uri="{9D8B030D-6E8A-4147-A177-3AD203B41FA5}">
                      <a16:colId xmlns:a16="http://schemas.microsoft.com/office/drawing/2014/main" val="242740666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586218794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726003759"/>
                    </a:ext>
                  </a:extLst>
                </a:gridCol>
                <a:gridCol w="562547">
                  <a:extLst>
                    <a:ext uri="{9D8B030D-6E8A-4147-A177-3AD203B41FA5}">
                      <a16:colId xmlns:a16="http://schemas.microsoft.com/office/drawing/2014/main" val="882760168"/>
                    </a:ext>
                  </a:extLst>
                </a:gridCol>
                <a:gridCol w="674243">
                  <a:extLst>
                    <a:ext uri="{9D8B030D-6E8A-4147-A177-3AD203B41FA5}">
                      <a16:colId xmlns:a16="http://schemas.microsoft.com/office/drawing/2014/main" val="2576137936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307320501"/>
                    </a:ext>
                  </a:extLst>
                </a:gridCol>
                <a:gridCol w="620713">
                  <a:extLst>
                    <a:ext uri="{9D8B030D-6E8A-4147-A177-3AD203B41FA5}">
                      <a16:colId xmlns:a16="http://schemas.microsoft.com/office/drawing/2014/main" val="4017648875"/>
                    </a:ext>
                  </a:extLst>
                </a:gridCol>
                <a:gridCol w="655638">
                  <a:extLst>
                    <a:ext uri="{9D8B030D-6E8A-4147-A177-3AD203B41FA5}">
                      <a16:colId xmlns:a16="http://schemas.microsoft.com/office/drawing/2014/main" val="3804077304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889561949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3751061529"/>
                    </a:ext>
                  </a:extLst>
                </a:gridCol>
                <a:gridCol w="674243">
                  <a:extLst>
                    <a:ext uri="{9D8B030D-6E8A-4147-A177-3AD203B41FA5}">
                      <a16:colId xmlns:a16="http://schemas.microsoft.com/office/drawing/2014/main" val="1057257773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719629406"/>
                    </a:ext>
                  </a:extLst>
                </a:gridCol>
                <a:gridCol w="547497">
                  <a:extLst>
                    <a:ext uri="{9D8B030D-6E8A-4147-A177-3AD203B41FA5}">
                      <a16:colId xmlns:a16="http://schemas.microsoft.com/office/drawing/2014/main" val="2186347985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158515255"/>
                    </a:ext>
                  </a:extLst>
                </a:gridCol>
                <a:gridCol w="588963">
                  <a:extLst>
                    <a:ext uri="{9D8B030D-6E8A-4147-A177-3AD203B41FA5}">
                      <a16:colId xmlns:a16="http://schemas.microsoft.com/office/drawing/2014/main" val="2506634318"/>
                    </a:ext>
                  </a:extLst>
                </a:gridCol>
              </a:tblGrid>
              <a:tr h="46033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700" u="sng" strike="noStrike" dirty="0">
                          <a:effectLst/>
                        </a:rPr>
                        <a:t>Dag</a:t>
                      </a:r>
                      <a:endParaRPr lang="sv-SE" sz="17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700" u="sng" strike="noStrike">
                          <a:effectLst/>
                        </a:rPr>
                        <a:t>Datum</a:t>
                      </a:r>
                      <a:endParaRPr lang="sv-SE" sz="17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v-SE" sz="1700" u="sng" strike="noStrike">
                          <a:effectLst/>
                        </a:rPr>
                        <a:t>Kiosk</a:t>
                      </a:r>
                      <a:endParaRPr lang="sv-SE" sz="17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v-SE" sz="1700" u="sng" strike="noStrike">
                          <a:effectLst/>
                        </a:rPr>
                        <a:t>Städ</a:t>
                      </a:r>
                      <a:endParaRPr lang="sv-SE" sz="17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v-SE" sz="1700" u="sng" strike="noStrike">
                          <a:effectLst/>
                        </a:rPr>
                        <a:t>Sekretariat</a:t>
                      </a:r>
                      <a:endParaRPr lang="sv-SE" sz="17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v-SE" sz="1700" u="sng" strike="noStrike">
                          <a:effectLst/>
                        </a:rPr>
                        <a:t>Hallansvar</a:t>
                      </a:r>
                      <a:endParaRPr lang="sv-SE" sz="17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v-SE" sz="1700" u="sng" strike="noStrike" dirty="0">
                          <a:effectLst/>
                        </a:rPr>
                        <a:t>Matchvärd</a:t>
                      </a:r>
                      <a:endParaRPr lang="sv-SE" sz="17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181908"/>
                  </a:ext>
                </a:extLst>
              </a:tr>
              <a:tr h="577236">
                <a:tc rowSpan="3">
                  <a:txBody>
                    <a:bodyPr/>
                    <a:lstStyle/>
                    <a:p>
                      <a:pPr algn="l" fontAlgn="ctr"/>
                      <a:r>
                        <a:rPr lang="sv-SE" sz="1700" u="none" strike="noStrike">
                          <a:effectLst/>
                        </a:rPr>
                        <a:t>Söndag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sv-SE" sz="1700" u="none" strike="noStrike">
                          <a:effectLst/>
                        </a:rPr>
                        <a:t>18-10-21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700" u="none" strike="noStrike">
                          <a:effectLst/>
                        </a:rPr>
                        <a:t>10:30 - 12:00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Lukas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Olle M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09:30-11:30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Hugo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Ivan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Öppna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Kevin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09:30-11:30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 dirty="0">
                          <a:effectLst/>
                        </a:rPr>
                        <a:t>Kevin</a:t>
                      </a:r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97350811"/>
                  </a:ext>
                </a:extLst>
              </a:tr>
              <a:tr h="577236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700" u="none" strike="noStrike">
                          <a:effectLst/>
                        </a:rPr>
                        <a:t>12:00 - 13:30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Kalle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Simon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 dirty="0">
                          <a:effectLst/>
                        </a:rPr>
                        <a:t> </a:t>
                      </a:r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29478371"/>
                  </a:ext>
                </a:extLst>
              </a:tr>
              <a:tr h="577236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700" u="none" strike="noStrike">
                          <a:effectLst/>
                        </a:rPr>
                        <a:t>13:30 - 15:00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Viggo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Jacob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 dirty="0">
                          <a:effectLst/>
                        </a:rPr>
                        <a:t> </a:t>
                      </a:r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Låsa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Kevin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55179586"/>
                  </a:ext>
                </a:extLst>
              </a:tr>
              <a:tr h="577236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Lördag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700" u="none" strike="noStrike">
                          <a:effectLst/>
                        </a:rPr>
                        <a:t>18-11-10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08:30-10:30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Jacob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Liam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Öppna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Love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08:30-10:30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Love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23088124"/>
                  </a:ext>
                </a:extLst>
              </a:tr>
              <a:tr h="577236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Söndag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700" u="none" strike="noStrike">
                          <a:effectLst/>
                        </a:rPr>
                        <a:t>18-12-02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14:30-16:30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Kalle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Lukas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14:30-16:30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Olle B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29846825"/>
                  </a:ext>
                </a:extLst>
              </a:tr>
              <a:tr h="577236">
                <a:tc rowSpan="3">
                  <a:txBody>
                    <a:bodyPr/>
                    <a:lstStyle/>
                    <a:p>
                      <a:pPr algn="l" fontAlgn="ctr"/>
                      <a:r>
                        <a:rPr lang="sv-SE" sz="1700" u="none" strike="noStrike">
                          <a:effectLst/>
                        </a:rPr>
                        <a:t>Söndag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sv-SE" sz="1700" u="none" strike="noStrike">
                          <a:effectLst/>
                        </a:rPr>
                        <a:t>18-12-16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700" u="none" strike="noStrike">
                          <a:effectLst/>
                        </a:rPr>
                        <a:t>14:00 - 15:30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Kalle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Victor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20:00 - 22:00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Lukas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Olle M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14:30-16:30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Jesper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Felix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14:30-16:30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Elias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69972674"/>
                  </a:ext>
                </a:extLst>
              </a:tr>
              <a:tr h="577236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700" u="none" strike="noStrike">
                          <a:effectLst/>
                        </a:rPr>
                        <a:t>15:30 - 17:00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Felix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Hugo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68467955"/>
                  </a:ext>
                </a:extLst>
              </a:tr>
              <a:tr h="577236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700" u="none" strike="noStrike">
                          <a:effectLst/>
                        </a:rPr>
                        <a:t>17:00 - 18:30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Ivan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Jesper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17713273"/>
                  </a:ext>
                </a:extLst>
              </a:tr>
              <a:tr h="577236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Söndag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700" u="none" strike="noStrike">
                          <a:effectLst/>
                        </a:rPr>
                        <a:t>19-01-13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11:30-13:30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Hugo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Olle M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11:30-13:30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Arvid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47428095"/>
                  </a:ext>
                </a:extLst>
              </a:tr>
              <a:tr h="577236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Söndag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700" u="none" strike="noStrike">
                          <a:effectLst/>
                        </a:rPr>
                        <a:t>19-01-27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700" u="none" strike="noStrike">
                          <a:effectLst/>
                        </a:rPr>
                        <a:t>09:00 - 11:30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Liam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Maxim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09:30-11:30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Victor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Simon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Öppna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Elias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09:30-11:30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Kevin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57839431"/>
                  </a:ext>
                </a:extLst>
              </a:tr>
              <a:tr h="577236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Söndag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700" u="none" strike="noStrike">
                          <a:effectLst/>
                        </a:rPr>
                        <a:t>19-02-10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11:30-13:30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Felix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Viggo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11:30-13:30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Elias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62340071"/>
                  </a:ext>
                </a:extLst>
              </a:tr>
              <a:tr h="577236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Söndag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700" u="none" strike="noStrike">
                          <a:effectLst/>
                        </a:rPr>
                        <a:t>19-03-03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18:30-20:30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Victor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Maxim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18:30-20:30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Arvid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85365112"/>
                  </a:ext>
                </a:extLst>
              </a:tr>
              <a:tr h="577236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Söndag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700" u="none" strike="noStrike">
                          <a:effectLst/>
                        </a:rPr>
                        <a:t>19-03-24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15:00-17:00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Jacob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Liam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 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15:00-17:00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Olle B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72908823"/>
                  </a:ext>
                </a:extLst>
              </a:tr>
              <a:tr h="577236"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Söndag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700" u="none" strike="noStrike">
                          <a:effectLst/>
                        </a:rPr>
                        <a:t>19-04-14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20:00 - 22:00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Simon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700" u="none" strike="noStrike">
                          <a:effectLst/>
                        </a:rPr>
                        <a:t>Viggo</a:t>
                      </a:r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4540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769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646</Words>
  <Application>Microsoft Office PowerPoint</Application>
  <PresentationFormat>Custom</PresentationFormat>
  <Paragraphs>538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IFK Bankeryd P-05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IFK Bankeryd P-05</dc:title>
  <dc:creator>Joakim Boqvist</dc:creator>
  <cp:lastModifiedBy>Joakim Boqvist</cp:lastModifiedBy>
  <cp:revision>10</cp:revision>
  <dcterms:created xsi:type="dcterms:W3CDTF">2018-10-15T19:24:26Z</dcterms:created>
  <dcterms:modified xsi:type="dcterms:W3CDTF">2018-10-16T09:35:59Z</dcterms:modified>
</cp:coreProperties>
</file>