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327" r:id="rId4"/>
    <p:sldId id="374" r:id="rId5"/>
    <p:sldId id="330" r:id="rId6"/>
    <p:sldId id="367" r:id="rId7"/>
    <p:sldId id="370" r:id="rId8"/>
    <p:sldId id="329" r:id="rId9"/>
    <p:sldId id="332" r:id="rId10"/>
    <p:sldId id="364" r:id="rId11"/>
    <p:sldId id="333" r:id="rId12"/>
    <p:sldId id="334" r:id="rId13"/>
    <p:sldId id="335" r:id="rId14"/>
    <p:sldId id="337" r:id="rId15"/>
    <p:sldId id="338" r:id="rId16"/>
    <p:sldId id="368" r:id="rId17"/>
    <p:sldId id="371" r:id="rId18"/>
    <p:sldId id="363" r:id="rId19"/>
    <p:sldId id="361" r:id="rId20"/>
    <p:sldId id="362" r:id="rId21"/>
    <p:sldId id="339" r:id="rId22"/>
    <p:sldId id="340" r:id="rId23"/>
    <p:sldId id="358" r:id="rId24"/>
    <p:sldId id="359" r:id="rId25"/>
    <p:sldId id="369" r:id="rId26"/>
    <p:sldId id="331" r:id="rId27"/>
    <p:sldId id="366" r:id="rId28"/>
    <p:sldId id="375" r:id="rId29"/>
    <p:sldId id="341" r:id="rId30"/>
    <p:sldId id="360" r:id="rId31"/>
    <p:sldId id="344" r:id="rId32"/>
    <p:sldId id="345" r:id="rId33"/>
    <p:sldId id="342" r:id="rId34"/>
    <p:sldId id="372" r:id="rId35"/>
    <p:sldId id="343" r:id="rId36"/>
    <p:sldId id="365" r:id="rId37"/>
    <p:sldId id="352" r:id="rId38"/>
    <p:sldId id="346" r:id="rId39"/>
    <p:sldId id="348" r:id="rId40"/>
    <p:sldId id="349" r:id="rId41"/>
    <p:sldId id="350" r:id="rId42"/>
    <p:sldId id="373" r:id="rId43"/>
    <p:sldId id="351" r:id="rId44"/>
    <p:sldId id="353" r:id="rId45"/>
    <p:sldId id="355" r:id="rId46"/>
    <p:sldId id="354" r:id="rId47"/>
    <p:sldId id="377" r:id="rId48"/>
  </p:sldIdLst>
  <p:sldSz cx="12192000" cy="6858000"/>
  <p:notesSz cx="7104063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4972" autoAdjust="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Leijon" userId="5b23b6f8-60c1-435f-aed5-05290fac2c4f" providerId="ADAL" clId="{08ADAE97-911A-4189-9F63-C3A688E561E0}"/>
    <pc:docChg chg="custSel addSld delSld modSld">
      <pc:chgData name="Magnus Leijon" userId="5b23b6f8-60c1-435f-aed5-05290fac2c4f" providerId="ADAL" clId="{08ADAE97-911A-4189-9F63-C3A688E561E0}" dt="2022-10-20T13:31:42.028" v="62" actId="5793"/>
      <pc:docMkLst>
        <pc:docMk/>
      </pc:docMkLst>
      <pc:sldChg chg="mod modShow">
        <pc:chgData name="Magnus Leijon" userId="5b23b6f8-60c1-435f-aed5-05290fac2c4f" providerId="ADAL" clId="{08ADAE97-911A-4189-9F63-C3A688E561E0}" dt="2022-10-20T13:29:15.503" v="7" actId="729"/>
        <pc:sldMkLst>
          <pc:docMk/>
          <pc:sldMk cId="4238007714" sldId="331"/>
        </pc:sldMkLst>
      </pc:sldChg>
      <pc:sldChg chg="del">
        <pc:chgData name="Magnus Leijon" userId="5b23b6f8-60c1-435f-aed5-05290fac2c4f" providerId="ADAL" clId="{08ADAE97-911A-4189-9F63-C3A688E561E0}" dt="2022-10-20T13:30:52.431" v="22" actId="47"/>
        <pc:sldMkLst>
          <pc:docMk/>
          <pc:sldMk cId="4242130665" sldId="336"/>
        </pc:sldMkLst>
      </pc:sldChg>
      <pc:sldChg chg="modSp mod">
        <pc:chgData name="Magnus Leijon" userId="5b23b6f8-60c1-435f-aed5-05290fac2c4f" providerId="ADAL" clId="{08ADAE97-911A-4189-9F63-C3A688E561E0}" dt="2022-10-20T13:30:39.334" v="20" actId="5793"/>
        <pc:sldMkLst>
          <pc:docMk/>
          <pc:sldMk cId="1959369479" sldId="337"/>
        </pc:sldMkLst>
        <pc:spChg chg="mod">
          <ac:chgData name="Magnus Leijon" userId="5b23b6f8-60c1-435f-aed5-05290fac2c4f" providerId="ADAL" clId="{08ADAE97-911A-4189-9F63-C3A688E561E0}" dt="2022-10-20T13:30:39.334" v="20" actId="5793"/>
          <ac:spMkLst>
            <pc:docMk/>
            <pc:sldMk cId="1959369479" sldId="337"/>
            <ac:spMk id="3" creationId="{00000000-0000-0000-0000-000000000000}"/>
          </ac:spMkLst>
        </pc:spChg>
      </pc:sldChg>
      <pc:sldChg chg="modSp mod">
        <pc:chgData name="Magnus Leijon" userId="5b23b6f8-60c1-435f-aed5-05290fac2c4f" providerId="ADAL" clId="{08ADAE97-911A-4189-9F63-C3A688E561E0}" dt="2022-10-20T13:29:31.214" v="10" actId="20577"/>
        <pc:sldMkLst>
          <pc:docMk/>
          <pc:sldMk cId="771782762" sldId="340"/>
        </pc:sldMkLst>
        <pc:spChg chg="mod">
          <ac:chgData name="Magnus Leijon" userId="5b23b6f8-60c1-435f-aed5-05290fac2c4f" providerId="ADAL" clId="{08ADAE97-911A-4189-9F63-C3A688E561E0}" dt="2022-10-20T13:29:31.214" v="10" actId="20577"/>
          <ac:spMkLst>
            <pc:docMk/>
            <pc:sldMk cId="771782762" sldId="340"/>
            <ac:spMk id="3" creationId="{00000000-0000-0000-0000-000000000000}"/>
          </ac:spMkLst>
        </pc:spChg>
      </pc:sldChg>
      <pc:sldChg chg="mod modShow">
        <pc:chgData name="Magnus Leijon" userId="5b23b6f8-60c1-435f-aed5-05290fac2c4f" providerId="ADAL" clId="{08ADAE97-911A-4189-9F63-C3A688E561E0}" dt="2022-10-20T13:29:02.766" v="6" actId="729"/>
        <pc:sldMkLst>
          <pc:docMk/>
          <pc:sldMk cId="997595854" sldId="344"/>
        </pc:sldMkLst>
      </pc:sldChg>
      <pc:sldChg chg="mod modShow">
        <pc:chgData name="Magnus Leijon" userId="5b23b6f8-60c1-435f-aed5-05290fac2c4f" providerId="ADAL" clId="{08ADAE97-911A-4189-9F63-C3A688E561E0}" dt="2022-10-20T13:28:40.170" v="5" actId="729"/>
        <pc:sldMkLst>
          <pc:docMk/>
          <pc:sldMk cId="2098321800" sldId="348"/>
        </pc:sldMkLst>
      </pc:sldChg>
      <pc:sldChg chg="mod modShow">
        <pc:chgData name="Magnus Leijon" userId="5b23b6f8-60c1-435f-aed5-05290fac2c4f" providerId="ADAL" clId="{08ADAE97-911A-4189-9F63-C3A688E561E0}" dt="2022-10-20T13:28:33.342" v="4" actId="729"/>
        <pc:sldMkLst>
          <pc:docMk/>
          <pc:sldMk cId="1728072497" sldId="350"/>
        </pc:sldMkLst>
      </pc:sldChg>
      <pc:sldChg chg="mod modShow">
        <pc:chgData name="Magnus Leijon" userId="5b23b6f8-60c1-435f-aed5-05290fac2c4f" providerId="ADAL" clId="{08ADAE97-911A-4189-9F63-C3A688E561E0}" dt="2022-10-20T13:28:24.454" v="2" actId="729"/>
        <pc:sldMkLst>
          <pc:docMk/>
          <pc:sldMk cId="3455106184" sldId="351"/>
        </pc:sldMkLst>
      </pc:sldChg>
      <pc:sldChg chg="mod modShow">
        <pc:chgData name="Magnus Leijon" userId="5b23b6f8-60c1-435f-aed5-05290fac2c4f" providerId="ADAL" clId="{08ADAE97-911A-4189-9F63-C3A688E561E0}" dt="2022-10-20T13:28:20.756" v="1" actId="729"/>
        <pc:sldMkLst>
          <pc:docMk/>
          <pc:sldMk cId="2655037644" sldId="353"/>
        </pc:sldMkLst>
      </pc:sldChg>
      <pc:sldChg chg="mod modShow">
        <pc:chgData name="Magnus Leijon" userId="5b23b6f8-60c1-435f-aed5-05290fac2c4f" providerId="ADAL" clId="{08ADAE97-911A-4189-9F63-C3A688E561E0}" dt="2022-10-20T13:31:15.022" v="23" actId="729"/>
        <pc:sldMkLst>
          <pc:docMk/>
          <pc:sldMk cId="2730769283" sldId="354"/>
        </pc:sldMkLst>
      </pc:sldChg>
      <pc:sldChg chg="mod modShow">
        <pc:chgData name="Magnus Leijon" userId="5b23b6f8-60c1-435f-aed5-05290fac2c4f" providerId="ADAL" clId="{08ADAE97-911A-4189-9F63-C3A688E561E0}" dt="2022-10-20T13:28:14.125" v="0" actId="729"/>
        <pc:sldMkLst>
          <pc:docMk/>
          <pc:sldMk cId="415348031" sldId="355"/>
        </pc:sldMkLst>
      </pc:sldChg>
      <pc:sldChg chg="modSp mod">
        <pc:chgData name="Magnus Leijon" userId="5b23b6f8-60c1-435f-aed5-05290fac2c4f" providerId="ADAL" clId="{08ADAE97-911A-4189-9F63-C3A688E561E0}" dt="2022-10-20T13:29:52.156" v="11" actId="6549"/>
        <pc:sldMkLst>
          <pc:docMk/>
          <pc:sldMk cId="1490938985" sldId="363"/>
        </pc:sldMkLst>
        <pc:spChg chg="mod">
          <ac:chgData name="Magnus Leijon" userId="5b23b6f8-60c1-435f-aed5-05290fac2c4f" providerId="ADAL" clId="{08ADAE97-911A-4189-9F63-C3A688E561E0}" dt="2022-10-20T13:29:52.156" v="11" actId="6549"/>
          <ac:spMkLst>
            <pc:docMk/>
            <pc:sldMk cId="1490938985" sldId="363"/>
            <ac:spMk id="3" creationId="{00000000-0000-0000-0000-000000000000}"/>
          </ac:spMkLst>
        </pc:spChg>
      </pc:sldChg>
      <pc:sldChg chg="mod modShow">
        <pc:chgData name="Magnus Leijon" userId="5b23b6f8-60c1-435f-aed5-05290fac2c4f" providerId="ADAL" clId="{08ADAE97-911A-4189-9F63-C3A688E561E0}" dt="2022-10-20T13:29:18.363" v="8" actId="729"/>
        <pc:sldMkLst>
          <pc:docMk/>
          <pc:sldMk cId="169257886" sldId="366"/>
        </pc:sldMkLst>
      </pc:sldChg>
      <pc:sldChg chg="mod modShow">
        <pc:chgData name="Magnus Leijon" userId="5b23b6f8-60c1-435f-aed5-05290fac2c4f" providerId="ADAL" clId="{08ADAE97-911A-4189-9F63-C3A688E561E0}" dt="2022-10-20T13:30:45.399" v="21" actId="729"/>
        <pc:sldMkLst>
          <pc:docMk/>
          <pc:sldMk cId="3969865725" sldId="368"/>
        </pc:sldMkLst>
      </pc:sldChg>
      <pc:sldChg chg="mod modShow">
        <pc:chgData name="Magnus Leijon" userId="5b23b6f8-60c1-435f-aed5-05290fac2c4f" providerId="ADAL" clId="{08ADAE97-911A-4189-9F63-C3A688E561E0}" dt="2022-10-20T13:28:28.568" v="3" actId="729"/>
        <pc:sldMkLst>
          <pc:docMk/>
          <pc:sldMk cId="1277967231" sldId="373"/>
        </pc:sldMkLst>
      </pc:sldChg>
      <pc:sldChg chg="modSp add mod">
        <pc:chgData name="Magnus Leijon" userId="5b23b6f8-60c1-435f-aed5-05290fac2c4f" providerId="ADAL" clId="{08ADAE97-911A-4189-9F63-C3A688E561E0}" dt="2022-10-20T13:31:42.028" v="62" actId="5793"/>
        <pc:sldMkLst>
          <pc:docMk/>
          <pc:sldMk cId="3120540016" sldId="377"/>
        </pc:sldMkLst>
        <pc:spChg chg="mod">
          <ac:chgData name="Magnus Leijon" userId="5b23b6f8-60c1-435f-aed5-05290fac2c4f" providerId="ADAL" clId="{08ADAE97-911A-4189-9F63-C3A688E561E0}" dt="2022-10-20T13:31:42.028" v="62" actId="5793"/>
          <ac:spMkLst>
            <pc:docMk/>
            <pc:sldMk cId="3120540016" sldId="377"/>
            <ac:spMk id="2" creationId="{00000000-0000-0000-0000-000000000000}"/>
          </ac:spMkLst>
        </pc:spChg>
        <pc:spChg chg="mod">
          <ac:chgData name="Magnus Leijon" userId="5b23b6f8-60c1-435f-aed5-05290fac2c4f" providerId="ADAL" clId="{08ADAE97-911A-4189-9F63-C3A688E561E0}" dt="2022-10-20T13:31:33.102" v="40" actId="6549"/>
          <ac:spMkLst>
            <pc:docMk/>
            <pc:sldMk cId="3120540016" sldId="37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9D90E-0F1F-4919-B31A-B7BA1B6E58D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97033142-7AF5-4D03-9F22-B0DC9C08CFD3}">
      <dgm:prSet phldrT="[Text]"/>
      <dgm:spPr/>
      <dgm:t>
        <a:bodyPr/>
        <a:lstStyle/>
        <a:p>
          <a:r>
            <a:rPr lang="en-US" dirty="0"/>
            <a:t>IDAG</a:t>
          </a:r>
        </a:p>
      </dgm:t>
    </dgm:pt>
    <dgm:pt modelId="{B6F6024D-442D-4829-A7B1-16B25891BA92}" type="parTrans" cxnId="{962582FD-62DD-4DB0-86F8-3D6B94FCE5D2}">
      <dgm:prSet/>
      <dgm:spPr/>
      <dgm:t>
        <a:bodyPr/>
        <a:lstStyle/>
        <a:p>
          <a:endParaRPr lang="en-US"/>
        </a:p>
      </dgm:t>
    </dgm:pt>
    <dgm:pt modelId="{7B2EDFE4-21F7-455F-9D29-E26E28E6F8C2}" type="sibTrans" cxnId="{962582FD-62DD-4DB0-86F8-3D6B94FCE5D2}">
      <dgm:prSet/>
      <dgm:spPr/>
      <dgm:t>
        <a:bodyPr/>
        <a:lstStyle/>
        <a:p>
          <a:endParaRPr lang="en-US"/>
        </a:p>
      </dgm:t>
    </dgm:pt>
    <dgm:pt modelId="{0CA29D3A-EB14-4411-AFBB-A06F4D219BFA}">
      <dgm:prSet phldrT="[Text]"/>
      <dgm:spPr/>
      <dgm:t>
        <a:bodyPr/>
        <a:lstStyle/>
        <a:p>
          <a:r>
            <a:rPr lang="en-US" dirty="0"/>
            <a:t>SOMMAR 2023</a:t>
          </a:r>
        </a:p>
      </dgm:t>
    </dgm:pt>
    <dgm:pt modelId="{28FC8737-0759-4D83-B05D-35A5B99FE4A1}" type="parTrans" cxnId="{5B98E873-1C64-4A63-AD89-0BD503EB0F26}">
      <dgm:prSet/>
      <dgm:spPr/>
      <dgm:t>
        <a:bodyPr/>
        <a:lstStyle/>
        <a:p>
          <a:endParaRPr lang="en-US"/>
        </a:p>
      </dgm:t>
    </dgm:pt>
    <dgm:pt modelId="{E11F1552-C28D-4DCB-A705-630F03BFF569}" type="sibTrans" cxnId="{5B98E873-1C64-4A63-AD89-0BD503EB0F26}">
      <dgm:prSet/>
      <dgm:spPr/>
      <dgm:t>
        <a:bodyPr/>
        <a:lstStyle/>
        <a:p>
          <a:endParaRPr lang="en-US"/>
        </a:p>
      </dgm:t>
    </dgm:pt>
    <dgm:pt modelId="{EFEEED6B-EF46-4230-8A46-B80372A76C0B}">
      <dgm:prSet phldrT="[Text]"/>
      <dgm:spPr/>
      <dgm:t>
        <a:bodyPr/>
        <a:lstStyle/>
        <a:p>
          <a:r>
            <a:rPr lang="en-US" dirty="0"/>
            <a:t>2023/2024</a:t>
          </a:r>
        </a:p>
      </dgm:t>
    </dgm:pt>
    <dgm:pt modelId="{85400569-6B83-44AB-84DE-ECA0B3342E42}" type="parTrans" cxnId="{1BD9F3A8-22D6-47A3-9319-7D934C05FDC3}">
      <dgm:prSet/>
      <dgm:spPr/>
      <dgm:t>
        <a:bodyPr/>
        <a:lstStyle/>
        <a:p>
          <a:endParaRPr lang="en-US"/>
        </a:p>
      </dgm:t>
    </dgm:pt>
    <dgm:pt modelId="{D649350A-866E-4B1A-8E68-0C319100AEBF}" type="sibTrans" cxnId="{1BD9F3A8-22D6-47A3-9319-7D934C05FDC3}">
      <dgm:prSet/>
      <dgm:spPr/>
      <dgm:t>
        <a:bodyPr/>
        <a:lstStyle/>
        <a:p>
          <a:endParaRPr lang="en-US"/>
        </a:p>
      </dgm:t>
    </dgm:pt>
    <dgm:pt modelId="{962A80EA-F267-4E5F-80E4-F71E6323CCB7}">
      <dgm:prSet phldrT="[Text]"/>
      <dgm:spPr/>
      <dgm:t>
        <a:bodyPr/>
        <a:lstStyle/>
        <a:p>
          <a:r>
            <a:rPr lang="en-US" dirty="0"/>
            <a:t>CUP / SERIE / …</a:t>
          </a:r>
        </a:p>
      </dgm:t>
    </dgm:pt>
    <dgm:pt modelId="{3352C98D-2C2D-4FC1-AD8E-FD235958DA7E}" type="parTrans" cxnId="{FB457334-D286-43A8-A9E7-4E9DB2918AE4}">
      <dgm:prSet/>
      <dgm:spPr/>
      <dgm:t>
        <a:bodyPr/>
        <a:lstStyle/>
        <a:p>
          <a:endParaRPr lang="en-US"/>
        </a:p>
      </dgm:t>
    </dgm:pt>
    <dgm:pt modelId="{17DF4D77-D8B0-4AA2-94BB-48586319A8F7}" type="sibTrans" cxnId="{FB457334-D286-43A8-A9E7-4E9DB2918AE4}">
      <dgm:prSet/>
      <dgm:spPr/>
      <dgm:t>
        <a:bodyPr/>
        <a:lstStyle/>
        <a:p>
          <a:endParaRPr lang="en-US"/>
        </a:p>
      </dgm:t>
    </dgm:pt>
    <dgm:pt modelId="{120D7416-5164-4FF9-9211-7B9661512BD9}">
      <dgm:prSet phldrT="[Text]"/>
      <dgm:spPr/>
      <dgm:t>
        <a:bodyPr/>
        <a:lstStyle/>
        <a:p>
          <a:r>
            <a:rPr lang="en-US" dirty="0"/>
            <a:t>CUP/USM/SERIE</a:t>
          </a:r>
        </a:p>
      </dgm:t>
    </dgm:pt>
    <dgm:pt modelId="{5E63444A-8CF9-4458-88AA-0AB2BBB3CC64}" type="parTrans" cxnId="{80DE9994-904C-4261-9D19-2B791972E1A3}">
      <dgm:prSet/>
      <dgm:spPr/>
      <dgm:t>
        <a:bodyPr/>
        <a:lstStyle/>
        <a:p>
          <a:endParaRPr lang="en-US"/>
        </a:p>
      </dgm:t>
    </dgm:pt>
    <dgm:pt modelId="{5D4A3368-91DD-4B72-BE82-DD85C58A9A45}" type="sibTrans" cxnId="{80DE9994-904C-4261-9D19-2B791972E1A3}">
      <dgm:prSet/>
      <dgm:spPr/>
      <dgm:t>
        <a:bodyPr/>
        <a:lstStyle/>
        <a:p>
          <a:endParaRPr lang="en-US"/>
        </a:p>
      </dgm:t>
    </dgm:pt>
    <dgm:pt modelId="{D7C02935-7697-4F55-AAF1-668C31F0745A}" type="pres">
      <dgm:prSet presAssocID="{6069D90E-0F1F-4919-B31A-B7BA1B6E58D1}" presName="arrowDiagram" presStyleCnt="0">
        <dgm:presLayoutVars>
          <dgm:chMax val="5"/>
          <dgm:dir/>
          <dgm:resizeHandles val="exact"/>
        </dgm:presLayoutVars>
      </dgm:prSet>
      <dgm:spPr/>
    </dgm:pt>
    <dgm:pt modelId="{2EA3E891-126E-4815-B74E-4E03CF851C5D}" type="pres">
      <dgm:prSet presAssocID="{6069D90E-0F1F-4919-B31A-B7BA1B6E58D1}" presName="arrow" presStyleLbl="bgShp" presStyleIdx="0" presStyleCnt="1"/>
      <dgm:spPr/>
    </dgm:pt>
    <dgm:pt modelId="{DA48FFF0-96EE-4C96-B2D0-1A81334E06F4}" type="pres">
      <dgm:prSet presAssocID="{6069D90E-0F1F-4919-B31A-B7BA1B6E58D1}" presName="arrowDiagram5" presStyleCnt="0"/>
      <dgm:spPr/>
    </dgm:pt>
    <dgm:pt modelId="{4951643F-2479-4662-911B-F2345CC0B445}" type="pres">
      <dgm:prSet presAssocID="{97033142-7AF5-4D03-9F22-B0DC9C08CFD3}" presName="bullet5a" presStyleLbl="node1" presStyleIdx="0" presStyleCnt="5"/>
      <dgm:spPr/>
    </dgm:pt>
    <dgm:pt modelId="{ADCA053D-1027-41C9-82B8-E561856607DC}" type="pres">
      <dgm:prSet presAssocID="{97033142-7AF5-4D03-9F22-B0DC9C08CFD3}" presName="textBox5a" presStyleLbl="revTx" presStyleIdx="0" presStyleCnt="5">
        <dgm:presLayoutVars>
          <dgm:bulletEnabled val="1"/>
        </dgm:presLayoutVars>
      </dgm:prSet>
      <dgm:spPr/>
    </dgm:pt>
    <dgm:pt modelId="{E9EE2F03-0472-4142-AA4A-16AE926793F6}" type="pres">
      <dgm:prSet presAssocID="{962A80EA-F267-4E5F-80E4-F71E6323CCB7}" presName="bullet5b" presStyleLbl="node1" presStyleIdx="1" presStyleCnt="5"/>
      <dgm:spPr/>
    </dgm:pt>
    <dgm:pt modelId="{438FDD3E-C2F0-401D-9E52-E443DF9109CB}" type="pres">
      <dgm:prSet presAssocID="{962A80EA-F267-4E5F-80E4-F71E6323CCB7}" presName="textBox5b" presStyleLbl="revTx" presStyleIdx="1" presStyleCnt="5">
        <dgm:presLayoutVars>
          <dgm:bulletEnabled val="1"/>
        </dgm:presLayoutVars>
      </dgm:prSet>
      <dgm:spPr/>
    </dgm:pt>
    <dgm:pt modelId="{4A543329-E683-4524-8E64-0F55E6B279B6}" type="pres">
      <dgm:prSet presAssocID="{0CA29D3A-EB14-4411-AFBB-A06F4D219BFA}" presName="bullet5c" presStyleLbl="node1" presStyleIdx="2" presStyleCnt="5"/>
      <dgm:spPr/>
    </dgm:pt>
    <dgm:pt modelId="{6F246E49-7EB9-44AB-A836-26E0535E62A4}" type="pres">
      <dgm:prSet presAssocID="{0CA29D3A-EB14-4411-AFBB-A06F4D219BFA}" presName="textBox5c" presStyleLbl="revTx" presStyleIdx="2" presStyleCnt="5">
        <dgm:presLayoutVars>
          <dgm:bulletEnabled val="1"/>
        </dgm:presLayoutVars>
      </dgm:prSet>
      <dgm:spPr/>
    </dgm:pt>
    <dgm:pt modelId="{3077ADD6-8686-497F-B87C-B896F31F2E56}" type="pres">
      <dgm:prSet presAssocID="{EFEEED6B-EF46-4230-8A46-B80372A76C0B}" presName="bullet5d" presStyleLbl="node1" presStyleIdx="3" presStyleCnt="5"/>
      <dgm:spPr/>
    </dgm:pt>
    <dgm:pt modelId="{704C1D34-BCDB-4659-8DCC-B9E5C756C7D6}" type="pres">
      <dgm:prSet presAssocID="{EFEEED6B-EF46-4230-8A46-B80372A76C0B}" presName="textBox5d" presStyleLbl="revTx" presStyleIdx="3" presStyleCnt="5">
        <dgm:presLayoutVars>
          <dgm:bulletEnabled val="1"/>
        </dgm:presLayoutVars>
      </dgm:prSet>
      <dgm:spPr/>
    </dgm:pt>
    <dgm:pt modelId="{09CE3654-8368-44A5-8A6E-772B32F18011}" type="pres">
      <dgm:prSet presAssocID="{120D7416-5164-4FF9-9211-7B9661512BD9}" presName="bullet5e" presStyleLbl="node1" presStyleIdx="4" presStyleCnt="5"/>
      <dgm:spPr/>
    </dgm:pt>
    <dgm:pt modelId="{1921524D-0CDE-4F75-8EF1-AAA6444295AA}" type="pres">
      <dgm:prSet presAssocID="{120D7416-5164-4FF9-9211-7B9661512BD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11D18F22-370A-46CA-B4C3-08BA963B8E6C}" type="presOf" srcId="{120D7416-5164-4FF9-9211-7B9661512BD9}" destId="{1921524D-0CDE-4F75-8EF1-AAA6444295AA}" srcOrd="0" destOrd="0" presId="urn:microsoft.com/office/officeart/2005/8/layout/arrow2"/>
    <dgm:cxn modelId="{FB457334-D286-43A8-A9E7-4E9DB2918AE4}" srcId="{6069D90E-0F1F-4919-B31A-B7BA1B6E58D1}" destId="{962A80EA-F267-4E5F-80E4-F71E6323CCB7}" srcOrd="1" destOrd="0" parTransId="{3352C98D-2C2D-4FC1-AD8E-FD235958DA7E}" sibTransId="{17DF4D77-D8B0-4AA2-94BB-48586319A8F7}"/>
    <dgm:cxn modelId="{5B98E873-1C64-4A63-AD89-0BD503EB0F26}" srcId="{6069D90E-0F1F-4919-B31A-B7BA1B6E58D1}" destId="{0CA29D3A-EB14-4411-AFBB-A06F4D219BFA}" srcOrd="2" destOrd="0" parTransId="{28FC8737-0759-4D83-B05D-35A5B99FE4A1}" sibTransId="{E11F1552-C28D-4DCB-A705-630F03BFF569}"/>
    <dgm:cxn modelId="{F463977B-B881-4161-956E-C23659428CAB}" type="presOf" srcId="{6069D90E-0F1F-4919-B31A-B7BA1B6E58D1}" destId="{D7C02935-7697-4F55-AAF1-668C31F0745A}" srcOrd="0" destOrd="0" presId="urn:microsoft.com/office/officeart/2005/8/layout/arrow2"/>
    <dgm:cxn modelId="{80DE9994-904C-4261-9D19-2B791972E1A3}" srcId="{6069D90E-0F1F-4919-B31A-B7BA1B6E58D1}" destId="{120D7416-5164-4FF9-9211-7B9661512BD9}" srcOrd="4" destOrd="0" parTransId="{5E63444A-8CF9-4458-88AA-0AB2BBB3CC64}" sibTransId="{5D4A3368-91DD-4B72-BE82-DD85C58A9A45}"/>
    <dgm:cxn modelId="{1BD9F3A8-22D6-47A3-9319-7D934C05FDC3}" srcId="{6069D90E-0F1F-4919-B31A-B7BA1B6E58D1}" destId="{EFEEED6B-EF46-4230-8A46-B80372A76C0B}" srcOrd="3" destOrd="0" parTransId="{85400569-6B83-44AB-84DE-ECA0B3342E42}" sibTransId="{D649350A-866E-4B1A-8E68-0C319100AEBF}"/>
    <dgm:cxn modelId="{ADF1FAC9-3EDB-4FFE-BF22-4B2CA7461AD4}" type="presOf" srcId="{0CA29D3A-EB14-4411-AFBB-A06F4D219BFA}" destId="{6F246E49-7EB9-44AB-A836-26E0535E62A4}" srcOrd="0" destOrd="0" presId="urn:microsoft.com/office/officeart/2005/8/layout/arrow2"/>
    <dgm:cxn modelId="{17DDF5CF-FD40-463F-9FE6-6FC6F5A88313}" type="presOf" srcId="{97033142-7AF5-4D03-9F22-B0DC9C08CFD3}" destId="{ADCA053D-1027-41C9-82B8-E561856607DC}" srcOrd="0" destOrd="0" presId="urn:microsoft.com/office/officeart/2005/8/layout/arrow2"/>
    <dgm:cxn modelId="{F9A2DAE3-967B-4C83-ADDD-FC6C0B2A5559}" type="presOf" srcId="{EFEEED6B-EF46-4230-8A46-B80372A76C0B}" destId="{704C1D34-BCDB-4659-8DCC-B9E5C756C7D6}" srcOrd="0" destOrd="0" presId="urn:microsoft.com/office/officeart/2005/8/layout/arrow2"/>
    <dgm:cxn modelId="{B1A679F6-1038-4DC1-BBD4-21766BCF9214}" type="presOf" srcId="{962A80EA-F267-4E5F-80E4-F71E6323CCB7}" destId="{438FDD3E-C2F0-401D-9E52-E443DF9109CB}" srcOrd="0" destOrd="0" presId="urn:microsoft.com/office/officeart/2005/8/layout/arrow2"/>
    <dgm:cxn modelId="{962582FD-62DD-4DB0-86F8-3D6B94FCE5D2}" srcId="{6069D90E-0F1F-4919-B31A-B7BA1B6E58D1}" destId="{97033142-7AF5-4D03-9F22-B0DC9C08CFD3}" srcOrd="0" destOrd="0" parTransId="{B6F6024D-442D-4829-A7B1-16B25891BA92}" sibTransId="{7B2EDFE4-21F7-455F-9D29-E26E28E6F8C2}"/>
    <dgm:cxn modelId="{F7E64FDD-2F31-4CF3-BA67-D3E446B03BEF}" type="presParOf" srcId="{D7C02935-7697-4F55-AAF1-668C31F0745A}" destId="{2EA3E891-126E-4815-B74E-4E03CF851C5D}" srcOrd="0" destOrd="0" presId="urn:microsoft.com/office/officeart/2005/8/layout/arrow2"/>
    <dgm:cxn modelId="{679CE59E-4A57-42E5-B3C5-ED51783CDD57}" type="presParOf" srcId="{D7C02935-7697-4F55-AAF1-668C31F0745A}" destId="{DA48FFF0-96EE-4C96-B2D0-1A81334E06F4}" srcOrd="1" destOrd="0" presId="urn:microsoft.com/office/officeart/2005/8/layout/arrow2"/>
    <dgm:cxn modelId="{13EB9DCE-9DD7-40A0-9DDC-FCEAC2EB8EB0}" type="presParOf" srcId="{DA48FFF0-96EE-4C96-B2D0-1A81334E06F4}" destId="{4951643F-2479-4662-911B-F2345CC0B445}" srcOrd="0" destOrd="0" presId="urn:microsoft.com/office/officeart/2005/8/layout/arrow2"/>
    <dgm:cxn modelId="{E19F9424-7AD2-44A9-B39F-730BBEBE0A4A}" type="presParOf" srcId="{DA48FFF0-96EE-4C96-B2D0-1A81334E06F4}" destId="{ADCA053D-1027-41C9-82B8-E561856607DC}" srcOrd="1" destOrd="0" presId="urn:microsoft.com/office/officeart/2005/8/layout/arrow2"/>
    <dgm:cxn modelId="{B32B1CC4-5FEB-4BD4-BF2F-E2199FAEE299}" type="presParOf" srcId="{DA48FFF0-96EE-4C96-B2D0-1A81334E06F4}" destId="{E9EE2F03-0472-4142-AA4A-16AE926793F6}" srcOrd="2" destOrd="0" presId="urn:microsoft.com/office/officeart/2005/8/layout/arrow2"/>
    <dgm:cxn modelId="{1FE3DD62-16CB-4D68-8B88-0DC8483EF49D}" type="presParOf" srcId="{DA48FFF0-96EE-4C96-B2D0-1A81334E06F4}" destId="{438FDD3E-C2F0-401D-9E52-E443DF9109CB}" srcOrd="3" destOrd="0" presId="urn:microsoft.com/office/officeart/2005/8/layout/arrow2"/>
    <dgm:cxn modelId="{B780E334-1D0B-4530-99A2-48FF02486929}" type="presParOf" srcId="{DA48FFF0-96EE-4C96-B2D0-1A81334E06F4}" destId="{4A543329-E683-4524-8E64-0F55E6B279B6}" srcOrd="4" destOrd="0" presId="urn:microsoft.com/office/officeart/2005/8/layout/arrow2"/>
    <dgm:cxn modelId="{6C1CE9B5-1D1F-453E-89D6-C2FFA6E40100}" type="presParOf" srcId="{DA48FFF0-96EE-4C96-B2D0-1A81334E06F4}" destId="{6F246E49-7EB9-44AB-A836-26E0535E62A4}" srcOrd="5" destOrd="0" presId="urn:microsoft.com/office/officeart/2005/8/layout/arrow2"/>
    <dgm:cxn modelId="{86C6C9D4-1B75-4AB9-AAD8-3C5565229E22}" type="presParOf" srcId="{DA48FFF0-96EE-4C96-B2D0-1A81334E06F4}" destId="{3077ADD6-8686-497F-B87C-B896F31F2E56}" srcOrd="6" destOrd="0" presId="urn:microsoft.com/office/officeart/2005/8/layout/arrow2"/>
    <dgm:cxn modelId="{051D0BDC-CAFA-4532-909F-601E62150676}" type="presParOf" srcId="{DA48FFF0-96EE-4C96-B2D0-1A81334E06F4}" destId="{704C1D34-BCDB-4659-8DCC-B9E5C756C7D6}" srcOrd="7" destOrd="0" presId="urn:microsoft.com/office/officeart/2005/8/layout/arrow2"/>
    <dgm:cxn modelId="{489D6302-78C7-48BF-A8AE-7935F34E3178}" type="presParOf" srcId="{DA48FFF0-96EE-4C96-B2D0-1A81334E06F4}" destId="{09CE3654-8368-44A5-8A6E-772B32F18011}" srcOrd="8" destOrd="0" presId="urn:microsoft.com/office/officeart/2005/8/layout/arrow2"/>
    <dgm:cxn modelId="{9553E445-27E4-4F18-AD25-BAB175FB09D4}" type="presParOf" srcId="{DA48FFF0-96EE-4C96-B2D0-1A81334E06F4}" destId="{1921524D-0CDE-4F75-8EF1-AAA6444295A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3E891-126E-4815-B74E-4E03CF851C5D}">
      <dsp:nvSpPr>
        <dsp:cNvPr id="0" name=""/>
        <dsp:cNvSpPr/>
      </dsp:nvSpPr>
      <dsp:spPr>
        <a:xfrm>
          <a:off x="752818" y="0"/>
          <a:ext cx="6100350" cy="38127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1643F-2479-4662-911B-F2345CC0B445}">
      <dsp:nvSpPr>
        <dsp:cNvPr id="0" name=""/>
        <dsp:cNvSpPr/>
      </dsp:nvSpPr>
      <dsp:spPr>
        <a:xfrm>
          <a:off x="1353702" y="2835137"/>
          <a:ext cx="140308" cy="1403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A053D-1027-41C9-82B8-E561856607DC}">
      <dsp:nvSpPr>
        <dsp:cNvPr id="0" name=""/>
        <dsp:cNvSpPr/>
      </dsp:nvSpPr>
      <dsp:spPr>
        <a:xfrm>
          <a:off x="1423856" y="2905291"/>
          <a:ext cx="799145" cy="90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46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IDAG</a:t>
          </a:r>
        </a:p>
      </dsp:txBody>
      <dsp:txXfrm>
        <a:off x="1423856" y="2905291"/>
        <a:ext cx="799145" cy="907427"/>
      </dsp:txXfrm>
    </dsp:sp>
    <dsp:sp modelId="{E9EE2F03-0472-4142-AA4A-16AE926793F6}">
      <dsp:nvSpPr>
        <dsp:cNvPr id="0" name=""/>
        <dsp:cNvSpPr/>
      </dsp:nvSpPr>
      <dsp:spPr>
        <a:xfrm>
          <a:off x="2113196" y="2105383"/>
          <a:ext cx="219612" cy="219612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FDD3E-C2F0-401D-9E52-E443DF9109CB}">
      <dsp:nvSpPr>
        <dsp:cNvPr id="0" name=""/>
        <dsp:cNvSpPr/>
      </dsp:nvSpPr>
      <dsp:spPr>
        <a:xfrm>
          <a:off x="2223002" y="2215189"/>
          <a:ext cx="1012658" cy="159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68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CUP / SERIE / …</a:t>
          </a:r>
        </a:p>
      </dsp:txBody>
      <dsp:txXfrm>
        <a:off x="2223002" y="2215189"/>
        <a:ext cx="1012658" cy="1597529"/>
      </dsp:txXfrm>
    </dsp:sp>
    <dsp:sp modelId="{4A543329-E683-4524-8E64-0F55E6B279B6}">
      <dsp:nvSpPr>
        <dsp:cNvPr id="0" name=""/>
        <dsp:cNvSpPr/>
      </dsp:nvSpPr>
      <dsp:spPr>
        <a:xfrm>
          <a:off x="3089252" y="1523562"/>
          <a:ext cx="292816" cy="29281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46E49-7EB9-44AB-A836-26E0535E62A4}">
      <dsp:nvSpPr>
        <dsp:cNvPr id="0" name=""/>
        <dsp:cNvSpPr/>
      </dsp:nvSpPr>
      <dsp:spPr>
        <a:xfrm>
          <a:off x="3235660" y="1669970"/>
          <a:ext cx="1177367" cy="2142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58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SOMMAR 2023</a:t>
          </a:r>
        </a:p>
      </dsp:txBody>
      <dsp:txXfrm>
        <a:off x="3235660" y="1669970"/>
        <a:ext cx="1177367" cy="2142748"/>
      </dsp:txXfrm>
    </dsp:sp>
    <dsp:sp modelId="{3077ADD6-8686-497F-B87C-B896F31F2E56}">
      <dsp:nvSpPr>
        <dsp:cNvPr id="0" name=""/>
        <dsp:cNvSpPr/>
      </dsp:nvSpPr>
      <dsp:spPr>
        <a:xfrm>
          <a:off x="4223917" y="1069086"/>
          <a:ext cx="378221" cy="378221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C1D34-BCDB-4659-8DCC-B9E5C756C7D6}">
      <dsp:nvSpPr>
        <dsp:cNvPr id="0" name=""/>
        <dsp:cNvSpPr/>
      </dsp:nvSpPr>
      <dsp:spPr>
        <a:xfrm>
          <a:off x="4413028" y="1258197"/>
          <a:ext cx="1220070" cy="255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412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2023/2024</a:t>
          </a:r>
        </a:p>
      </dsp:txBody>
      <dsp:txXfrm>
        <a:off x="4413028" y="1258197"/>
        <a:ext cx="1220070" cy="2554521"/>
      </dsp:txXfrm>
    </dsp:sp>
    <dsp:sp modelId="{09CE3654-8368-44A5-8A6E-772B32F18011}">
      <dsp:nvSpPr>
        <dsp:cNvPr id="0" name=""/>
        <dsp:cNvSpPr/>
      </dsp:nvSpPr>
      <dsp:spPr>
        <a:xfrm>
          <a:off x="5392134" y="765593"/>
          <a:ext cx="481927" cy="48192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1524D-0CDE-4F75-8EF1-AAA6444295AA}">
      <dsp:nvSpPr>
        <dsp:cNvPr id="0" name=""/>
        <dsp:cNvSpPr/>
      </dsp:nvSpPr>
      <dsp:spPr>
        <a:xfrm>
          <a:off x="5633098" y="1006557"/>
          <a:ext cx="1220070" cy="280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63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CUP/USM/SERIE</a:t>
          </a:r>
        </a:p>
      </dsp:txBody>
      <dsp:txXfrm>
        <a:off x="5633098" y="1006557"/>
        <a:ext cx="1220070" cy="2806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77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40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3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73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0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3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99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41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8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70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8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8D70-66C8-41BA-925C-E36FB344C35F}" type="datetimeFigureOut">
              <a:rPr lang="sv-SE" smtClean="0"/>
              <a:t>2022-10-20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3B0F-046E-4D51-98C1-1E696EBEDA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4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660" y="159978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Spelar-/</a:t>
            </a:r>
            <a:r>
              <a:rPr lang="sv-SE" dirty="0" err="1"/>
              <a:t>lagmöte</a:t>
            </a:r>
            <a:br>
              <a:rPr lang="sv-SE" dirty="0"/>
            </a:br>
            <a:r>
              <a:rPr lang="sv-SE" dirty="0"/>
              <a:t>IFK BANKERYD F09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660" y="4165918"/>
            <a:ext cx="9144000" cy="1655762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Bankeryd, </a:t>
            </a:r>
            <a:r>
              <a:rPr lang="sv-SE" dirty="0" err="1"/>
              <a:t>Attarpsgården</a:t>
            </a:r>
            <a:r>
              <a:rPr lang="sv-SE" dirty="0"/>
              <a:t>, 2022-09-15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3" y="75440"/>
            <a:ext cx="9533321" cy="19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020" y="5410552"/>
            <a:ext cx="936104" cy="9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9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 säsong 2022/2023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VAD TROR NI OM DENNA SERIE?</a:t>
            </a:r>
          </a:p>
          <a:p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BRA LAG?</a:t>
            </a:r>
          </a:p>
          <a:p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HAR VI NÅGON CHANS?</a:t>
            </a:r>
          </a:p>
        </p:txBody>
      </p:sp>
    </p:spTree>
    <p:extLst>
      <p:ext uri="{BB962C8B-B14F-4D97-AF65-F5344CB8AC3E}">
        <p14:creationId xmlns:p14="http://schemas.microsoft.com/office/powerpoint/2010/main" val="366450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Träningsmatcher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543932" cy="4351338"/>
          </a:xfrm>
        </p:spPr>
        <p:txBody>
          <a:bodyPr/>
          <a:lstStyle/>
          <a:p>
            <a:r>
              <a:rPr lang="sv-SE" i="1" dirty="0"/>
              <a:t>”alla matcher är träningsmatcher”</a:t>
            </a:r>
          </a:p>
          <a:p>
            <a:endParaRPr lang="sv-SE" dirty="0"/>
          </a:p>
          <a:p>
            <a:r>
              <a:rPr lang="sv-SE" dirty="0"/>
              <a:t>Vi skall försöka få till träningar &amp; träningsmatcher mot närliggande klubbar såsom Habo, Hallby, Vetlanda.</a:t>
            </a:r>
          </a:p>
        </p:txBody>
      </p:sp>
    </p:spTree>
    <p:extLst>
      <p:ext uri="{BB962C8B-B14F-4D97-AF65-F5344CB8AC3E}">
        <p14:creationId xmlns:p14="http://schemas.microsoft.com/office/powerpoint/2010/main" val="388562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5012" cy="4351338"/>
          </a:xfrm>
        </p:spPr>
        <p:txBody>
          <a:bodyPr/>
          <a:lstStyle/>
          <a:p>
            <a:r>
              <a:rPr lang="sv-SE" dirty="0"/>
              <a:t>UNDER ARBETE!!!</a:t>
            </a:r>
          </a:p>
          <a:p>
            <a:pPr lvl="1"/>
            <a:r>
              <a:rPr lang="sv-SE" dirty="0"/>
              <a:t>Tygrikenatta</a:t>
            </a:r>
          </a:p>
          <a:p>
            <a:pPr lvl="1"/>
            <a:r>
              <a:rPr lang="sv-SE" dirty="0"/>
              <a:t>Potatiscupen</a:t>
            </a:r>
          </a:p>
          <a:p>
            <a:pPr lvl="1"/>
            <a:r>
              <a:rPr lang="sv-SE" dirty="0"/>
              <a:t>Aranäs </a:t>
            </a:r>
            <a:r>
              <a:rPr lang="sv-SE" dirty="0" err="1"/>
              <a:t>open</a:t>
            </a:r>
            <a:endParaRPr lang="sv-SE" dirty="0"/>
          </a:p>
          <a:p>
            <a:pPr lvl="1"/>
            <a:r>
              <a:rPr lang="sv-SE" dirty="0"/>
              <a:t>Åhus 2023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2832" y="4523389"/>
            <a:ext cx="2865782" cy="254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2021/2022</a:t>
            </a:r>
          </a:p>
          <a:p>
            <a:r>
              <a:rPr lang="sv-SE" sz="1600" dirty="0"/>
              <a:t>Tidaholm</a:t>
            </a:r>
          </a:p>
          <a:p>
            <a:r>
              <a:rPr lang="sv-SE" sz="1600" dirty="0"/>
              <a:t>BUA-CUP (Borås)</a:t>
            </a:r>
          </a:p>
          <a:p>
            <a:r>
              <a:rPr lang="sv-SE" sz="1600" dirty="0"/>
              <a:t>Potatiscupen (Alingsås)</a:t>
            </a:r>
          </a:p>
        </p:txBody>
      </p:sp>
    </p:spTree>
    <p:extLst>
      <p:ext uri="{BB962C8B-B14F-4D97-AF65-F5344CB8AC3E}">
        <p14:creationId xmlns:p14="http://schemas.microsoft.com/office/powerpoint/2010/main" val="190358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Vi behöver hjälpa varandra att fylla på vår lagkassa!</a:t>
            </a:r>
          </a:p>
          <a:p>
            <a:endParaRPr lang="sv-SE" dirty="0"/>
          </a:p>
          <a:p>
            <a:r>
              <a:rPr lang="sv-SE" dirty="0"/>
              <a:t>Sälja … </a:t>
            </a:r>
            <a:r>
              <a:rPr lang="sv-SE" i="1" dirty="0"/>
              <a:t>”KAKSERVICE”, ”KRYDDOR”, …</a:t>
            </a:r>
          </a:p>
          <a:p>
            <a:endParaRPr lang="sv-SE" dirty="0"/>
          </a:p>
          <a:p>
            <a:r>
              <a:rPr lang="sv-SE" dirty="0"/>
              <a:t>Kostar på att anmäla sig till/deltaga på cuper etc.</a:t>
            </a:r>
          </a:p>
          <a:p>
            <a:pPr lvl="1"/>
            <a:r>
              <a:rPr lang="sv-SE" dirty="0"/>
              <a:t>Anmälningsavgift</a:t>
            </a:r>
          </a:p>
          <a:p>
            <a:pPr lvl="1"/>
            <a:r>
              <a:rPr lang="sv-SE" dirty="0"/>
              <a:t>Deltagaravgift (mat, boende,…)</a:t>
            </a:r>
          </a:p>
          <a:p>
            <a:pPr lvl="1"/>
            <a:r>
              <a:rPr lang="sv-SE" dirty="0"/>
              <a:t>”Russel” för extra kostnader runt cuper</a:t>
            </a:r>
          </a:p>
          <a:p>
            <a:pPr lvl="1"/>
            <a:endParaRPr lang="sv-SE" dirty="0"/>
          </a:p>
          <a:p>
            <a:r>
              <a:rPr lang="sv-SE" dirty="0"/>
              <a:t>Team-aktiviteter</a:t>
            </a:r>
          </a:p>
          <a:p>
            <a:pPr lvl="1"/>
            <a:r>
              <a:rPr lang="sv-SE" dirty="0"/>
              <a:t>…kostar med.</a:t>
            </a:r>
          </a:p>
        </p:txBody>
      </p:sp>
    </p:spTree>
    <p:extLst>
      <p:ext uri="{BB962C8B-B14F-4D97-AF65-F5344CB8AC3E}">
        <p14:creationId xmlns:p14="http://schemas.microsoft.com/office/powerpoint/2010/main" val="320471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Från V40</a:t>
            </a:r>
          </a:p>
          <a:p>
            <a:pPr lvl="2"/>
            <a:endParaRPr lang="sv-SE" dirty="0"/>
          </a:p>
          <a:p>
            <a:pPr lvl="2"/>
            <a:r>
              <a:rPr lang="sv-SE" dirty="0">
                <a:solidFill>
                  <a:srgbClr val="0070C0"/>
                </a:solidFill>
              </a:rPr>
              <a:t>Måndagar </a:t>
            </a:r>
            <a:r>
              <a:rPr lang="sv-SE" u="sng" dirty="0">
                <a:solidFill>
                  <a:srgbClr val="0070C0"/>
                </a:solidFill>
              </a:rPr>
              <a:t>19.20, 19.30 – 20.30</a:t>
            </a:r>
          </a:p>
          <a:p>
            <a:pPr lvl="2"/>
            <a:endParaRPr lang="sv-SE" dirty="0">
              <a:solidFill>
                <a:srgbClr val="0070C0"/>
              </a:solidFill>
            </a:endParaRPr>
          </a:p>
          <a:p>
            <a:pPr lvl="2"/>
            <a:r>
              <a:rPr lang="sv-SE" dirty="0">
                <a:solidFill>
                  <a:srgbClr val="0070C0"/>
                </a:solidFill>
              </a:rPr>
              <a:t>Onsdagar </a:t>
            </a:r>
            <a:r>
              <a:rPr lang="sv-SE" u="sng" dirty="0">
                <a:solidFill>
                  <a:srgbClr val="0070C0"/>
                </a:solidFill>
              </a:rPr>
              <a:t>18.30, 19.00 – 20.00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IFK Bankeryd F08</a:t>
            </a:r>
          </a:p>
          <a:p>
            <a:pPr lvl="2"/>
            <a:r>
              <a:rPr lang="sv-SE" dirty="0">
                <a:solidFill>
                  <a:schemeClr val="accent5"/>
                </a:solidFill>
              </a:rPr>
              <a:t>Tisdagar </a:t>
            </a:r>
            <a:r>
              <a:rPr lang="sv-SE" u="sng" dirty="0">
                <a:solidFill>
                  <a:schemeClr val="accent5"/>
                </a:solidFill>
              </a:rPr>
              <a:t>19:30 – 20.30</a:t>
            </a:r>
          </a:p>
          <a:p>
            <a:pPr marL="914400" lvl="2" indent="0">
              <a:buNone/>
            </a:pPr>
            <a:endParaRPr lang="sv-SE" u="sng" dirty="0">
              <a:solidFill>
                <a:schemeClr val="accent5"/>
              </a:solidFill>
            </a:endParaRPr>
          </a:p>
          <a:p>
            <a:pPr lvl="2"/>
            <a:r>
              <a:rPr lang="sv-SE" dirty="0">
                <a:solidFill>
                  <a:schemeClr val="accent5"/>
                </a:solidFill>
              </a:rPr>
              <a:t>Fredagar 18.30 – 19:30</a:t>
            </a:r>
          </a:p>
          <a:p>
            <a:endParaRPr lang="sv-SE" u="sng" dirty="0">
              <a:solidFill>
                <a:srgbClr val="0070C0"/>
              </a:solidFill>
            </a:endParaRP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936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Bankeryd F09 &amp; F08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/>
              <a:t>Samarbete mellan lagen F09 och F08 (-F10)</a:t>
            </a:r>
          </a:p>
          <a:p>
            <a:r>
              <a:rPr lang="sv-SE" sz="1600" dirty="0"/>
              <a:t>F08 behöver hjälp med spelare ibland då de är 10,5 </a:t>
            </a:r>
            <a:r>
              <a:rPr lang="sv-SE" sz="1600" dirty="0" err="1"/>
              <a:t>st</a:t>
            </a:r>
            <a:r>
              <a:rPr lang="sv-SE" sz="1600" dirty="0"/>
              <a:t> spelare</a:t>
            </a:r>
          </a:p>
          <a:p>
            <a:r>
              <a:rPr lang="sv-SE" sz="1600" dirty="0"/>
              <a:t>Vi ser det som en bra utmaning, utvecklande, roligt, testa på </a:t>
            </a:r>
          </a:p>
          <a:p>
            <a:r>
              <a:rPr lang="sv-SE" sz="1600" dirty="0"/>
              <a:t>Test att vara utanför ”</a:t>
            </a:r>
            <a:r>
              <a:rPr lang="sv-SE" sz="1600" dirty="0" err="1"/>
              <a:t>comfort</a:t>
            </a:r>
            <a:r>
              <a:rPr lang="sv-SE" sz="1600" dirty="0"/>
              <a:t> zon” för oss…</a:t>
            </a:r>
          </a:p>
          <a:p>
            <a:r>
              <a:rPr lang="sv-SE" sz="1600" dirty="0"/>
              <a:t>Fler kompisar</a:t>
            </a:r>
          </a:p>
          <a:p>
            <a:r>
              <a:rPr lang="sv-SE" sz="1600" dirty="0"/>
              <a:t>Gemensamma träningar</a:t>
            </a:r>
          </a:p>
          <a:p>
            <a:r>
              <a:rPr lang="sv-SE" sz="1600" dirty="0"/>
              <a:t>Fler tränare</a:t>
            </a:r>
          </a:p>
          <a:p>
            <a:r>
              <a:rPr lang="sv-SE" sz="1600" dirty="0"/>
              <a:t>OBS - Frivilligt deltagande i matcher</a:t>
            </a:r>
          </a:p>
          <a:p>
            <a:r>
              <a:rPr lang="sv-SE" sz="1600" dirty="0"/>
              <a:t>Naturligt framtida samarbete</a:t>
            </a:r>
          </a:p>
          <a:p>
            <a:r>
              <a:rPr lang="sv-SE" sz="1600" dirty="0"/>
              <a:t>Magnus håller ihop ”kontakten” mellan lagen och har kontroll vilka som stödjer upp F08.</a:t>
            </a:r>
          </a:p>
          <a:p>
            <a:r>
              <a:rPr lang="sv-SE" sz="1600" dirty="0"/>
              <a:t>F08 kommer spela i en serie med lag från bl.a. Göteborg.</a:t>
            </a:r>
          </a:p>
          <a:p>
            <a:r>
              <a:rPr lang="sv-SE" sz="1600" dirty="0"/>
              <a:t>F08 kommer att spela USM</a:t>
            </a:r>
          </a:p>
          <a:p>
            <a:r>
              <a:rPr lang="sv-SE" sz="1600" dirty="0"/>
              <a:t>F08 kommer att spela cuper</a:t>
            </a:r>
          </a:p>
        </p:txBody>
      </p:sp>
    </p:spTree>
    <p:extLst>
      <p:ext uri="{BB962C8B-B14F-4D97-AF65-F5344CB8AC3E}">
        <p14:creationId xmlns:p14="http://schemas.microsoft.com/office/powerpoint/2010/main" val="306612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Från V40</a:t>
            </a:r>
          </a:p>
          <a:p>
            <a:r>
              <a:rPr lang="sv-SE" dirty="0"/>
              <a:t>IFK Bankeryd F09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Måndagar </a:t>
            </a:r>
            <a:r>
              <a:rPr lang="sv-SE" u="sng" dirty="0">
                <a:solidFill>
                  <a:srgbClr val="0070C0"/>
                </a:solidFill>
              </a:rPr>
              <a:t>19.20, 19.30 – 20.30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Onsdagar </a:t>
            </a:r>
            <a:r>
              <a:rPr lang="sv-SE" u="sng" dirty="0">
                <a:solidFill>
                  <a:srgbClr val="0070C0"/>
                </a:solidFill>
              </a:rPr>
              <a:t>18.30, 19.00 – 20.00</a:t>
            </a:r>
          </a:p>
          <a:p>
            <a:pPr lvl="1"/>
            <a:endParaRPr lang="sv-SE" dirty="0"/>
          </a:p>
          <a:p>
            <a:r>
              <a:rPr lang="sv-SE" dirty="0"/>
              <a:t>F09 träningar i förstahand!</a:t>
            </a:r>
          </a:p>
          <a:p>
            <a:endParaRPr lang="sv-SE" dirty="0"/>
          </a:p>
          <a:p>
            <a:r>
              <a:rPr lang="sv-SE" dirty="0"/>
              <a:t>IFK Bankeryd F08</a:t>
            </a:r>
          </a:p>
          <a:p>
            <a:pPr lvl="2"/>
            <a:r>
              <a:rPr lang="sv-SE" dirty="0"/>
              <a:t>Tisdagar </a:t>
            </a:r>
            <a:r>
              <a:rPr lang="sv-SE" u="sng" dirty="0"/>
              <a:t>19:30 – 20.30</a:t>
            </a:r>
          </a:p>
          <a:p>
            <a:pPr lvl="2"/>
            <a:r>
              <a:rPr lang="sv-SE" dirty="0"/>
              <a:t>Fredagar 18.30 – 19:30</a:t>
            </a:r>
          </a:p>
        </p:txBody>
      </p:sp>
    </p:spTree>
    <p:extLst>
      <p:ext uri="{BB962C8B-B14F-4D97-AF65-F5344CB8AC3E}">
        <p14:creationId xmlns:p14="http://schemas.microsoft.com/office/powerpoint/2010/main" val="396986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 - Matcher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SPELA MATCH SÅ MÅSTE MAN TRÄNA!</a:t>
            </a:r>
          </a:p>
          <a:p>
            <a:endParaRPr lang="sv-SE" dirty="0"/>
          </a:p>
          <a:p>
            <a:r>
              <a:rPr lang="sv-SE" dirty="0"/>
              <a:t>HAR MAN VARIT SJUK ELLER BORTA FRÅN TRÄNING  ETT TAG SÅ ÄR INTE MATCHSPEL AKTUELLT</a:t>
            </a:r>
          </a:p>
          <a:p>
            <a:endParaRPr lang="sv-SE" dirty="0"/>
          </a:p>
          <a:p>
            <a:r>
              <a:rPr lang="sv-SE" dirty="0"/>
              <a:t>DET ÄR VI TRÄNARE SOM TAR UT LAGET TILL MATCH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80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Lagom är bäst…</a:t>
            </a:r>
          </a:p>
          <a:p>
            <a:endParaRPr lang="sv-SE" dirty="0"/>
          </a:p>
          <a:p>
            <a:r>
              <a:rPr lang="sv-SE" dirty="0"/>
              <a:t>ÄTA – TRÄNA – ÄTA – SOVA – ÄTA – SKOLA – ÄTA – PLUGGA – ÄTA – TRÄNA - 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93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175"/>
            <a:ext cx="10515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4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660" y="159978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 err="1"/>
              <a:t>Föräldrarmöte</a:t>
            </a:r>
            <a:br>
              <a:rPr lang="sv-SE" dirty="0"/>
            </a:br>
            <a:r>
              <a:rPr lang="sv-SE" dirty="0"/>
              <a:t>IFK BANKERYD F09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660" y="4165918"/>
            <a:ext cx="9144000" cy="1655762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Bankeryd, </a:t>
            </a:r>
            <a:r>
              <a:rPr lang="sv-SE" dirty="0" err="1"/>
              <a:t>Attarpsgården</a:t>
            </a:r>
            <a:r>
              <a:rPr lang="sv-SE" dirty="0"/>
              <a:t>, 2022-10-20</a:t>
            </a:r>
          </a:p>
          <a:p>
            <a:r>
              <a:rPr lang="sv-SE" dirty="0"/>
              <a:t>18:00 – 19:00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3" y="75440"/>
            <a:ext cx="9533321" cy="19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020" y="5410552"/>
            <a:ext cx="936104" cy="9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4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65" y="1499076"/>
            <a:ext cx="98869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 – IFK Bankeryd F09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03" y="4258275"/>
            <a:ext cx="2377966" cy="1821959"/>
          </a:xfrm>
        </p:spPr>
        <p:txBody>
          <a:bodyPr>
            <a:normAutofit/>
          </a:bodyPr>
          <a:lstStyle/>
          <a:p>
            <a:r>
              <a:rPr lang="sv-SE" sz="1600" dirty="0"/>
              <a:t>Säsong 2022/2023	</a:t>
            </a:r>
          </a:p>
          <a:p>
            <a:pPr lvl="1"/>
            <a:r>
              <a:rPr lang="sv-SE" sz="1400" dirty="0"/>
              <a:t>Serie </a:t>
            </a:r>
          </a:p>
          <a:p>
            <a:pPr lvl="1"/>
            <a:r>
              <a:rPr lang="sv-SE" sz="1400" dirty="0"/>
              <a:t>Cuper</a:t>
            </a:r>
          </a:p>
          <a:p>
            <a:pPr lvl="1"/>
            <a:r>
              <a:rPr lang="sv-SE" sz="1400" dirty="0"/>
              <a:t>Stödja F08</a:t>
            </a:r>
          </a:p>
          <a:p>
            <a:pPr lvl="1"/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15081" y="1368425"/>
            <a:ext cx="2436209" cy="257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dirty="0"/>
          </a:p>
          <a:p>
            <a:r>
              <a:rPr lang="sv-SE" sz="1800" dirty="0"/>
              <a:t>Säsong 2023/2024</a:t>
            </a:r>
          </a:p>
          <a:p>
            <a:pPr lvl="1"/>
            <a:endParaRPr lang="sv-SE" sz="1600" dirty="0"/>
          </a:p>
          <a:p>
            <a:pPr lvl="1"/>
            <a:r>
              <a:rPr lang="sv-SE" sz="1600" dirty="0"/>
              <a:t>Serie</a:t>
            </a:r>
          </a:p>
          <a:p>
            <a:pPr lvl="1"/>
            <a:r>
              <a:rPr lang="sv-SE" sz="1600" dirty="0"/>
              <a:t>USM </a:t>
            </a:r>
          </a:p>
          <a:p>
            <a:pPr lvl="1"/>
            <a:r>
              <a:rPr lang="sv-SE" sz="1600" dirty="0"/>
              <a:t>Cuper</a:t>
            </a:r>
          </a:p>
          <a:p>
            <a:pPr lvl="1"/>
            <a:r>
              <a:rPr lang="sv-SE" sz="1600" dirty="0"/>
              <a:t>Stödja F08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0340258"/>
              </p:ext>
            </p:extLst>
          </p:nvPr>
        </p:nvGraphicFramePr>
        <p:xfrm>
          <a:off x="1870841" y="1163929"/>
          <a:ext cx="7605987" cy="381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0784">
            <a:off x="5472515" y="4565781"/>
            <a:ext cx="2764999" cy="159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69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Träningsupplägg mot våra 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Handbollsförbundets ”utvecklingstrappa”</a:t>
            </a:r>
          </a:p>
          <a:p>
            <a:r>
              <a:rPr lang="sv-SE" dirty="0"/>
              <a:t>”lite mer av allt och lite intensivare”</a:t>
            </a:r>
          </a:p>
          <a:p>
            <a:r>
              <a:rPr lang="sv-SE" dirty="0"/>
              <a:t>All träning är bra träning</a:t>
            </a:r>
          </a:p>
          <a:p>
            <a:r>
              <a:rPr lang="sv-SE" dirty="0"/>
              <a:t>Fysik – Boll - …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4676993"/>
            <a:ext cx="5403696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38" y="3700235"/>
            <a:ext cx="5081455" cy="20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018" y="3278073"/>
            <a:ext cx="4959605" cy="349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234" y="4554403"/>
            <a:ext cx="3484340" cy="15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8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Kom i tid</a:t>
            </a:r>
          </a:p>
          <a:p>
            <a:r>
              <a:rPr lang="sv-SE" dirty="0"/>
              <a:t>Kläder efter väder (reflexväst, vantar, mössa…)</a:t>
            </a:r>
          </a:p>
          <a:p>
            <a:r>
              <a:rPr lang="sv-SE" dirty="0"/>
              <a:t>Glöm inget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r>
              <a:rPr lang="sv-SE" dirty="0"/>
              <a:t> </a:t>
            </a:r>
          </a:p>
          <a:p>
            <a:r>
              <a:rPr lang="sv-SE" dirty="0"/>
              <a:t>Inga smycken </a:t>
            </a:r>
          </a:p>
          <a:p>
            <a:r>
              <a:rPr lang="sv-SE" dirty="0"/>
              <a:t>Undvik parfym,….</a:t>
            </a:r>
          </a:p>
          <a:p>
            <a:r>
              <a:rPr lang="sv-SE" dirty="0"/>
              <a:t>Vattenflaska</a:t>
            </a:r>
          </a:p>
          <a:p>
            <a:r>
              <a:rPr lang="sv-SE" dirty="0"/>
              <a:t>Förberedd</a:t>
            </a:r>
          </a:p>
          <a:p>
            <a:r>
              <a:rPr lang="sv-SE" dirty="0"/>
              <a:t>Fokus</a:t>
            </a:r>
          </a:p>
          <a:p>
            <a:r>
              <a:rPr lang="sv-SE" dirty="0"/>
              <a:t>Ge järnet</a:t>
            </a:r>
          </a:p>
          <a:p>
            <a:r>
              <a:rPr lang="sv-SE" dirty="0"/>
              <a:t>Fråga</a:t>
            </a:r>
          </a:p>
          <a:p>
            <a:r>
              <a:rPr lang="sv-SE" dirty="0"/>
              <a:t>Förstärkning efter träning</a:t>
            </a:r>
          </a:p>
          <a:p>
            <a:r>
              <a:rPr lang="sv-SE" dirty="0"/>
              <a:t>Duscha efter träning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955" y="1569818"/>
            <a:ext cx="3739845" cy="378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3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tränar vi på - ”B-ungdom”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379" y="1776850"/>
            <a:ext cx="4009103" cy="1064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60" y="1739463"/>
            <a:ext cx="2361198" cy="4530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303" y="1829356"/>
            <a:ext cx="4388076" cy="3924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866" y="3027987"/>
            <a:ext cx="3535094" cy="1176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83501" y="5255173"/>
            <a:ext cx="1283459" cy="128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59" y="5065839"/>
            <a:ext cx="1372572" cy="13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7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tränar vi på - ”B-ungdom”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GRUNDSPEL</a:t>
            </a:r>
          </a:p>
          <a:p>
            <a:pPr lvl="1"/>
            <a:r>
              <a:rPr lang="sv-SE" dirty="0"/>
              <a:t>Anfall - Grundmönster &amp; Spelstarter … naturligt spel</a:t>
            </a:r>
          </a:p>
          <a:p>
            <a:pPr lvl="1"/>
            <a:r>
              <a:rPr lang="sv-SE" dirty="0"/>
              <a:t>Anfall - Kontringar </a:t>
            </a:r>
          </a:p>
          <a:p>
            <a:pPr lvl="1"/>
            <a:r>
              <a:rPr lang="sv-SE" dirty="0"/>
              <a:t>Försvar –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”Ha tålamod och tänka långsiktigt, det kommer vi längst med!”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280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handboll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10/8 – första ”titten” – se utskick</a:t>
            </a:r>
          </a:p>
          <a:p>
            <a:endParaRPr lang="sv-SE" dirty="0"/>
          </a:p>
          <a:p>
            <a:r>
              <a:rPr lang="sv-SE" dirty="0"/>
              <a:t>Hallby dam</a:t>
            </a:r>
          </a:p>
          <a:p>
            <a:r>
              <a:rPr lang="sv-SE" dirty="0"/>
              <a:t>Hallby herr</a:t>
            </a:r>
          </a:p>
          <a:p>
            <a:r>
              <a:rPr lang="sv-SE" dirty="0"/>
              <a:t>IFK Bankeryd</a:t>
            </a:r>
          </a:p>
          <a:p>
            <a:r>
              <a:rPr lang="sv-SE" dirty="0"/>
              <a:t>Landslag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28" y="1825625"/>
            <a:ext cx="3711816" cy="444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662349"/>
            <a:ext cx="2712471" cy="251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007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Domarutbildning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22/9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993" y="2743258"/>
            <a:ext cx="2342716" cy="311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62" y="2669628"/>
            <a:ext cx="2236445" cy="326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5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tänker vi om – ”fasta positioner”</a:t>
            </a:r>
          </a:p>
        </p:txBody>
      </p:sp>
    </p:spTree>
    <p:extLst>
      <p:ext uri="{BB962C8B-B14F-4D97-AF65-F5344CB8AC3E}">
        <p14:creationId xmlns:p14="http://schemas.microsoft.com/office/powerpoint/2010/main" val="1151390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 ihåg!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39" y="2432464"/>
            <a:ext cx="2710749" cy="2528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20" y="2553332"/>
            <a:ext cx="5515745" cy="2286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5972" y="3573516"/>
            <a:ext cx="11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sedan…</a:t>
            </a:r>
          </a:p>
        </p:txBody>
      </p:sp>
    </p:spTree>
    <p:extLst>
      <p:ext uri="{BB962C8B-B14F-4D97-AF65-F5344CB8AC3E}">
        <p14:creationId xmlns:p14="http://schemas.microsoft.com/office/powerpoint/2010/main" val="135756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1" y="1773073"/>
            <a:ext cx="3565634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Handboll</a:t>
            </a:r>
          </a:p>
          <a:p>
            <a:r>
              <a:rPr lang="sv-SE" dirty="0"/>
              <a:t>LAG - IFK BANKERYD F09</a:t>
            </a:r>
          </a:p>
          <a:p>
            <a:r>
              <a:rPr lang="sv-SE" dirty="0"/>
              <a:t>Kommunikation</a:t>
            </a:r>
          </a:p>
          <a:p>
            <a:r>
              <a:rPr lang="sv-SE" dirty="0"/>
              <a:t>Serier – Matcher</a:t>
            </a:r>
          </a:p>
          <a:p>
            <a:r>
              <a:rPr lang="sv-SE" dirty="0"/>
              <a:t>Träningsmatcher</a:t>
            </a:r>
          </a:p>
          <a:p>
            <a:r>
              <a:rPr lang="sv-SE" dirty="0"/>
              <a:t>Cuper</a:t>
            </a:r>
          </a:p>
          <a:p>
            <a:r>
              <a:rPr lang="sv-SE" dirty="0"/>
              <a:t>Lagkassa </a:t>
            </a:r>
          </a:p>
          <a:p>
            <a:r>
              <a:rPr lang="sv-SE" dirty="0"/>
              <a:t>Träningar</a:t>
            </a:r>
          </a:p>
          <a:p>
            <a:r>
              <a:rPr lang="sv-SE" dirty="0"/>
              <a:t>Träning - Matcher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25662" y="1825625"/>
            <a:ext cx="3565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Förberedelser träning och match</a:t>
            </a:r>
          </a:p>
          <a:p>
            <a:r>
              <a:rPr lang="sv-SE" dirty="0"/>
              <a:t>F08 - samarbete</a:t>
            </a:r>
          </a:p>
          <a:p>
            <a:r>
              <a:rPr lang="sv-SE" dirty="0"/>
              <a:t>Framtid – plan framåt i tid</a:t>
            </a:r>
          </a:p>
          <a:p>
            <a:r>
              <a:rPr lang="sv-SE" dirty="0"/>
              <a:t>Träningsupplägg</a:t>
            </a:r>
          </a:p>
          <a:p>
            <a:r>
              <a:rPr lang="sv-SE" dirty="0"/>
              <a:t>Titta på handboll</a:t>
            </a:r>
          </a:p>
          <a:p>
            <a:r>
              <a:rPr lang="sv-SE" dirty="0"/>
              <a:t>Domarutbildning</a:t>
            </a:r>
          </a:p>
          <a:p>
            <a:r>
              <a:rPr lang="sv-SE" dirty="0"/>
              <a:t>Positioner</a:t>
            </a:r>
          </a:p>
          <a:p>
            <a:r>
              <a:rPr lang="sv-SE" dirty="0"/>
              <a:t>Handbolls teori</a:t>
            </a:r>
          </a:p>
          <a:p>
            <a:r>
              <a:rPr lang="sv-SE" dirty="0"/>
              <a:t>Övrigt…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58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59" y="437541"/>
            <a:ext cx="10515600" cy="1325563"/>
          </a:xfrm>
        </p:spPr>
        <p:txBody>
          <a:bodyPr/>
          <a:lstStyle/>
          <a:p>
            <a:r>
              <a:rPr lang="sv-SE" dirty="0"/>
              <a:t>Handboll/</a:t>
            </a:r>
            <a:r>
              <a:rPr lang="sv-SE" dirty="0" err="1"/>
              <a:t>Handball</a:t>
            </a:r>
            <a:r>
              <a:rPr lang="sv-SE" dirty="0"/>
              <a:t>/ </a:t>
            </a:r>
            <a:r>
              <a:rPr lang="sv-SE" dirty="0" err="1"/>
              <a:t>Handball</a:t>
            </a:r>
            <a:r>
              <a:rPr lang="sv-SE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6370">
            <a:off x="8658541" y="478632"/>
            <a:ext cx="2448267" cy="1810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5332">
            <a:off x="778608" y="2156745"/>
            <a:ext cx="2940201" cy="362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0113">
            <a:off x="8049209" y="4799415"/>
            <a:ext cx="2876698" cy="175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7205">
            <a:off x="4250622" y="1490211"/>
            <a:ext cx="3168813" cy="223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1806">
            <a:off x="8485222" y="2437552"/>
            <a:ext cx="2437360" cy="1998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6317">
            <a:off x="4604137" y="3806853"/>
            <a:ext cx="2825895" cy="234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953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87" y="738776"/>
            <a:ext cx="8886511" cy="54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5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10" y="1094105"/>
            <a:ext cx="10257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5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HANDBOLLENS GYLLENE REGEL?</a:t>
            </a:r>
          </a:p>
          <a:p>
            <a:endParaRPr lang="sv-SE" dirty="0"/>
          </a:p>
          <a:p>
            <a:r>
              <a:rPr lang="sv-SE" dirty="0"/>
              <a:t>… någon som kan ?</a:t>
            </a:r>
          </a:p>
        </p:txBody>
      </p:sp>
    </p:spTree>
    <p:extLst>
      <p:ext uri="{BB962C8B-B14F-4D97-AF65-F5344CB8AC3E}">
        <p14:creationId xmlns:p14="http://schemas.microsoft.com/office/powerpoint/2010/main" val="3114497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8569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HANDBOLLENS GYLLENE REGEL!</a:t>
            </a:r>
          </a:p>
          <a:p>
            <a:endParaRPr lang="sv-SE" dirty="0"/>
          </a:p>
          <a:p>
            <a:r>
              <a:rPr lang="sv-SE" i="1" dirty="0"/>
              <a:t>”GÅ LUCKA, OM MAN INTE KOMMER IGENOM ELLER FRAM - PASSA VIDARE”</a:t>
            </a:r>
          </a:p>
        </p:txBody>
      </p:sp>
    </p:spTree>
    <p:extLst>
      <p:ext uri="{BB962C8B-B14F-4D97-AF65-F5344CB8AC3E}">
        <p14:creationId xmlns:p14="http://schemas.microsoft.com/office/powerpoint/2010/main" val="1262098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299845"/>
            <a:ext cx="10515600" cy="4351338"/>
          </a:xfrm>
        </p:spPr>
        <p:txBody>
          <a:bodyPr/>
          <a:lstStyle/>
          <a:p>
            <a:r>
              <a:rPr lang="sv-SE" dirty="0"/>
              <a:t>Vad säger vi: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i="1" dirty="0"/>
              <a:t>”Kom i fart…Gå i lucka...passa vidare...backa tillbaka…</a:t>
            </a:r>
          </a:p>
          <a:p>
            <a:pPr marL="0" indent="0">
              <a:buNone/>
            </a:pPr>
            <a:r>
              <a:rPr lang="sv-SE" i="1" dirty="0"/>
              <a:t>och kom med ny fart… få boll...gå i lucka…passa vidare…</a:t>
            </a:r>
          </a:p>
          <a:p>
            <a:pPr marL="0" indent="0">
              <a:buNone/>
            </a:pPr>
            <a:r>
              <a:rPr lang="sv-SE" i="1" dirty="0"/>
              <a:t>backa	tillbaka…kom med ny fart …få boll …gå lucka och skjut bollen i mål”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235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ni ihåg…handbollsteori</a:t>
            </a:r>
          </a:p>
        </p:txBody>
      </p:sp>
    </p:spTree>
    <p:extLst>
      <p:ext uri="{BB962C8B-B14F-4D97-AF65-F5344CB8AC3E}">
        <p14:creationId xmlns:p14="http://schemas.microsoft.com/office/powerpoint/2010/main" val="82210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ANFALL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938"/>
            <a:ext cx="10515600" cy="4351338"/>
          </a:xfrm>
        </p:spPr>
        <p:txBody>
          <a:bodyPr/>
          <a:lstStyle/>
          <a:p>
            <a:r>
              <a:rPr lang="sv-SE" dirty="0"/>
              <a:t>M6</a:t>
            </a:r>
          </a:p>
          <a:p>
            <a:r>
              <a:rPr lang="sv-SE" dirty="0"/>
              <a:t>V6</a:t>
            </a:r>
          </a:p>
          <a:p>
            <a:r>
              <a:rPr lang="sv-SE" dirty="0"/>
              <a:t>H6</a:t>
            </a:r>
          </a:p>
          <a:p>
            <a:r>
              <a:rPr lang="sv-SE" dirty="0"/>
              <a:t>M9</a:t>
            </a:r>
          </a:p>
          <a:p>
            <a:r>
              <a:rPr lang="sv-SE" dirty="0"/>
              <a:t>V9</a:t>
            </a:r>
          </a:p>
          <a:p>
            <a:r>
              <a:rPr lang="sv-SE" dirty="0"/>
              <a:t>H9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3844" y="2024349"/>
            <a:ext cx="6043290" cy="415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owchart: Delay 5"/>
          <p:cNvSpPr/>
          <p:nvPr/>
        </p:nvSpPr>
        <p:spPr>
          <a:xfrm rot="5400000">
            <a:off x="7139848" y="167188"/>
            <a:ext cx="1849090" cy="4462720"/>
          </a:xfrm>
          <a:prstGeom prst="flowChartDela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>
            <a:off x="5017858" y="2602473"/>
            <a:ext cx="756271" cy="109315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7490604" y="3938541"/>
            <a:ext cx="1169211" cy="3907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335886" y="3530360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6645607" y="3495585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6017869" y="3073641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8130415" y="3458029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8804139" y="3332595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9510974" y="3223377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Isosceles Triangle 14"/>
          <p:cNvSpPr/>
          <p:nvPr/>
        </p:nvSpPr>
        <p:spPr>
          <a:xfrm>
            <a:off x="5316099" y="4410600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Isosceles Triangle 15"/>
          <p:cNvSpPr/>
          <p:nvPr/>
        </p:nvSpPr>
        <p:spPr>
          <a:xfrm>
            <a:off x="6909999" y="3473332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Isosceles Triangle 16"/>
          <p:cNvSpPr/>
          <p:nvPr/>
        </p:nvSpPr>
        <p:spPr>
          <a:xfrm rot="18388769">
            <a:off x="10560614" y="2809767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Isosceles Triangle 17"/>
          <p:cNvSpPr/>
          <p:nvPr/>
        </p:nvSpPr>
        <p:spPr>
          <a:xfrm>
            <a:off x="10521917" y="4410599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Isosceles Triangle 18"/>
          <p:cNvSpPr/>
          <p:nvPr/>
        </p:nvSpPr>
        <p:spPr>
          <a:xfrm>
            <a:off x="7822105" y="5125818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Isosceles Triangle 19"/>
          <p:cNvSpPr/>
          <p:nvPr/>
        </p:nvSpPr>
        <p:spPr>
          <a:xfrm rot="2981178">
            <a:off x="5066728" y="2811697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752727" y="5050327"/>
            <a:ext cx="157052" cy="147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5604754" y="1408413"/>
            <a:ext cx="5051323" cy="61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Arc 22"/>
          <p:cNvSpPr/>
          <p:nvPr/>
        </p:nvSpPr>
        <p:spPr>
          <a:xfrm rot="10800000" flipH="1">
            <a:off x="6041884" y="1025450"/>
            <a:ext cx="5044154" cy="2911137"/>
          </a:xfrm>
          <a:prstGeom prst="arc">
            <a:avLst>
              <a:gd name="adj1" fmla="val 16442125"/>
              <a:gd name="adj2" fmla="val 33237"/>
            </a:avLst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Arc 23"/>
          <p:cNvSpPr/>
          <p:nvPr/>
        </p:nvSpPr>
        <p:spPr>
          <a:xfrm rot="10800000">
            <a:off x="4969047" y="1072986"/>
            <a:ext cx="5292692" cy="2863430"/>
          </a:xfrm>
          <a:prstGeom prst="arc">
            <a:avLst>
              <a:gd name="adj1" fmla="val 16761605"/>
              <a:gd name="adj2" fmla="val 21565442"/>
            </a:avLst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424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63" y="1352349"/>
            <a:ext cx="3609784" cy="505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12" y="1352349"/>
            <a:ext cx="3468482" cy="511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560" y="1352349"/>
            <a:ext cx="3701769" cy="511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811" y="3970020"/>
            <a:ext cx="961596" cy="7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3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801971"/>
            <a:ext cx="10515600" cy="4351338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Stöta ut</a:t>
            </a:r>
          </a:p>
          <a:p>
            <a:r>
              <a:rPr lang="sv-SE" dirty="0">
                <a:solidFill>
                  <a:schemeClr val="accent4"/>
                </a:solidFill>
              </a:rPr>
              <a:t>Bromsa</a:t>
            </a:r>
          </a:p>
          <a:p>
            <a:r>
              <a:rPr lang="sv-SE" dirty="0">
                <a:solidFill>
                  <a:schemeClr val="accent4"/>
                </a:solidFill>
              </a:rPr>
              <a:t>Tackla &amp; Lås</a:t>
            </a:r>
          </a:p>
          <a:p>
            <a:r>
              <a:rPr lang="sv-SE" dirty="0">
                <a:solidFill>
                  <a:srgbClr val="FF0000"/>
                </a:solidFill>
              </a:rPr>
              <a:t>Styra &amp; Pressa</a:t>
            </a:r>
          </a:p>
          <a:p>
            <a:r>
              <a:rPr lang="sv-SE" dirty="0"/>
              <a:t>Säkra</a:t>
            </a:r>
          </a:p>
          <a:p>
            <a:r>
              <a:rPr lang="sv-SE" dirty="0">
                <a:solidFill>
                  <a:srgbClr val="00B050"/>
                </a:solidFill>
              </a:rPr>
              <a:t>Sidoförflyttning</a:t>
            </a:r>
          </a:p>
          <a:p>
            <a:r>
              <a:rPr lang="sv-SE" dirty="0"/>
              <a:t>Täck</a:t>
            </a:r>
          </a:p>
          <a:p>
            <a:endParaRPr lang="sv-SE" dirty="0"/>
          </a:p>
        </p:txBody>
      </p:sp>
      <p:sp>
        <p:nvSpPr>
          <p:cNvPr id="4" name="Isosceles Triangle 3"/>
          <p:cNvSpPr/>
          <p:nvPr/>
        </p:nvSpPr>
        <p:spPr>
          <a:xfrm>
            <a:off x="4930852" y="597192"/>
            <a:ext cx="6041431" cy="46699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7682327" y="2160390"/>
            <a:ext cx="538480" cy="2588592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-Down Arrow 11"/>
          <p:cNvSpPr/>
          <p:nvPr/>
        </p:nvSpPr>
        <p:spPr>
          <a:xfrm rot="2027651">
            <a:off x="6383468" y="2121315"/>
            <a:ext cx="538480" cy="2235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p-Down Arrow 12"/>
          <p:cNvSpPr/>
          <p:nvPr/>
        </p:nvSpPr>
        <p:spPr>
          <a:xfrm rot="19766287">
            <a:off x="8965941" y="2185947"/>
            <a:ext cx="538480" cy="2235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Up-Down Arrow 13"/>
          <p:cNvSpPr/>
          <p:nvPr/>
        </p:nvSpPr>
        <p:spPr>
          <a:xfrm rot="16200000">
            <a:off x="7682327" y="3880345"/>
            <a:ext cx="538480" cy="2235200"/>
          </a:xfrm>
          <a:prstGeom prst="upDownArrow">
            <a:avLst/>
          </a:prstGeom>
          <a:solidFill>
            <a:srgbClr val="00B05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>
            <a:off x="2868315" y="5940227"/>
            <a:ext cx="9259529" cy="1143000"/>
          </a:xfrm>
          <a:prstGeom prst="arc">
            <a:avLst>
              <a:gd name="adj1" fmla="val 10751514"/>
              <a:gd name="adj2" fmla="val 0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32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Handboll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roligast med att träna och spela handboll?</a:t>
            </a:r>
          </a:p>
        </p:txBody>
      </p:sp>
    </p:spTree>
    <p:extLst>
      <p:ext uri="{BB962C8B-B14F-4D97-AF65-F5344CB8AC3E}">
        <p14:creationId xmlns:p14="http://schemas.microsoft.com/office/powerpoint/2010/main" val="701141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”Om du står med båda fötterna på jorden så står du still”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86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77" y="2153265"/>
            <a:ext cx="4918167" cy="334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04" y="2051865"/>
            <a:ext cx="4718861" cy="345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072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938"/>
            <a:ext cx="10515600" cy="4351338"/>
          </a:xfrm>
        </p:spPr>
        <p:txBody>
          <a:bodyPr/>
          <a:lstStyle/>
          <a:p>
            <a:r>
              <a:rPr lang="sv-SE" dirty="0"/>
              <a:t>H1</a:t>
            </a:r>
          </a:p>
          <a:p>
            <a:r>
              <a:rPr lang="sv-SE" dirty="0"/>
              <a:t>H2</a:t>
            </a:r>
          </a:p>
          <a:p>
            <a:r>
              <a:rPr lang="sv-SE" dirty="0"/>
              <a:t>H3</a:t>
            </a:r>
          </a:p>
          <a:p>
            <a:r>
              <a:rPr lang="sv-SE" dirty="0"/>
              <a:t>V3</a:t>
            </a:r>
          </a:p>
          <a:p>
            <a:r>
              <a:rPr lang="sv-SE" dirty="0"/>
              <a:t>V2</a:t>
            </a:r>
          </a:p>
          <a:p>
            <a:r>
              <a:rPr lang="sv-SE" dirty="0"/>
              <a:t>H1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3844" y="2024349"/>
            <a:ext cx="6043290" cy="415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owchart: Delay 5"/>
          <p:cNvSpPr/>
          <p:nvPr/>
        </p:nvSpPr>
        <p:spPr>
          <a:xfrm rot="5400000">
            <a:off x="7139848" y="167188"/>
            <a:ext cx="1849090" cy="4462720"/>
          </a:xfrm>
          <a:prstGeom prst="flowChartDela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>
            <a:off x="5017858" y="2602473"/>
            <a:ext cx="756271" cy="109315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7490604" y="3938541"/>
            <a:ext cx="1169211" cy="3907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335886" y="3530360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6645607" y="3495585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6017869" y="3073641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8130415" y="3458029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8804139" y="3332595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9510974" y="3223377"/>
            <a:ext cx="277914" cy="2971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Isosceles Triangle 14"/>
          <p:cNvSpPr/>
          <p:nvPr/>
        </p:nvSpPr>
        <p:spPr>
          <a:xfrm>
            <a:off x="5316099" y="4410600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Isosceles Triangle 15"/>
          <p:cNvSpPr/>
          <p:nvPr/>
        </p:nvSpPr>
        <p:spPr>
          <a:xfrm>
            <a:off x="6909999" y="3473332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Isosceles Triangle 16"/>
          <p:cNvSpPr/>
          <p:nvPr/>
        </p:nvSpPr>
        <p:spPr>
          <a:xfrm rot="18388769">
            <a:off x="10560614" y="2809767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Isosceles Triangle 17"/>
          <p:cNvSpPr/>
          <p:nvPr/>
        </p:nvSpPr>
        <p:spPr>
          <a:xfrm>
            <a:off x="10521917" y="4410599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Isosceles Triangle 18"/>
          <p:cNvSpPr/>
          <p:nvPr/>
        </p:nvSpPr>
        <p:spPr>
          <a:xfrm>
            <a:off x="7822105" y="5125818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Isosceles Triangle 19"/>
          <p:cNvSpPr/>
          <p:nvPr/>
        </p:nvSpPr>
        <p:spPr>
          <a:xfrm rot="2981178">
            <a:off x="5066728" y="2811697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7752727" y="5050327"/>
            <a:ext cx="157052" cy="147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5604754" y="1408413"/>
            <a:ext cx="5051323" cy="61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Arc 22"/>
          <p:cNvSpPr/>
          <p:nvPr/>
        </p:nvSpPr>
        <p:spPr>
          <a:xfrm rot="10800000" flipH="1">
            <a:off x="6041884" y="1025450"/>
            <a:ext cx="5044154" cy="2911137"/>
          </a:xfrm>
          <a:prstGeom prst="arc">
            <a:avLst>
              <a:gd name="adj1" fmla="val 16442125"/>
              <a:gd name="adj2" fmla="val 33237"/>
            </a:avLst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Arc 23"/>
          <p:cNvSpPr/>
          <p:nvPr/>
        </p:nvSpPr>
        <p:spPr>
          <a:xfrm rot="10800000">
            <a:off x="4969047" y="1072986"/>
            <a:ext cx="5292692" cy="2863430"/>
          </a:xfrm>
          <a:prstGeom prst="arc">
            <a:avLst>
              <a:gd name="adj1" fmla="val 16761605"/>
              <a:gd name="adj2" fmla="val 21565442"/>
            </a:avLst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967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Försvar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59" y="1542642"/>
            <a:ext cx="2515632" cy="22672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14" y="3973058"/>
            <a:ext cx="2844416" cy="248322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08" y="1412294"/>
            <a:ext cx="2773331" cy="251626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359" y="3914829"/>
            <a:ext cx="2872346" cy="254511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356" y="1384209"/>
            <a:ext cx="2894630" cy="257243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95" y="3868268"/>
            <a:ext cx="2762205" cy="25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6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03919" y="592171"/>
            <a:ext cx="3124200" cy="183832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07171" y="95741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Målvakt</a:t>
            </a:r>
          </a:p>
          <a:p>
            <a:endParaRPr lang="sv-SE" dirty="0"/>
          </a:p>
          <a:p>
            <a:pPr lvl="1"/>
            <a:r>
              <a:rPr lang="sv-SE" dirty="0"/>
              <a:t>Grundställning</a:t>
            </a:r>
          </a:p>
          <a:p>
            <a:pPr lvl="2"/>
            <a:r>
              <a:rPr lang="sv-SE" dirty="0"/>
              <a:t>Höga armar &amp; Lätta fötter</a:t>
            </a:r>
          </a:p>
          <a:p>
            <a:pPr lvl="1"/>
            <a:r>
              <a:rPr lang="sv-SE" dirty="0"/>
              <a:t>Position</a:t>
            </a:r>
          </a:p>
          <a:p>
            <a:pPr lvl="1"/>
            <a:r>
              <a:rPr lang="sv-SE" dirty="0"/>
              <a:t>Färdigställning</a:t>
            </a:r>
          </a:p>
          <a:p>
            <a:pPr lvl="1"/>
            <a:r>
              <a:rPr lang="sv-SE" dirty="0"/>
              <a:t>Rörelser vid olika skott…</a:t>
            </a:r>
          </a:p>
          <a:p>
            <a:pPr lvl="1"/>
            <a:r>
              <a:rPr lang="sv-SE" dirty="0"/>
              <a:t>Flytta sig mot/med bollen</a:t>
            </a:r>
          </a:p>
          <a:p>
            <a:pPr lvl="1"/>
            <a:r>
              <a:rPr lang="sv-SE" dirty="0"/>
              <a:t>Göra sig stor</a:t>
            </a:r>
          </a:p>
          <a:p>
            <a:pPr lvl="1"/>
            <a:r>
              <a:rPr lang="sv-SE" dirty="0"/>
              <a:t>Starta kontring</a:t>
            </a:r>
          </a:p>
          <a:p>
            <a:pPr lvl="1"/>
            <a:r>
              <a:rPr lang="sv-SE" dirty="0"/>
              <a:t>Egenskaper</a:t>
            </a:r>
          </a:p>
          <a:p>
            <a:pPr lvl="2"/>
            <a:r>
              <a:rPr lang="sv-SE" dirty="0"/>
              <a:t>… många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19" y="2519361"/>
            <a:ext cx="318135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19" y="4494190"/>
            <a:ext cx="3185160" cy="1853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20" y="3644322"/>
            <a:ext cx="3589972" cy="270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350" y="4606622"/>
            <a:ext cx="1771650" cy="189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012" y="715292"/>
            <a:ext cx="1037506" cy="1231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174" y="696030"/>
            <a:ext cx="1080511" cy="11181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2336" y="765913"/>
            <a:ext cx="709590" cy="1048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-1" r="2644"/>
          <a:stretch/>
        </p:blipFill>
        <p:spPr>
          <a:xfrm>
            <a:off x="2542535" y="711812"/>
            <a:ext cx="910640" cy="10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7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KONTRING LÖPVÄGAR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1071729" y="1323862"/>
            <a:ext cx="4755021" cy="5374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owchart: Delay 5"/>
          <p:cNvSpPr/>
          <p:nvPr/>
        </p:nvSpPr>
        <p:spPr>
          <a:xfrm>
            <a:off x="283883" y="2130344"/>
            <a:ext cx="1598370" cy="3511387"/>
          </a:xfrm>
          <a:prstGeom prst="flowChartDela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Arc 10"/>
          <p:cNvSpPr/>
          <p:nvPr/>
        </p:nvSpPr>
        <p:spPr>
          <a:xfrm rot="5400000" flipH="1">
            <a:off x="-835280" y="2270517"/>
            <a:ext cx="3968874" cy="2516412"/>
          </a:xfrm>
          <a:prstGeom prst="arc">
            <a:avLst>
              <a:gd name="adj1" fmla="val 16442125"/>
              <a:gd name="adj2" fmla="val 33237"/>
            </a:avLst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Arc 11"/>
          <p:cNvSpPr/>
          <p:nvPr/>
        </p:nvSpPr>
        <p:spPr>
          <a:xfrm rot="5400000">
            <a:off x="-953677" y="2974973"/>
            <a:ext cx="4164431" cy="2475174"/>
          </a:xfrm>
          <a:prstGeom prst="arc">
            <a:avLst>
              <a:gd name="adj1" fmla="val 16761605"/>
              <a:gd name="adj2" fmla="val 21565442"/>
            </a:avLst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90802" y="3509104"/>
            <a:ext cx="530" cy="919967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-1510560" y="3458965"/>
            <a:ext cx="3974515" cy="52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 rot="5400000">
            <a:off x="6497326" y="1273063"/>
            <a:ext cx="4755021" cy="547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lowchart: Delay 30"/>
          <p:cNvSpPr/>
          <p:nvPr/>
        </p:nvSpPr>
        <p:spPr>
          <a:xfrm rot="10800000">
            <a:off x="10273323" y="2355758"/>
            <a:ext cx="1598370" cy="3511387"/>
          </a:xfrm>
          <a:prstGeom prst="flowChartDela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9551407" y="3551278"/>
            <a:ext cx="530" cy="919967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9890301" y="3715858"/>
            <a:ext cx="3974515" cy="52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Arc 35"/>
          <p:cNvSpPr/>
          <p:nvPr/>
        </p:nvSpPr>
        <p:spPr>
          <a:xfrm rot="16200000" flipH="1">
            <a:off x="8833415" y="3213040"/>
            <a:ext cx="3968874" cy="2516412"/>
          </a:xfrm>
          <a:prstGeom prst="arc">
            <a:avLst>
              <a:gd name="adj1" fmla="val 16442125"/>
              <a:gd name="adj2" fmla="val 33237"/>
            </a:avLst>
          </a:prstGeom>
          <a:ln w="28575"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Arc 36"/>
          <p:cNvSpPr/>
          <p:nvPr/>
        </p:nvSpPr>
        <p:spPr>
          <a:xfrm rot="16200000">
            <a:off x="8699070" y="2448540"/>
            <a:ext cx="4164431" cy="2475174"/>
          </a:xfrm>
          <a:prstGeom prst="arc">
            <a:avLst>
              <a:gd name="adj1" fmla="val 16761605"/>
              <a:gd name="adj2" fmla="val 21565442"/>
            </a:avLst>
          </a:prstGeom>
          <a:ln w="28575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1679198" y="2163889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1936908" y="2834570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2205218" y="3343957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Isosceles Triangle 44"/>
          <p:cNvSpPr/>
          <p:nvPr/>
        </p:nvSpPr>
        <p:spPr>
          <a:xfrm rot="5400000">
            <a:off x="2129551" y="3825103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Isosceles Triangle 45"/>
          <p:cNvSpPr/>
          <p:nvPr/>
        </p:nvSpPr>
        <p:spPr>
          <a:xfrm rot="5400000">
            <a:off x="2000079" y="4415775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Isosceles Triangle 46"/>
          <p:cNvSpPr/>
          <p:nvPr/>
        </p:nvSpPr>
        <p:spPr>
          <a:xfrm rot="5400000">
            <a:off x="1886858" y="4993306"/>
            <a:ext cx="353710" cy="353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eeform 12"/>
          <p:cNvSpPr/>
          <p:nvPr/>
        </p:nvSpPr>
        <p:spPr>
          <a:xfrm>
            <a:off x="2180351" y="1700656"/>
            <a:ext cx="6217920" cy="525756"/>
          </a:xfrm>
          <a:custGeom>
            <a:avLst/>
            <a:gdLst>
              <a:gd name="connsiteX0" fmla="*/ 0 w 6217920"/>
              <a:gd name="connsiteY0" fmla="*/ 525756 h 525756"/>
              <a:gd name="connsiteX1" fmla="*/ 2885440 w 6217920"/>
              <a:gd name="connsiteY1" fmla="*/ 7596 h 525756"/>
              <a:gd name="connsiteX2" fmla="*/ 6217920 w 6217920"/>
              <a:gd name="connsiteY2" fmla="*/ 241276 h 5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7920" h="525756">
                <a:moveTo>
                  <a:pt x="0" y="525756"/>
                </a:moveTo>
                <a:cubicBezTo>
                  <a:pt x="924560" y="290382"/>
                  <a:pt x="1849120" y="55009"/>
                  <a:pt x="2885440" y="7596"/>
                </a:cubicBezTo>
                <a:cubicBezTo>
                  <a:pt x="3921760" y="-39817"/>
                  <a:pt x="5413587" y="146449"/>
                  <a:pt x="6217920" y="24127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Freeform 47"/>
          <p:cNvSpPr/>
          <p:nvPr/>
        </p:nvSpPr>
        <p:spPr>
          <a:xfrm flipV="1">
            <a:off x="2202930" y="5279471"/>
            <a:ext cx="6309360" cy="794747"/>
          </a:xfrm>
          <a:custGeom>
            <a:avLst/>
            <a:gdLst>
              <a:gd name="connsiteX0" fmla="*/ 0 w 6217920"/>
              <a:gd name="connsiteY0" fmla="*/ 525756 h 525756"/>
              <a:gd name="connsiteX1" fmla="*/ 2885440 w 6217920"/>
              <a:gd name="connsiteY1" fmla="*/ 7596 h 525756"/>
              <a:gd name="connsiteX2" fmla="*/ 6217920 w 6217920"/>
              <a:gd name="connsiteY2" fmla="*/ 241276 h 5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7920" h="525756">
                <a:moveTo>
                  <a:pt x="0" y="525756"/>
                </a:moveTo>
                <a:cubicBezTo>
                  <a:pt x="924560" y="290382"/>
                  <a:pt x="1849120" y="55009"/>
                  <a:pt x="2885440" y="7596"/>
                </a:cubicBezTo>
                <a:cubicBezTo>
                  <a:pt x="3921760" y="-39817"/>
                  <a:pt x="5413587" y="146449"/>
                  <a:pt x="6217920" y="24127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Freeform 49"/>
          <p:cNvSpPr/>
          <p:nvPr/>
        </p:nvSpPr>
        <p:spPr>
          <a:xfrm rot="19491937">
            <a:off x="2182715" y="2327078"/>
            <a:ext cx="1263335" cy="264234"/>
          </a:xfrm>
          <a:custGeom>
            <a:avLst/>
            <a:gdLst>
              <a:gd name="connsiteX0" fmla="*/ 0 w 6217920"/>
              <a:gd name="connsiteY0" fmla="*/ 525756 h 525756"/>
              <a:gd name="connsiteX1" fmla="*/ 2885440 w 6217920"/>
              <a:gd name="connsiteY1" fmla="*/ 7596 h 525756"/>
              <a:gd name="connsiteX2" fmla="*/ 6217920 w 6217920"/>
              <a:gd name="connsiteY2" fmla="*/ 241276 h 5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7920" h="525756">
                <a:moveTo>
                  <a:pt x="0" y="525756"/>
                </a:moveTo>
                <a:cubicBezTo>
                  <a:pt x="924560" y="290382"/>
                  <a:pt x="1849120" y="55009"/>
                  <a:pt x="2885440" y="7596"/>
                </a:cubicBezTo>
                <a:cubicBezTo>
                  <a:pt x="3921760" y="-39817"/>
                  <a:pt x="5413587" y="146449"/>
                  <a:pt x="6217920" y="24127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Freeform 50"/>
          <p:cNvSpPr/>
          <p:nvPr/>
        </p:nvSpPr>
        <p:spPr>
          <a:xfrm rot="2153472" flipV="1">
            <a:off x="2210788" y="4939078"/>
            <a:ext cx="1263335" cy="252727"/>
          </a:xfrm>
          <a:custGeom>
            <a:avLst/>
            <a:gdLst>
              <a:gd name="connsiteX0" fmla="*/ 0 w 6217920"/>
              <a:gd name="connsiteY0" fmla="*/ 525756 h 525756"/>
              <a:gd name="connsiteX1" fmla="*/ 2885440 w 6217920"/>
              <a:gd name="connsiteY1" fmla="*/ 7596 h 525756"/>
              <a:gd name="connsiteX2" fmla="*/ 6217920 w 6217920"/>
              <a:gd name="connsiteY2" fmla="*/ 241276 h 5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7920" h="525756">
                <a:moveTo>
                  <a:pt x="0" y="525756"/>
                </a:moveTo>
                <a:cubicBezTo>
                  <a:pt x="924560" y="290382"/>
                  <a:pt x="1849120" y="55009"/>
                  <a:pt x="2885440" y="7596"/>
                </a:cubicBezTo>
                <a:cubicBezTo>
                  <a:pt x="3921760" y="-39817"/>
                  <a:pt x="5413587" y="146449"/>
                  <a:pt x="6217920" y="24127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Freeform 51"/>
          <p:cNvSpPr/>
          <p:nvPr/>
        </p:nvSpPr>
        <p:spPr>
          <a:xfrm>
            <a:off x="2423311" y="3124729"/>
            <a:ext cx="3508963" cy="525756"/>
          </a:xfrm>
          <a:custGeom>
            <a:avLst/>
            <a:gdLst>
              <a:gd name="connsiteX0" fmla="*/ 0 w 6217920"/>
              <a:gd name="connsiteY0" fmla="*/ 525756 h 525756"/>
              <a:gd name="connsiteX1" fmla="*/ 2885440 w 6217920"/>
              <a:gd name="connsiteY1" fmla="*/ 7596 h 525756"/>
              <a:gd name="connsiteX2" fmla="*/ 6217920 w 6217920"/>
              <a:gd name="connsiteY2" fmla="*/ 241276 h 52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17920" h="525756">
                <a:moveTo>
                  <a:pt x="0" y="525756"/>
                </a:moveTo>
                <a:cubicBezTo>
                  <a:pt x="924560" y="290382"/>
                  <a:pt x="1849120" y="55009"/>
                  <a:pt x="2885440" y="7596"/>
                </a:cubicBezTo>
                <a:cubicBezTo>
                  <a:pt x="3921760" y="-39817"/>
                  <a:pt x="5413587" y="146449"/>
                  <a:pt x="6217920" y="24127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7877555" y="1690688"/>
            <a:ext cx="2388059" cy="104235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Oval 52"/>
          <p:cNvSpPr/>
          <p:nvPr/>
        </p:nvSpPr>
        <p:spPr>
          <a:xfrm>
            <a:off x="8742518" y="1690688"/>
            <a:ext cx="1962546" cy="7924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/>
          <p:cNvSpPr/>
          <p:nvPr/>
        </p:nvSpPr>
        <p:spPr>
          <a:xfrm>
            <a:off x="8689885" y="5368968"/>
            <a:ext cx="1962546" cy="7924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/>
          <p:cNvSpPr/>
          <p:nvPr/>
        </p:nvSpPr>
        <p:spPr>
          <a:xfrm>
            <a:off x="6025097" y="3019080"/>
            <a:ext cx="1962546" cy="12180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Oval 55"/>
          <p:cNvSpPr/>
          <p:nvPr/>
        </p:nvSpPr>
        <p:spPr>
          <a:xfrm>
            <a:off x="3409081" y="5296688"/>
            <a:ext cx="1510292" cy="5425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Oval 56"/>
          <p:cNvSpPr/>
          <p:nvPr/>
        </p:nvSpPr>
        <p:spPr>
          <a:xfrm>
            <a:off x="3393134" y="1842969"/>
            <a:ext cx="1510292" cy="5425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99953" y="3340510"/>
            <a:ext cx="0" cy="8966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-Right Arrow 59"/>
          <p:cNvSpPr/>
          <p:nvPr/>
        </p:nvSpPr>
        <p:spPr>
          <a:xfrm rot="5400000">
            <a:off x="1554276" y="3676429"/>
            <a:ext cx="846220" cy="22587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48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Är ni på?</a:t>
            </a:r>
          </a:p>
          <a:p>
            <a:r>
              <a:rPr lang="sv-SE" dirty="0"/>
              <a:t>Vad tror ni?</a:t>
            </a:r>
          </a:p>
          <a:p>
            <a:r>
              <a:rPr lang="sv-SE" dirty="0"/>
              <a:t>Vad tycker ni?</a:t>
            </a:r>
          </a:p>
          <a:p>
            <a:r>
              <a:rPr lang="sv-SE" dirty="0"/>
              <a:t>Funderingar?</a:t>
            </a:r>
          </a:p>
          <a:p>
            <a:r>
              <a:rPr lang="sv-SE" dirty="0"/>
              <a:t>Frågor?</a:t>
            </a:r>
          </a:p>
          <a:p>
            <a:r>
              <a:rPr lang="sv-SE" dirty="0"/>
              <a:t>Läskigt…kul?</a:t>
            </a:r>
          </a:p>
        </p:txBody>
      </p:sp>
    </p:spTree>
    <p:extLst>
      <p:ext uri="{BB962C8B-B14F-4D97-AF65-F5344CB8AC3E}">
        <p14:creationId xmlns:p14="http://schemas.microsoft.com/office/powerpoint/2010/main" val="2730769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Sista </a:t>
            </a:r>
            <a:r>
              <a:rPr lang="sv-SE"/>
              <a:t>sidan – frågor?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54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BANKERYD F09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4945" cy="4351338"/>
          </a:xfrm>
        </p:spPr>
        <p:txBody>
          <a:bodyPr/>
          <a:lstStyle/>
          <a:p>
            <a:r>
              <a:rPr lang="sv-SE" dirty="0"/>
              <a:t>Vi är IFK Bankeryd F09</a:t>
            </a:r>
          </a:p>
          <a:p>
            <a:pPr lvl="1"/>
            <a:r>
              <a:rPr lang="sv-SE" dirty="0"/>
              <a:t>Vilka är vi …</a:t>
            </a:r>
          </a:p>
          <a:p>
            <a:pPr lvl="1"/>
            <a:r>
              <a:rPr lang="sv-SE" dirty="0"/>
              <a:t>Hur är vi …</a:t>
            </a:r>
          </a:p>
          <a:p>
            <a:pPr lvl="1"/>
            <a:r>
              <a:rPr lang="sv-SE" dirty="0"/>
              <a:t>Var är vi …</a:t>
            </a:r>
          </a:p>
          <a:p>
            <a:pPr lvl="1"/>
            <a:r>
              <a:rPr lang="sv-SE" dirty="0"/>
              <a:t>Vad är vi …</a:t>
            </a:r>
          </a:p>
          <a:p>
            <a:pPr lvl="1"/>
            <a:r>
              <a:rPr lang="sv-SE" dirty="0"/>
              <a:t>När skall vi …</a:t>
            </a:r>
          </a:p>
          <a:p>
            <a:pPr lvl="1"/>
            <a:r>
              <a:rPr lang="sv-SE" dirty="0"/>
              <a:t>Vad tycker vi …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/>
              <a:t>”Alla skall med …”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39" y="1127876"/>
            <a:ext cx="4145016" cy="434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4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BANKERYD F09</a:t>
            </a: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6837" r="18720" b="10435"/>
          <a:stretch/>
        </p:blipFill>
        <p:spPr>
          <a:xfrm>
            <a:off x="3379076" y="1544564"/>
            <a:ext cx="3983421" cy="4907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89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IFK BANKERYD F09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  <a:latin typeface="Arial Black" panose="020B0A04020102020204" pitchFamily="34" charset="0"/>
              </a:rPr>
              <a:t>RESPEKTERAR</a:t>
            </a:r>
          </a:p>
          <a:p>
            <a:endParaRPr lang="sv-SE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rgbClr val="0070C0"/>
                </a:solidFill>
                <a:latin typeface="Arial Black" panose="020B0A04020102020204" pitchFamily="34" charset="0"/>
              </a:rPr>
              <a:t>LITAR</a:t>
            </a:r>
          </a:p>
          <a:p>
            <a:endParaRPr lang="sv-SE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sv-SE" dirty="0">
                <a:solidFill>
                  <a:srgbClr val="0070C0"/>
                </a:solidFill>
                <a:latin typeface="Arial Black" panose="020B0A04020102020204" pitchFamily="34" charset="0"/>
              </a:rPr>
              <a:t>BRYR OSS OM</a:t>
            </a:r>
          </a:p>
          <a:p>
            <a:endParaRPr lang="sv-SE" dirty="0"/>
          </a:p>
          <a:p>
            <a:pPr marL="457200" lvl="1" indent="0">
              <a:buNone/>
            </a:pPr>
            <a:r>
              <a:rPr lang="sv-SE" dirty="0"/>
              <a:t>			</a:t>
            </a:r>
            <a:r>
              <a:rPr lang="sv-SE" sz="6000" dirty="0">
                <a:solidFill>
                  <a:srgbClr val="0070C0"/>
                </a:solidFill>
                <a:latin typeface="Arial Black" panose="020B0A04020102020204" pitchFamily="34" charset="0"/>
              </a:rPr>
              <a:t>…VARANDRA!</a:t>
            </a:r>
            <a:endParaRPr lang="sv-SE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Information om träningar, matcher, aktiviteter, samlingar, …</a:t>
            </a:r>
          </a:p>
          <a:p>
            <a:endParaRPr lang="sv-SE" dirty="0"/>
          </a:p>
          <a:p>
            <a:r>
              <a:rPr lang="sv-SE" dirty="0"/>
              <a:t>Se info på vår sida på - Laget.se – IFK Bankeryd F09</a:t>
            </a:r>
          </a:p>
          <a:p>
            <a:pPr lvl="1"/>
            <a:r>
              <a:rPr lang="sv-SE" dirty="0"/>
              <a:t>Ledare / Spelare / Föräldrar / …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Fråga</a:t>
            </a:r>
            <a:r>
              <a:rPr lang="sv-SE" dirty="0"/>
              <a:t> </a:t>
            </a:r>
            <a:r>
              <a:rPr lang="sv-SE" dirty="0">
                <a:solidFill>
                  <a:srgbClr val="0070C0"/>
                </a:solidFill>
              </a:rPr>
              <a:t>- Kan alla komma in på / hitta sidan?</a:t>
            </a:r>
          </a:p>
          <a:p>
            <a:r>
              <a:rPr lang="sv-SE" dirty="0"/>
              <a:t>Se </a:t>
            </a:r>
            <a:r>
              <a:rPr lang="sv-SE" dirty="0" err="1"/>
              <a:t>app</a:t>
            </a:r>
            <a:r>
              <a:rPr lang="sv-SE" dirty="0"/>
              <a:t> – ”Laget.se”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Fråga – vilka har/använder </a:t>
            </a:r>
            <a:r>
              <a:rPr lang="sv-SE" dirty="0" err="1">
                <a:solidFill>
                  <a:srgbClr val="0070C0"/>
                </a:solidFill>
              </a:rPr>
              <a:t>appen</a:t>
            </a:r>
            <a:r>
              <a:rPr lang="sv-SE" dirty="0">
                <a:solidFill>
                  <a:srgbClr val="0070C0"/>
                </a:solidFill>
              </a:rPr>
              <a:t>? Kan ladda ner den?</a:t>
            </a:r>
          </a:p>
          <a:p>
            <a:r>
              <a:rPr lang="sv-SE" dirty="0"/>
              <a:t>Utskick</a:t>
            </a:r>
          </a:p>
          <a:p>
            <a:pPr lvl="1"/>
            <a:r>
              <a:rPr lang="sv-SE" dirty="0"/>
              <a:t>Sms (</a:t>
            </a:r>
            <a:r>
              <a:rPr lang="sv-SE" dirty="0" err="1"/>
              <a:t>supertext</a:t>
            </a:r>
            <a:r>
              <a:rPr lang="sv-SE" dirty="0"/>
              <a:t>) och mail via laget.se</a:t>
            </a:r>
          </a:p>
          <a:p>
            <a:pPr lvl="1"/>
            <a:r>
              <a:rPr lang="sv-SE" dirty="0"/>
              <a:t>Meddelande till spelare i </a:t>
            </a:r>
            <a:r>
              <a:rPr lang="sv-SE" dirty="0" err="1"/>
              <a:t>appen</a:t>
            </a:r>
            <a:r>
              <a:rPr lang="sv-SE" dirty="0"/>
              <a:t> - supertextgrupp ”IFK BANKERYD F09 – LAG INFO”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Fråga – Fick alla infon per sms/</a:t>
            </a:r>
            <a:r>
              <a:rPr lang="sv-SE" dirty="0" err="1">
                <a:solidFill>
                  <a:srgbClr val="0070C0"/>
                </a:solidFill>
              </a:rPr>
              <a:t>supertext</a:t>
            </a:r>
            <a:r>
              <a:rPr lang="sv-SE" dirty="0">
                <a:solidFill>
                  <a:srgbClr val="0070C0"/>
                </a:solidFill>
              </a:rPr>
              <a:t> idag ?</a:t>
            </a:r>
          </a:p>
          <a:p>
            <a:pPr lvl="2"/>
            <a:endParaRPr lang="sv-SE" dirty="0"/>
          </a:p>
          <a:p>
            <a:pPr lvl="1"/>
            <a:r>
              <a:rPr lang="sv-SE" dirty="0"/>
              <a:t>Meddelande till föräldrar i supertextgrupp ”Föräldrar i F13” och även via mail.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191">
            <a:off x="9244381" y="435112"/>
            <a:ext cx="1623633" cy="299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3263">
            <a:off x="10453910" y="3782491"/>
            <a:ext cx="1259990" cy="273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20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 säsong 2022/2023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204"/>
            <a:ext cx="786962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Serie – ”F13 VÄST 2 NORRA”</a:t>
            </a:r>
          </a:p>
          <a:p>
            <a:pPr marL="0" indent="0">
              <a:buNone/>
            </a:pPr>
            <a:endParaRPr lang="sv-SE" dirty="0"/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IF HV Tidaholm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Tibro HK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HK Guldkroken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HK Country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IFK Bankeryd vit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Skövde HF Svart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IFK Karlsborg F13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Skara HF 1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HK Lidköping 1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HK Lidköping 2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dirty="0"/>
              <a:t>Falköpings AIK HK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https://www.handbollvast.se/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45" y="2234560"/>
            <a:ext cx="4742793" cy="301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697934">
            <a:off x="7559853" y="845578"/>
            <a:ext cx="391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ROLIG SERIE!</a:t>
            </a:r>
          </a:p>
        </p:txBody>
      </p:sp>
    </p:spTree>
    <p:extLst>
      <p:ext uri="{BB962C8B-B14F-4D97-AF65-F5344CB8AC3E}">
        <p14:creationId xmlns:p14="http://schemas.microsoft.com/office/powerpoint/2010/main" val="206328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1016</Words>
  <Application>Microsoft Office PowerPoint</Application>
  <PresentationFormat>Widescreen</PresentationFormat>
  <Paragraphs>275</Paragraphs>
  <Slides>47</Slides>
  <Notes>0</Notes>
  <HiddenSlides>30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Office Theme</vt:lpstr>
      <vt:lpstr>  Spelar-/lagmöte IFK BANKERYD F09</vt:lpstr>
      <vt:lpstr>  Föräldrarmöte IFK BANKERYD F09</vt:lpstr>
      <vt:lpstr>Agenda</vt:lpstr>
      <vt:lpstr>Handboll</vt:lpstr>
      <vt:lpstr>IFK BANKERYD F09</vt:lpstr>
      <vt:lpstr>IFK BANKERYD F09</vt:lpstr>
      <vt:lpstr>IFK BANKERYD F09</vt:lpstr>
      <vt:lpstr>Kommunikation</vt:lpstr>
      <vt:lpstr>Serie säsong 2022/2023</vt:lpstr>
      <vt:lpstr>Serie säsong 2022/2023</vt:lpstr>
      <vt:lpstr>Träningsmatcher</vt:lpstr>
      <vt:lpstr>Cuper</vt:lpstr>
      <vt:lpstr>Lagkassa</vt:lpstr>
      <vt:lpstr>Träningar</vt:lpstr>
      <vt:lpstr>IFK Bankeryd F09 &amp; F08</vt:lpstr>
      <vt:lpstr>Träningar</vt:lpstr>
      <vt:lpstr>Träning - Matcher</vt:lpstr>
      <vt:lpstr>BALANS</vt:lpstr>
      <vt:lpstr>PowerPoint Presentation</vt:lpstr>
      <vt:lpstr>PowerPoint Presentation</vt:lpstr>
      <vt:lpstr>FRAMTID – IFK Bankeryd F09</vt:lpstr>
      <vt:lpstr>Träningsupplägg mot våra mål</vt:lpstr>
      <vt:lpstr>Träningar</vt:lpstr>
      <vt:lpstr>Detta tränar vi på - ”B-ungdom”</vt:lpstr>
      <vt:lpstr>Detta tränar vi på - ”B-ungdom”</vt:lpstr>
      <vt:lpstr>Titta på handboll</vt:lpstr>
      <vt:lpstr>Domarutbildning</vt:lpstr>
      <vt:lpstr>Positioner</vt:lpstr>
      <vt:lpstr>Kom ihåg!</vt:lpstr>
      <vt:lpstr>Handboll/Handball/ Handball…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Kommer ni ihåg…handbollsteori</vt:lpstr>
      <vt:lpstr>ANFALL </vt:lpstr>
      <vt:lpstr>PowerPoint Presentation</vt:lpstr>
      <vt:lpstr>FÖRSVAR</vt:lpstr>
      <vt:lpstr>PowerPoint Presentation</vt:lpstr>
      <vt:lpstr>PowerPoint Presentation</vt:lpstr>
      <vt:lpstr>FÖRSVAR </vt:lpstr>
      <vt:lpstr>Försvar</vt:lpstr>
      <vt:lpstr>PowerPoint Presentation</vt:lpstr>
      <vt:lpstr>KONTRING LÖPVÄGAR</vt:lpstr>
      <vt:lpstr>…</vt:lpstr>
      <vt:lpstr>Sista sidan – frågor?</vt:lpstr>
    </vt:vector>
  </TitlesOfParts>
  <Company>SAAB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Handbollsteori IFK BANKERYD F09</dc:title>
  <dc:creator>Andersson Hans</dc:creator>
  <cp:lastModifiedBy>Magnus Leijon</cp:lastModifiedBy>
  <cp:revision>77</cp:revision>
  <cp:lastPrinted>2021-10-17T13:24:59Z</cp:lastPrinted>
  <dcterms:created xsi:type="dcterms:W3CDTF">2021-10-16T22:01:50Z</dcterms:created>
  <dcterms:modified xsi:type="dcterms:W3CDTF">2022-10-20T13:31:42Z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cd21d766-14fc-488c-9567-7b2195c740aa</vt:lpwstr>
  </property>
</Properties>
</file>