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5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9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9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99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48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18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6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93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62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8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1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97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67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75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2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37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72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7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FAF91F4-C998-4411-938C-81CB67309827}" type="datetimeFigureOut">
              <a:rPr lang="sv-SE" smtClean="0"/>
              <a:t>2024-10-12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C26C91-4CFB-4C7F-9D30-DCD8B7420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05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C7295-826A-110F-7308-5DC94E1BB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475" y="154236"/>
            <a:ext cx="8382671" cy="1322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v-SE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Köp julkalender eller bingolotter till uppesittarkvällen</a:t>
            </a:r>
            <a:br>
              <a:rPr lang="sv-SE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 IFK Arvidsjaur FK och stötta flickor-16.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F93523-8A5A-8CAC-EC5D-8982C513A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7171981" y="3598339"/>
            <a:ext cx="3638745" cy="995695"/>
          </a:xfrm>
        </p:spPr>
        <p:txBody>
          <a:bodyPr>
            <a:normAutofit/>
          </a:bodyPr>
          <a:lstStyle/>
          <a:p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E3C97E-FABA-B68A-30A1-E5BC17593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68" y="1652313"/>
            <a:ext cx="5051451" cy="505145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BB251EB-72D2-021F-8B17-8C705E9B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02" y="835752"/>
            <a:ext cx="1457070" cy="145707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1675C45-3637-9AF8-AFB3-B6147268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7" y="2698345"/>
            <a:ext cx="3755461" cy="4005419"/>
          </a:xfrm>
          <a:prstGeom prst="rect">
            <a:avLst/>
          </a:prstGeom>
        </p:spPr>
      </p:pic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880E3B01-EFA1-B37C-9BA4-DDFF7A14B5E4}"/>
              </a:ext>
            </a:extLst>
          </p:cNvPr>
          <p:cNvSpPr/>
          <p:nvPr/>
        </p:nvSpPr>
        <p:spPr>
          <a:xfrm rot="1560822">
            <a:off x="10444868" y="926759"/>
            <a:ext cx="1621303" cy="830086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KR</a:t>
            </a:r>
          </a:p>
        </p:txBody>
      </p:sp>
    </p:spTree>
    <p:extLst>
      <p:ext uri="{BB962C8B-B14F-4D97-AF65-F5344CB8AC3E}">
        <p14:creationId xmlns:p14="http://schemas.microsoft.com/office/powerpoint/2010/main" val="3332179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fer">
  <a:themeElements>
    <a:clrScheme name="Skif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TM04033929[[fn=Skiffer]]</Template>
  <TotalTime>12</TotalTime>
  <Words>17</Words>
  <Application>Microsoft Office PowerPoint</Application>
  <PresentationFormat>Bredbild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Calisto MT</vt:lpstr>
      <vt:lpstr>Times New Roman</vt:lpstr>
      <vt:lpstr>Wingdings 2</vt:lpstr>
      <vt:lpstr>Skiffer</vt:lpstr>
      <vt:lpstr>Köp julkalender eller bingolotter till uppesittarkvällen av IFK Arvidsjaur FK och stötta flickor-16. 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 bingolotter till uppesittarkvällen eller julkalender av IFK Arvidsjaur FK och stötta flickor-16. </dc:title>
  <dc:creator>Lisa Andersson</dc:creator>
  <cp:lastModifiedBy>Lisa Andersson</cp:lastModifiedBy>
  <cp:revision>1</cp:revision>
  <dcterms:created xsi:type="dcterms:W3CDTF">2024-10-12T08:20:29Z</dcterms:created>
  <dcterms:modified xsi:type="dcterms:W3CDTF">2024-10-12T08:48:39Z</dcterms:modified>
</cp:coreProperties>
</file>