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AA236-B882-47C7-90D5-D091FB04B9FA}" v="3" dt="2024-03-11T18:51:38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Hübinette" userId="56f266cc-2aa1-4d1c-92c7-46c30a23f38e" providerId="ADAL" clId="{219AA236-B882-47C7-90D5-D091FB04B9FA}"/>
    <pc:docChg chg="addSld delSld modSld sldOrd">
      <pc:chgData name="Anna Hübinette" userId="56f266cc-2aa1-4d1c-92c7-46c30a23f38e" providerId="ADAL" clId="{219AA236-B882-47C7-90D5-D091FB04B9FA}" dt="2024-03-11T18:55:04.676" v="25" actId="20577"/>
      <pc:docMkLst>
        <pc:docMk/>
      </pc:docMkLst>
      <pc:sldChg chg="del">
        <pc:chgData name="Anna Hübinette" userId="56f266cc-2aa1-4d1c-92c7-46c30a23f38e" providerId="ADAL" clId="{219AA236-B882-47C7-90D5-D091FB04B9FA}" dt="2024-03-11T18:50:26.468" v="1" actId="47"/>
        <pc:sldMkLst>
          <pc:docMk/>
          <pc:sldMk cId="2190188747" sldId="259"/>
        </pc:sldMkLst>
      </pc:sldChg>
      <pc:sldChg chg="del">
        <pc:chgData name="Anna Hübinette" userId="56f266cc-2aa1-4d1c-92c7-46c30a23f38e" providerId="ADAL" clId="{219AA236-B882-47C7-90D5-D091FB04B9FA}" dt="2024-03-11T18:51:14.365" v="5" actId="47"/>
        <pc:sldMkLst>
          <pc:docMk/>
          <pc:sldMk cId="279419141" sldId="260"/>
        </pc:sldMkLst>
      </pc:sldChg>
      <pc:sldChg chg="del">
        <pc:chgData name="Anna Hübinette" userId="56f266cc-2aa1-4d1c-92c7-46c30a23f38e" providerId="ADAL" clId="{219AA236-B882-47C7-90D5-D091FB04B9FA}" dt="2024-03-11T18:51:43.186" v="7" actId="47"/>
        <pc:sldMkLst>
          <pc:docMk/>
          <pc:sldMk cId="665104470" sldId="261"/>
        </pc:sldMkLst>
      </pc:sldChg>
      <pc:sldChg chg="modSp add mod">
        <pc:chgData name="Anna Hübinette" userId="56f266cc-2aa1-4d1c-92c7-46c30a23f38e" providerId="ADAL" clId="{219AA236-B882-47C7-90D5-D091FB04B9FA}" dt="2024-03-11T18:55:04.676" v="25" actId="20577"/>
        <pc:sldMkLst>
          <pc:docMk/>
          <pc:sldMk cId="337305685" sldId="262"/>
        </pc:sldMkLst>
        <pc:spChg chg="mod">
          <ac:chgData name="Anna Hübinette" userId="56f266cc-2aa1-4d1c-92c7-46c30a23f38e" providerId="ADAL" clId="{219AA236-B882-47C7-90D5-D091FB04B9FA}" dt="2024-03-11T18:55:04.676" v="25" actId="20577"/>
          <ac:spMkLst>
            <pc:docMk/>
            <pc:sldMk cId="337305685" sldId="262"/>
            <ac:spMk id="3" creationId="{F9265770-0B74-5E2F-4010-3DFFD76EE358}"/>
          </ac:spMkLst>
        </pc:spChg>
      </pc:sldChg>
      <pc:sldChg chg="add ord">
        <pc:chgData name="Anna Hübinette" userId="56f266cc-2aa1-4d1c-92c7-46c30a23f38e" providerId="ADAL" clId="{219AA236-B882-47C7-90D5-D091FB04B9FA}" dt="2024-03-11T18:51:11.274" v="4"/>
        <pc:sldMkLst>
          <pc:docMk/>
          <pc:sldMk cId="552860154" sldId="263"/>
        </pc:sldMkLst>
      </pc:sldChg>
      <pc:sldChg chg="add">
        <pc:chgData name="Anna Hübinette" userId="56f266cc-2aa1-4d1c-92c7-46c30a23f38e" providerId="ADAL" clId="{219AA236-B882-47C7-90D5-D091FB04B9FA}" dt="2024-03-11T18:51:38.190" v="6"/>
        <pc:sldMkLst>
          <pc:docMk/>
          <pc:sldMk cId="4440939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96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E0150-9768-0D54-4D82-4B94F5258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D80B1AD-FAE3-7940-9C17-1BC4FC19E5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0057172-D3F1-16A0-59AF-281A0DD54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8593241-E26D-615E-D61C-91DA4B2F2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66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3E6E53-5236-4534-6F47-D06096182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5ACA3E8A-F1FA-BF8C-B8AF-87F9BD6A1E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B17154E-5355-C385-BC76-9D9E8DFA71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9F6196-2D93-5413-F77E-421E8FE400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44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ellton.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246091-7488-6F5C-59C1-3B0583AA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Roller som krävs till ett lag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9265770-0B74-5E2F-4010-3DFFD76EE358}"/>
              </a:ext>
            </a:extLst>
          </p:cNvPr>
          <p:cNvSpPr txBox="1"/>
          <p:nvPr/>
        </p:nvSpPr>
        <p:spPr>
          <a:xfrm>
            <a:off x="139699" y="1270000"/>
            <a:ext cx="10487292" cy="5478423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Huvudtränare</a:t>
            </a:r>
            <a:endParaRPr lang="sv-SE" sz="1400" b="1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Planera och styra träningar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Coacha matcher</a:t>
            </a: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Hjälptränare</a:t>
            </a:r>
            <a:endParaRPr lang="sv-SE" sz="1400" b="1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Deltar på träningar och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Reserv till huvudtränaren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Mentor </a:t>
            </a:r>
            <a:r>
              <a:rPr lang="sv-SE" sz="1600" b="1" dirty="0" err="1">
                <a:latin typeface="Garamond" panose="02020404030301010803" pitchFamily="18" charset="0"/>
              </a:rPr>
              <a:t>A-Lag</a:t>
            </a:r>
            <a:r>
              <a:rPr lang="sv-SE" sz="1600" b="1" dirty="0">
                <a:latin typeface="Garamond" panose="02020404030301010803" pitchFamily="18" charset="0"/>
              </a:rPr>
              <a:t>/U-lag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Deltar på matcher och träningar</a:t>
            </a: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Lagansvarig 1-2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Laget.se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Kommunikation med kansli &amp; handboll Väst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Skicka kallelser till träningar &amp;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Jobbschema för egna sammandrag (sekretariat, matchvärd, kiosk)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(Ev. organisera lagevent &amp; cuper)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Kioskansvarig/Lagkassa/Försäljning 1-3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Göra inköp till kiosk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Hantera lagkassan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Organisera </a:t>
            </a:r>
            <a:r>
              <a:rPr lang="sv-SE" sz="1400" dirty="0" err="1">
                <a:latin typeface="Garamond" panose="02020404030301010803" pitchFamily="18" charset="0"/>
              </a:rPr>
              <a:t>ev</a:t>
            </a:r>
            <a:r>
              <a:rPr lang="sv-SE" sz="1400" dirty="0">
                <a:latin typeface="Garamond" panose="02020404030301010803" pitchFamily="18" charset="0"/>
              </a:rPr>
              <a:t> försäljningsaktiviteter för att fylla på lagkassan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 err="1">
                <a:latin typeface="Garamond" panose="02020404030301010803" pitchFamily="18" charset="0"/>
              </a:rPr>
              <a:t>Helltoncup</a:t>
            </a:r>
            <a:r>
              <a:rPr lang="sv-SE" sz="1600" b="1" dirty="0">
                <a:latin typeface="Garamond" panose="02020404030301010803" pitchFamily="18" charset="0"/>
              </a:rPr>
              <a:t>-ansvarig 1-2 personer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Kontaktperson för </a:t>
            </a:r>
            <a:r>
              <a:rPr lang="sv-SE" sz="1400" dirty="0" err="1">
                <a:latin typeface="Garamond" panose="02020404030301010803" pitchFamily="18" charset="0"/>
              </a:rPr>
              <a:t>Helltoncup</a:t>
            </a:r>
            <a:endParaRPr lang="sv-SE" sz="1400" dirty="0">
              <a:latin typeface="Garamond" panose="02020404030301010803" pitchFamily="18" charset="0"/>
            </a:endParaRP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Ansvara för att organisera lagets jobbschema för </a:t>
            </a:r>
            <a:r>
              <a:rPr lang="sv-SE" sz="1400" dirty="0" err="1">
                <a:latin typeface="Garamond" panose="02020404030301010803" pitchFamily="18" charset="0"/>
              </a:rPr>
              <a:t>Helltoncup</a:t>
            </a:r>
            <a:r>
              <a:rPr lang="sv-SE" sz="1400" dirty="0">
                <a:latin typeface="Garamond" panose="02020404030301010803" pitchFamily="18" charset="0"/>
              </a:rPr>
              <a:t> </a:t>
            </a:r>
          </a:p>
          <a:p>
            <a:pPr indent="-187200"/>
            <a:endParaRPr lang="sv-SE" sz="14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Materialansvarig 1 person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Ansvarig för tröjor och övrig utrustning kommer med till matcher</a:t>
            </a:r>
          </a:p>
          <a:p>
            <a:pPr lvl="1"/>
            <a:r>
              <a:rPr lang="sv-SE" sz="1400" dirty="0">
                <a:latin typeface="Garamond" panose="02020404030301010803" pitchFamily="18" charset="0"/>
              </a:rPr>
              <a:t>Tejp och medicinväskan är påfylld</a:t>
            </a:r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33730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3C49F-1E97-7023-3E2C-E742E655B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9259DE-3674-FC2C-8F6B-29D898F2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Kontaktuppgifter</a:t>
            </a:r>
            <a:br>
              <a:rPr lang="sv-SE" dirty="0">
                <a:latin typeface="Garamond" panose="02020404030301010803" pitchFamily="18" charset="0"/>
              </a:rPr>
            </a:br>
            <a:endParaRPr lang="sv-SE" dirty="0">
              <a:latin typeface="Garamond" panose="02020404030301010803" pitchFamily="18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527F7F3-79F0-C245-F5EF-230A2C3B8EA1}"/>
              </a:ext>
            </a:extLst>
          </p:cNvPr>
          <p:cNvSpPr txBox="1"/>
          <p:nvPr/>
        </p:nvSpPr>
        <p:spPr>
          <a:xfrm>
            <a:off x="257175" y="1332495"/>
            <a:ext cx="10588891" cy="7171194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r>
              <a:rPr lang="sv-SE" sz="2800" dirty="0">
                <a:solidFill>
                  <a:schemeClr val="accent1"/>
                </a:solidFill>
                <a:latin typeface="Garamond" panose="02020404030301010803" pitchFamily="18" charset="0"/>
              </a:rPr>
              <a:t>Lag: </a:t>
            </a:r>
            <a:endParaRPr lang="sv-SE" sz="1400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indent="-187200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Ange namn, e-mailadress &amp; </a:t>
            </a:r>
            <a:r>
              <a:rPr lang="sv-SE" sz="1600" b="1" dirty="0" err="1">
                <a:latin typeface="Garamond" panose="02020404030301010803" pitchFamily="18" charset="0"/>
              </a:rPr>
              <a:t>mobilnr</a:t>
            </a:r>
            <a:r>
              <a:rPr lang="sv-SE" sz="1600" b="1" dirty="0">
                <a:latin typeface="Garamond" panose="02020404030301010803" pitchFamily="18" charset="0"/>
              </a:rPr>
              <a:t> för varje roll nedan: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Huvudtränare: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Hjälptränare:</a:t>
            </a: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Mentor A-lag/U-lag:</a:t>
            </a: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lvl="1"/>
            <a:endParaRPr lang="sv-SE" sz="1600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>
              <a:latin typeface="Garamond" panose="02020404030301010803" pitchFamily="18" charset="0"/>
            </a:endParaRPr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55286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6A91A-0486-AFBE-FA6A-FB21A7B4C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F8F31-45AF-D6F7-FF5D-1ADF019E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Garamond" panose="02020404030301010803" pitchFamily="18" charset="0"/>
              </a:rPr>
              <a:t>Kontaktuppgifter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5F50653-BDA4-5F28-FE29-84A4C5BBE457}"/>
              </a:ext>
            </a:extLst>
          </p:cNvPr>
          <p:cNvSpPr txBox="1"/>
          <p:nvPr/>
        </p:nvSpPr>
        <p:spPr>
          <a:xfrm>
            <a:off x="126460" y="1332495"/>
            <a:ext cx="10564238" cy="8817799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indent="-187200"/>
            <a:endParaRPr lang="sv-SE" sz="900" dirty="0">
              <a:solidFill>
                <a:schemeClr val="accent1"/>
              </a:solidFill>
            </a:endParaRPr>
          </a:p>
          <a:p>
            <a:pPr indent="-187200"/>
            <a:r>
              <a:rPr lang="sv-SE" dirty="0">
                <a:latin typeface="Garamond" panose="02020404030301010803" pitchFamily="18" charset="0"/>
              </a:rPr>
              <a:t>Ange namn, e-mailadress &amp; </a:t>
            </a:r>
            <a:r>
              <a:rPr lang="sv-SE" dirty="0" err="1">
                <a:latin typeface="Garamond" panose="02020404030301010803" pitchFamily="18" charset="0"/>
              </a:rPr>
              <a:t>mobilnr</a:t>
            </a:r>
            <a:r>
              <a:rPr lang="sv-SE" dirty="0">
                <a:latin typeface="Garamond" panose="02020404030301010803" pitchFamily="18" charset="0"/>
              </a:rPr>
              <a:t> för varje roll nedan:</a:t>
            </a:r>
          </a:p>
          <a:p>
            <a:pPr indent="-187200"/>
            <a:r>
              <a:rPr lang="sv-SE" dirty="0">
                <a:latin typeface="Garamond" panose="02020404030301010803" pitchFamily="18" charset="0"/>
              </a:rPr>
              <a:t>Ska skickas fullt ifylld till kansliet på </a:t>
            </a:r>
            <a:r>
              <a:rPr lang="sv-SE" dirty="0">
                <a:solidFill>
                  <a:srgbClr val="0070C0"/>
                </a:solidFill>
                <a:latin typeface="Garamond" panose="020204040303010108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info@hellton.se</a:t>
            </a:r>
            <a:r>
              <a:rPr lang="sv-SE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sv-SE" dirty="0">
                <a:latin typeface="Garamond" panose="02020404030301010803" pitchFamily="18" charset="0"/>
              </a:rPr>
              <a:t>senast 15 oktober.</a:t>
            </a:r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Lagansvarig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Kioskansvarig/Lagkassa/Försäljning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 err="1">
                <a:latin typeface="Garamond" panose="02020404030301010803" pitchFamily="18" charset="0"/>
              </a:rPr>
              <a:t>Helltoncup</a:t>
            </a:r>
            <a:r>
              <a:rPr lang="sv-SE" sz="1600" b="1" dirty="0">
                <a:latin typeface="Garamond" panose="02020404030301010803" pitchFamily="18" charset="0"/>
              </a:rPr>
              <a:t>-ansvarig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r>
              <a:rPr lang="sv-SE" sz="1600" b="1" dirty="0">
                <a:latin typeface="Garamond" panose="02020404030301010803" pitchFamily="18" charset="0"/>
              </a:rPr>
              <a:t>Materialansvarig</a:t>
            </a:r>
          </a:p>
          <a:p>
            <a:pPr indent="-187200"/>
            <a:endParaRPr lang="sv-SE" sz="1600" b="1" dirty="0">
              <a:latin typeface="Garamond" panose="02020404030301010803" pitchFamily="18" charset="0"/>
            </a:endParaRPr>
          </a:p>
          <a:p>
            <a:pPr indent="-187200"/>
            <a:endParaRPr lang="sv-SE" sz="16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  <a:p>
            <a:pPr indent="-187200"/>
            <a:endParaRPr lang="sv-SE" sz="1400" b="1" u="sng" dirty="0"/>
          </a:p>
        </p:txBody>
      </p:sp>
    </p:spTree>
    <p:extLst>
      <p:ext uri="{BB962C8B-B14F-4D97-AF65-F5344CB8AC3E}">
        <p14:creationId xmlns:p14="http://schemas.microsoft.com/office/powerpoint/2010/main" val="44409399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1033</TotalTime>
  <Words>184</Words>
  <Application>Microsoft Office PowerPoint</Application>
  <PresentationFormat>Bredbild</PresentationFormat>
  <Paragraphs>174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Trebuchet MS</vt:lpstr>
      <vt:lpstr>Wingdings 3</vt:lpstr>
      <vt:lpstr>Fasett</vt:lpstr>
      <vt:lpstr>PowerPoint-presentation</vt:lpstr>
      <vt:lpstr>Roller som krävs till ett lag</vt:lpstr>
      <vt:lpstr>Kontaktuppgifter </vt:lpstr>
      <vt:lpstr>Kontaktuppgifter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Anna Hübinette</cp:lastModifiedBy>
  <cp:revision>33</cp:revision>
  <dcterms:created xsi:type="dcterms:W3CDTF">2023-09-18T15:23:39Z</dcterms:created>
  <dcterms:modified xsi:type="dcterms:W3CDTF">2024-03-11T18:55:10Z</dcterms:modified>
</cp:coreProperties>
</file>