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embeddedFontLst>
    <p:embeddedFont>
      <p:font typeface="Garamond" panose="02020404030301010803" pitchFamily="18" charset="0"/>
      <p:regular r:id="rId7"/>
      <p:bold r:id="rId8"/>
      <p:italic r:id="rId9"/>
      <p:boldItalic r:id="rId10"/>
    </p:embeddedFont>
    <p:embeddedFont>
      <p:font typeface="Trebuchet MS" panose="020B0603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i5K2LbcRhdrU7Ag9ZftR0xnkyi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93" autoAdjust="0"/>
    <p:restoredTop sz="96283" autoAdjust="0"/>
  </p:normalViewPr>
  <p:slideViewPr>
    <p:cSldViewPr snapToGrid="0">
      <p:cViewPr varScale="1">
        <p:scale>
          <a:sx n="104" d="100"/>
          <a:sy n="104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as Göthlin" userId="fecd06ed-494a-4576-84fb-295f1cf80314" providerId="ADAL" clId="{9F02F2C9-AF1A-446A-AC1E-7028B41961E8}"/>
    <pc:docChg chg="undo custSel addSld delSld modSld">
      <pc:chgData name="Mattias Göthlin" userId="fecd06ed-494a-4576-84fb-295f1cf80314" providerId="ADAL" clId="{9F02F2C9-AF1A-446A-AC1E-7028B41961E8}" dt="2025-03-26T19:20:16.663" v="1092" actId="20577"/>
      <pc:docMkLst>
        <pc:docMk/>
      </pc:docMkLst>
      <pc:sldChg chg="modSp mod modNotesTx">
        <pc:chgData name="Mattias Göthlin" userId="fecd06ed-494a-4576-84fb-295f1cf80314" providerId="ADAL" clId="{9F02F2C9-AF1A-446A-AC1E-7028B41961E8}" dt="2025-03-26T17:04:08.660" v="975" actId="20577"/>
        <pc:sldMkLst>
          <pc:docMk/>
          <pc:sldMk cId="0" sldId="258"/>
        </pc:sldMkLst>
        <pc:spChg chg="mod">
          <ac:chgData name="Mattias Göthlin" userId="fecd06ed-494a-4576-84fb-295f1cf80314" providerId="ADAL" clId="{9F02F2C9-AF1A-446A-AC1E-7028B41961E8}" dt="2025-03-26T17:04:08.660" v="975" actId="20577"/>
          <ac:spMkLst>
            <pc:docMk/>
            <pc:sldMk cId="0" sldId="258"/>
            <ac:spMk id="159" creationId="{00000000-0000-0000-0000-000000000000}"/>
          </ac:spMkLst>
        </pc:spChg>
      </pc:sldChg>
      <pc:sldChg chg="modSp mod">
        <pc:chgData name="Mattias Göthlin" userId="fecd06ed-494a-4576-84fb-295f1cf80314" providerId="ADAL" clId="{9F02F2C9-AF1A-446A-AC1E-7028B41961E8}" dt="2025-03-25T17:57:44.263" v="973" actId="5793"/>
        <pc:sldMkLst>
          <pc:docMk/>
          <pc:sldMk cId="0" sldId="259"/>
        </pc:sldMkLst>
        <pc:spChg chg="mod">
          <ac:chgData name="Mattias Göthlin" userId="fecd06ed-494a-4576-84fb-295f1cf80314" providerId="ADAL" clId="{9F02F2C9-AF1A-446A-AC1E-7028B41961E8}" dt="2025-03-25T17:57:44.263" v="973" actId="5793"/>
          <ac:spMkLst>
            <pc:docMk/>
            <pc:sldMk cId="0" sldId="259"/>
            <ac:spMk id="4" creationId="{C816CECF-69C8-D3FF-DDA4-D2301F8D49B7}"/>
          </ac:spMkLst>
        </pc:spChg>
        <pc:spChg chg="mod">
          <ac:chgData name="Mattias Göthlin" userId="fecd06ed-494a-4576-84fb-295f1cf80314" providerId="ADAL" clId="{9F02F2C9-AF1A-446A-AC1E-7028B41961E8}" dt="2025-03-25T17:50:01.929" v="643" actId="20577"/>
          <ac:spMkLst>
            <pc:docMk/>
            <pc:sldMk cId="0" sldId="259"/>
            <ac:spMk id="165" creationId="{00000000-0000-0000-0000-000000000000}"/>
          </ac:spMkLst>
        </pc:spChg>
      </pc:sldChg>
      <pc:sldChg chg="modSp mod modNotesTx">
        <pc:chgData name="Mattias Göthlin" userId="fecd06ed-494a-4576-84fb-295f1cf80314" providerId="ADAL" clId="{9F02F2C9-AF1A-446A-AC1E-7028B41961E8}" dt="2025-03-26T19:20:16.663" v="1092" actId="20577"/>
        <pc:sldMkLst>
          <pc:docMk/>
          <pc:sldMk cId="3890645503" sldId="260"/>
        </pc:sldMkLst>
        <pc:spChg chg="mod">
          <ac:chgData name="Mattias Göthlin" userId="fecd06ed-494a-4576-84fb-295f1cf80314" providerId="ADAL" clId="{9F02F2C9-AF1A-446A-AC1E-7028B41961E8}" dt="2025-03-26T19:20:16.663" v="1092" actId="20577"/>
          <ac:spMkLst>
            <pc:docMk/>
            <pc:sldMk cId="3890645503" sldId="260"/>
            <ac:spMk id="7" creationId="{A6FBD9D1-1E33-B2E8-F914-DB9E455E06E3}"/>
          </ac:spMkLst>
        </pc:spChg>
      </pc:sldChg>
      <pc:sldChg chg="addSp delSp modSp new del mod">
        <pc:chgData name="Mattias Göthlin" userId="fecd06ed-494a-4576-84fb-295f1cf80314" providerId="ADAL" clId="{9F02F2C9-AF1A-446A-AC1E-7028B41961E8}" dt="2025-03-17T07:11:20.504" v="50" actId="2696"/>
        <pc:sldMkLst>
          <pc:docMk/>
          <pc:sldMk cId="513303576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3e88216e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Som det ser ut nu så är det 3st tjejer på väg, som då börjar till hösten.</a:t>
            </a:r>
            <a:endParaRPr dirty="0"/>
          </a:p>
        </p:txBody>
      </p:sp>
      <p:sp>
        <p:nvSpPr>
          <p:cNvPr id="156" name="Google Shape;156;g2e3e88216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sv-SE" dirty="0"/>
              <a:t>Sista träningen är i slutet på mars, då sommar-sporterna sen tar vid. Men finns det önskemål att fortsätta spela under våren så ska vi se över möjligheterna att få ihop fler träningar under våren.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Under frågan till vårdnadshavare, fråga om mobiltelefoner och sociala medier.</a:t>
            </a:r>
          </a:p>
          <a:p>
            <a:endParaRPr lang="sv-S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Vi tycker att det är en fin sammanhållning i laget och vi upplever att alla tjejerna är snälla och måna om varandra, hoppas ni håller med!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sv-S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159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ubrikbild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10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10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0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10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FF6666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10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0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10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ch bildtext">
  <p:cSld name="Titel och bild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 med beskrivning">
  <p:cSld name="Citat med beskrivning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07" name="Google Shape;107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FF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nkort">
  <p:cSld name="Namnkor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nkort för citat">
  <p:cSld name="Namnkort för cita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22" name="Google Shape;122;p2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2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nt eller falskt">
  <p:cSld name="Sant eller falsk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FF6666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" descr="En bild som visar Teckensnitt, text, logotyp, symbol&#10;&#10;Automatiskt genererad beskriv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4282" y="1086476"/>
            <a:ext cx="4204407" cy="4107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e3e88216ef_0_0"/>
          <p:cNvSpPr txBox="1">
            <a:spLocks noGrp="1"/>
          </p:cNvSpPr>
          <p:nvPr>
            <p:ph type="title"/>
          </p:nvPr>
        </p:nvSpPr>
        <p:spPr>
          <a:xfrm>
            <a:off x="677334" y="545781"/>
            <a:ext cx="8596800" cy="64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aramond"/>
              <a:buNone/>
            </a:pPr>
            <a:r>
              <a:rPr lang="sv-SE" dirty="0">
                <a:latin typeface="+mj-lt"/>
                <a:ea typeface="Garamond"/>
                <a:cs typeface="Garamond"/>
                <a:sym typeface="Garamond"/>
              </a:rPr>
              <a:t>Föräldramöte inför Säsong -2025/26</a:t>
            </a:r>
            <a:endParaRPr dirty="0">
              <a:latin typeface="+mj-lt"/>
            </a:endParaRPr>
          </a:p>
        </p:txBody>
      </p:sp>
      <p:sp>
        <p:nvSpPr>
          <p:cNvPr id="159" name="Google Shape;159;g2e3e88216ef_0_0"/>
          <p:cNvSpPr txBox="1"/>
          <p:nvPr/>
        </p:nvSpPr>
        <p:spPr>
          <a:xfrm>
            <a:off x="677334" y="1454926"/>
            <a:ext cx="8982300" cy="5560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191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Laget</a:t>
            </a:r>
            <a:endParaRPr sz="1100" dirty="0">
              <a:latin typeface="+mn-lt"/>
            </a:endParaRP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Dagens lag F9/10 kommer att delas till två ålderslag.</a:t>
            </a:r>
          </a:p>
          <a:p>
            <a:pPr marL="533400"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	</a:t>
            </a: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F10 födda 2015 </a:t>
            </a: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samt F11 2014</a:t>
            </a: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Idag har vi 21st aktiva tjejer i laget 2015. </a:t>
            </a:r>
          </a:p>
          <a:p>
            <a:pPr marL="533400"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1100" dirty="0">
              <a:latin typeface="+mn-lt"/>
            </a:endParaRPr>
          </a:p>
          <a:p>
            <a:pPr marL="4191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latin typeface="+mn-lt"/>
                <a:ea typeface="Garamond"/>
                <a:cs typeface="Garamond"/>
                <a:sym typeface="Garamond"/>
              </a:rPr>
              <a:t>Seriespel</a:t>
            </a:r>
            <a:endParaRPr sz="1800" b="1" i="0" u="none" strike="noStrike" cap="none" dirty="0">
              <a:solidFill>
                <a:srgbClr val="000000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latin typeface="+mn-lt"/>
                <a:ea typeface="Garamond"/>
                <a:cs typeface="Garamond"/>
                <a:sym typeface="Garamond"/>
              </a:rPr>
              <a:t>F10 kommer ha 2 anmälda lag för seriespel, Värmlandsserien. </a:t>
            </a: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sv-SE" sz="1800" i="1" dirty="0">
                <a:latin typeface="+mn-lt"/>
                <a:ea typeface="Garamond"/>
                <a:cs typeface="Garamond"/>
                <a:sym typeface="Garamond"/>
              </a:rPr>
              <a:t>Finns olika serienivåer lätt och svår serie, osäker på om det finns i Värmland.</a:t>
            </a:r>
          </a:p>
          <a:p>
            <a:pPr marL="762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sv-SE" sz="1100" dirty="0">
              <a:latin typeface="+mn-lt"/>
              <a:ea typeface="Garamond"/>
              <a:cs typeface="Garamond"/>
              <a:sym typeface="Garamond"/>
            </a:endParaRPr>
          </a:p>
          <a:p>
            <a:pPr marL="4191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Träningstider</a:t>
            </a:r>
            <a:endParaRPr lang="sv-SE" sz="1100" dirty="0">
              <a:solidFill>
                <a:schemeClr val="dk1"/>
              </a:solidFill>
              <a:latin typeface="+mn-lt"/>
            </a:endParaRP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2 vardagar i veckan. </a:t>
            </a:r>
            <a:r>
              <a:rPr lang="sv-SE" sz="1800" i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Ej beslutat än om förlängd träningstid 1h 15m, där 15 minuter avser uppvärmning utanför träningssalen.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sv-SE" sz="1100" i="1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419100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Träning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Sista träningen för säsongen april? Frivillig träning då samsyn gäller från och med 1april.</a:t>
            </a:r>
          </a:p>
          <a:p>
            <a:pPr marL="5334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sv-SE" sz="11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7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SzPts val="3600"/>
            </a:pPr>
            <a:r>
              <a:rPr lang="sv-SE" dirty="0">
                <a:latin typeface="+mj-lt"/>
                <a:sym typeface="Garamond"/>
              </a:rPr>
              <a:t>Säsongen 2025/26</a:t>
            </a:r>
            <a:endParaRPr dirty="0">
              <a:latin typeface="+mj-lt"/>
            </a:endParaRPr>
          </a:p>
        </p:txBody>
      </p:sp>
      <p:sp>
        <p:nvSpPr>
          <p:cNvPr id="4" name="Google Shape;166;p3">
            <a:extLst>
              <a:ext uri="{FF2B5EF4-FFF2-40B4-BE49-F238E27FC236}">
                <a16:creationId xmlns:a16="http://schemas.microsoft.com/office/drawing/2014/main" id="{C816CECF-69C8-D3FF-DDA4-D2301F8D49B7}"/>
              </a:ext>
            </a:extLst>
          </p:cNvPr>
          <p:cNvSpPr txBox="1"/>
          <p:nvPr/>
        </p:nvSpPr>
        <p:spPr>
          <a:xfrm>
            <a:off x="677334" y="1397695"/>
            <a:ext cx="7633361" cy="501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19100" lvl="0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Cuper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Hellton Cup</a:t>
            </a:r>
          </a:p>
          <a:p>
            <a:pPr marL="914400" lvl="1" indent="-3810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En cup på våren 26, vilken cup ej beslutat än.</a:t>
            </a:r>
          </a:p>
          <a:p>
            <a:pPr marL="533400">
              <a:lnSpc>
                <a:spcPct val="115000"/>
              </a:lnSpc>
              <a:buSzPts val="2400"/>
            </a:pPr>
            <a:endParaRPr lang="sv-SE" sz="1800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419100" lvl="1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Lagförsäljningar 2025/26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	Förslag om försäljning eller annan sätt att bygga lagkassan?</a:t>
            </a:r>
          </a:p>
          <a:p>
            <a:pPr marL="533400" lvl="1">
              <a:lnSpc>
                <a:spcPct val="115000"/>
              </a:lnSpc>
              <a:buSzPts val="2400"/>
            </a:pPr>
            <a:endParaRPr lang="sv-SE" sz="1800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419100" indent="-342900">
              <a:lnSpc>
                <a:spcPct val="115000"/>
              </a:lnSpc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Lagkassa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Lagkassan kommer att delas lika mellan 2015/2014. Intäkt kiosk 10 624kr säsongen 2024/25, lagkassa totalt: 40 959kr</a:t>
            </a:r>
            <a:endParaRPr lang="sv-SE" sz="1800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533400" lvl="1">
              <a:lnSpc>
                <a:spcPct val="115000"/>
              </a:lnSpc>
              <a:buSzPts val="2400"/>
            </a:pPr>
            <a:endParaRPr lang="sv-SE" sz="1800" b="1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419100" lvl="0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Föräldramöte uppstart -25/26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Mitten på september, kallelse skickas ut via laget.se</a:t>
            </a:r>
          </a:p>
          <a:p>
            <a:pPr marL="98550" marR="0" lvl="0" indent="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lang="sv-SE" sz="1800" b="1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600" b="1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1400" b="1" u="sng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5;p3">
            <a:extLst>
              <a:ext uri="{FF2B5EF4-FFF2-40B4-BE49-F238E27FC236}">
                <a16:creationId xmlns:a16="http://schemas.microsoft.com/office/drawing/2014/main" id="{26351CAC-4A9A-1546-0BBF-885FF6AE7E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7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aramond"/>
              <a:buNone/>
            </a:pPr>
            <a:r>
              <a:rPr lang="sv-SE" dirty="0">
                <a:latin typeface="+mj-lt"/>
                <a:ea typeface="Garamond"/>
                <a:cs typeface="Garamond"/>
                <a:sym typeface="Garamond"/>
              </a:rPr>
              <a:t>Säsongen -2025/26</a:t>
            </a:r>
            <a:endParaRPr dirty="0">
              <a:latin typeface="+mj-lt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6FBD9D1-1E33-B2E8-F914-DB9E455E06E3}"/>
              </a:ext>
            </a:extLst>
          </p:cNvPr>
          <p:cNvSpPr txBox="1"/>
          <p:nvPr/>
        </p:nvSpPr>
        <p:spPr>
          <a:xfrm>
            <a:off x="677334" y="1359764"/>
            <a:ext cx="7962169" cy="4846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91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Roller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Henrik Ekström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sym typeface="Garamond"/>
              </a:rPr>
              <a:t>Tränare:</a:t>
            </a:r>
            <a:endParaRPr lang="sv-SE" sz="2000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Assisterande 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Lisa Björklund</a:t>
            </a:r>
          </a:p>
          <a:p>
            <a:pPr marL="876300" lvl="1" indent="-342900">
              <a:lnSpc>
                <a:spcPct val="115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Assisterande 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Peter Passalic </a:t>
            </a:r>
            <a:r>
              <a:rPr lang="sv-SE" sz="2000" dirty="0" err="1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Östborg</a:t>
            </a:r>
            <a:endParaRPr lang="sv-SE"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lvl="1" indent="-342900">
              <a:lnSpc>
                <a:spcPct val="115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Assisterande 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Linda </a:t>
            </a:r>
            <a:r>
              <a:rPr lang="sv-SE" sz="2000" dirty="0" err="1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Harkman</a:t>
            </a:r>
            <a:endParaRPr lang="sv-SE"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lvl="1" indent="-342900">
              <a:lnSpc>
                <a:spcPct val="115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Lagledare: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Vakant, </a:t>
            </a:r>
            <a:r>
              <a:rPr lang="sv-SE" sz="2000" i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Mattias tillsvidare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Försäljningsansvarig: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Anna Sundenhammar</a:t>
            </a:r>
            <a:endParaRPr lang="sv-SE" sz="2000" i="1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Kioskansvarig: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Erik </a:t>
            </a:r>
            <a:r>
              <a:rPr lang="sv-SE" sz="2000" dirty="0" err="1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Björfelt</a:t>
            </a:r>
            <a:endParaRPr lang="sv-SE"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5334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sv-SE"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98550" marR="0" lvl="0" indent="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	Fråga till vårdnadshavare:</a:t>
            </a:r>
          </a:p>
          <a:p>
            <a:pPr marL="98550" marR="0" lvl="0" indent="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18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	Hur har ni upplevt säsongen 2024/25?</a:t>
            </a: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○"/>
            </a:pPr>
            <a:endParaRPr lang="sv-SE" sz="20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9064550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a1fe8f8-62c5-428a-8034-038bc8a6cf66}" enabled="0" method="" siteId="{fa1fe8f8-62c5-428a-8034-038bc8a6cf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319</Words>
  <Application>Microsoft Office PowerPoint</Application>
  <PresentationFormat>Bredbild</PresentationFormat>
  <Paragraphs>54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Courier New</vt:lpstr>
      <vt:lpstr>Calibri</vt:lpstr>
      <vt:lpstr>Arial</vt:lpstr>
      <vt:lpstr>Trebuchet MS</vt:lpstr>
      <vt:lpstr>Garamond</vt:lpstr>
      <vt:lpstr>Noto Sans Symbols</vt:lpstr>
      <vt:lpstr>Fasett</vt:lpstr>
      <vt:lpstr>PowerPoint-presentation</vt:lpstr>
      <vt:lpstr>Föräldramöte inför Säsong -2025/26</vt:lpstr>
      <vt:lpstr>Säsongen 2025/26</vt:lpstr>
      <vt:lpstr>Säsongen -2025/26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Mattias Göthlin</dc:creator>
  <cp:lastModifiedBy>Mattias Göthlin</cp:lastModifiedBy>
  <cp:revision>4</cp:revision>
  <dcterms:created xsi:type="dcterms:W3CDTF">2023-09-18T15:23:39Z</dcterms:created>
  <dcterms:modified xsi:type="dcterms:W3CDTF">2025-03-26T19:20:33Z</dcterms:modified>
</cp:coreProperties>
</file>