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57" r:id="rId4"/>
    <p:sldId id="258" r:id="rId5"/>
    <p:sldId id="268" r:id="rId6"/>
    <p:sldId id="259" r:id="rId7"/>
    <p:sldId id="274" r:id="rId8"/>
    <p:sldId id="270" r:id="rId9"/>
    <p:sldId id="271" r:id="rId10"/>
    <p:sldId id="272" r:id="rId11"/>
    <p:sldId id="273" r:id="rId12"/>
    <p:sldId id="260" r:id="rId13"/>
    <p:sldId id="269" r:id="rId14"/>
    <p:sldId id="261" r:id="rId15"/>
    <p:sldId id="262" r:id="rId16"/>
    <p:sldId id="264" r:id="rId17"/>
    <p:sldId id="265" r:id="rId18"/>
    <p:sldId id="266" r:id="rId19"/>
    <p:sldId id="267" r:id="rId20"/>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2" autoAdjust="0"/>
  </p:normalViewPr>
  <p:slideViewPr>
    <p:cSldViewPr>
      <p:cViewPr varScale="1">
        <p:scale>
          <a:sx n="98" d="100"/>
          <a:sy n="98" d="100"/>
        </p:scale>
        <p:origin x="-576" y="-1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F0086-25FA-492D-8095-CBCEB2010DD6}" type="datetimeFigureOut">
              <a:rPr lang="sv-SE" smtClean="0"/>
              <a:t>2023-10-16</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02292-397F-40A5-B398-9F7025F1CCEA}" type="slidenum">
              <a:rPr lang="sv-SE" smtClean="0"/>
              <a:t>‹#›</a:t>
            </a:fld>
            <a:endParaRPr lang="sv-SE"/>
          </a:p>
        </p:txBody>
      </p:sp>
    </p:spTree>
    <p:extLst>
      <p:ext uri="{BB962C8B-B14F-4D97-AF65-F5344CB8AC3E}">
        <p14:creationId xmlns:p14="http://schemas.microsoft.com/office/powerpoint/2010/main" val="1855588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defTabSz="914400">
              <a:defRPr/>
            </a:pPr>
            <a:fld id="{E63F0B36-DDD7-4458-BD46-AF1CACD38251}" type="slidenum">
              <a:rPr lang="sv-SE" smtClean="0">
                <a:solidFill>
                  <a:prstClr val="black"/>
                </a:solidFill>
              </a:rPr>
              <a:pPr defTabSz="914400">
                <a:defRPr/>
              </a:pPr>
              <a:t>7</a:t>
            </a:fld>
            <a:endParaRPr lang="sv-SE" dirty="0">
              <a:solidFill>
                <a:prstClr val="black"/>
              </a:solidFill>
            </a:endParaRPr>
          </a:p>
        </p:txBody>
      </p:sp>
    </p:spTree>
    <p:extLst>
      <p:ext uri="{BB962C8B-B14F-4D97-AF65-F5344CB8AC3E}">
        <p14:creationId xmlns:p14="http://schemas.microsoft.com/office/powerpoint/2010/main" val="160730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597819"/>
            <a:ext cx="7772400" cy="1102519"/>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A39D918-6BD5-449F-BF64-ADC03E50403D}" type="datetimeFigureOut">
              <a:rPr lang="sv-SE" smtClean="0"/>
              <a:t>2023-10-16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108139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A39D918-6BD5-449F-BF64-ADC03E50403D}" type="datetimeFigureOut">
              <a:rPr lang="sv-SE" smtClean="0"/>
              <a:t>2023-10-16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401405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05979"/>
            <a:ext cx="2057400" cy="4388644"/>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05979"/>
            <a:ext cx="6019800" cy="4388644"/>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A39D918-6BD5-449F-BF64-ADC03E50403D}" type="datetimeFigureOut">
              <a:rPr lang="sv-SE" smtClean="0"/>
              <a:t>2023-10-16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1317762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DF9204-3F29-4C3A-BA41-3063400202C4}"/>
              </a:ext>
            </a:extLst>
          </p:cNvPr>
          <p:cNvSpPr>
            <a:spLocks noGrp="1"/>
          </p:cNvSpPr>
          <p:nvPr>
            <p:ph type="ctrTitle"/>
          </p:nvPr>
        </p:nvSpPr>
        <p:spPr>
          <a:xfrm>
            <a:off x="1143000" y="841772"/>
            <a:ext cx="6858000" cy="1790700"/>
          </a:xfrm>
        </p:spPr>
        <p:txBody>
          <a:bodyPr anchor="b"/>
          <a:lstStyle>
            <a:lvl1pPr algn="ctr">
              <a:defRPr sz="33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203393CD-7262-4AC7-80E6-52FE6F3F39BA}"/>
              </a:ext>
            </a:extLst>
          </p:cNvPr>
          <p:cNvSpPr>
            <a:spLocks noGrp="1"/>
          </p:cNvSpPr>
          <p:nvPr>
            <p:ph type="subTitle" idx="1"/>
          </p:nvPr>
        </p:nvSpPr>
        <p:spPr>
          <a:xfrm>
            <a:off x="1143000" y="2701528"/>
            <a:ext cx="6858000" cy="1241822"/>
          </a:xfrm>
        </p:spPr>
        <p:txBody>
          <a:bodyPr/>
          <a:lstStyle>
            <a:lvl1pPr marL="0" indent="0" algn="ctr">
              <a:buNone/>
              <a:defRPr sz="1500">
                <a:latin typeface="+mn-lt"/>
              </a:defRPr>
            </a:lvl1pPr>
            <a:lvl2pPr marL="342892" indent="0" algn="ctr">
              <a:buNone/>
              <a:defRPr sz="1500"/>
            </a:lvl2pPr>
            <a:lvl3pPr marL="685783" indent="0" algn="ctr">
              <a:buNone/>
              <a:defRPr sz="140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solidFill>
                  <a:srgbClr val="000000">
                    <a:alpha val="60000"/>
                  </a:srgbClr>
                </a:solidFill>
              </a:rPr>
              <a:pPr/>
              <a:t>10/16/2023</a:t>
            </a:fld>
            <a:endParaRPr lang="en-US" dirty="0">
              <a:solidFill>
                <a:srgbClr val="000000">
                  <a:alpha val="60000"/>
                </a:srgbClr>
              </a:solidFill>
            </a:endParaRPr>
          </a:p>
        </p:txBody>
      </p:sp>
      <p:sp>
        <p:nvSpPr>
          <p:cNvPr id="5" name="Footer Placeholder 4">
            <a:extLst>
              <a:ext uri="{FF2B5EF4-FFF2-40B4-BE49-F238E27FC236}">
                <a16:creationId xmlns=""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rgbClr val="000000">
                  <a:alpha val="60000"/>
                </a:srgbClr>
              </a:solidFill>
            </a:endParaRPr>
          </a:p>
        </p:txBody>
      </p:sp>
      <p:sp>
        <p:nvSpPr>
          <p:cNvPr id="6" name="Slide Number Placeholder 5">
            <a:extLst>
              <a:ext uri="{FF2B5EF4-FFF2-40B4-BE49-F238E27FC236}">
                <a16:creationId xmlns=""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2695104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4CC1FC-ADE8-488C-A1DA-2FD569FD4D09}"/>
              </a:ext>
            </a:extLst>
          </p:cNvPr>
          <p:cNvSpPr>
            <a:spLocks noGrp="1"/>
          </p:cNvSpPr>
          <p:nvPr>
            <p:ph type="title"/>
          </p:nvPr>
        </p:nvSpPr>
        <p:spPr>
          <a:xfrm>
            <a:off x="344020" y="274321"/>
            <a:ext cx="8171330" cy="994172"/>
          </a:xfrm>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solidFill>
                  <a:srgbClr val="000000">
                    <a:alpha val="60000"/>
                  </a:srgbClr>
                </a:solidFill>
              </a:rPr>
              <a:pPr/>
              <a:t>10/16/2023</a:t>
            </a:fld>
            <a:endParaRPr lang="en-US" dirty="0">
              <a:solidFill>
                <a:srgbClr val="000000">
                  <a:alpha val="60000"/>
                </a:srgbClr>
              </a:solidFill>
            </a:endParaRPr>
          </a:p>
        </p:txBody>
      </p:sp>
      <p:sp>
        <p:nvSpPr>
          <p:cNvPr id="5" name="Footer Placeholder 4">
            <a:extLst>
              <a:ext uri="{FF2B5EF4-FFF2-40B4-BE49-F238E27FC236}">
                <a16:creationId xmlns="" xmlns:a16="http://schemas.microsoft.com/office/drawing/2014/main" id="{82C04753-4FE4-4A6F-99BB-CFFC92E0CD06}"/>
              </a:ext>
            </a:extLst>
          </p:cNvPr>
          <p:cNvSpPr>
            <a:spLocks noGrp="1"/>
          </p:cNvSpPr>
          <p:nvPr>
            <p:ph type="ftr" sz="quarter" idx="11"/>
          </p:nvPr>
        </p:nvSpPr>
        <p:spPr/>
        <p:txBody>
          <a:bodyPr/>
          <a:lstStyle/>
          <a:p>
            <a:endParaRPr lang="en-US">
              <a:solidFill>
                <a:srgbClr val="000000">
                  <a:alpha val="60000"/>
                </a:srgbClr>
              </a:solidFill>
            </a:endParaRPr>
          </a:p>
        </p:txBody>
      </p:sp>
      <p:sp>
        <p:nvSpPr>
          <p:cNvPr id="6" name="Slide Number Placeholder 5">
            <a:extLst>
              <a:ext uri="{FF2B5EF4-FFF2-40B4-BE49-F238E27FC236}">
                <a16:creationId xmlns=""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722523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020B05-7BF6-4073-9106-FA19E97273CB}"/>
              </a:ext>
            </a:extLst>
          </p:cNvPr>
          <p:cNvSpPr>
            <a:spLocks noGrp="1"/>
          </p:cNvSpPr>
          <p:nvPr>
            <p:ph type="title"/>
          </p:nvPr>
        </p:nvSpPr>
        <p:spPr>
          <a:xfrm>
            <a:off x="623888" y="1282305"/>
            <a:ext cx="7886700" cy="2139553"/>
          </a:xfrm>
        </p:spPr>
        <p:txBody>
          <a:bodyPr anchor="b"/>
          <a:lstStyle>
            <a:lvl1pPr>
              <a:defRPr sz="33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4E8EE8D7-6B58-4A3F-9DD5-E563D5192A68}"/>
              </a:ext>
            </a:extLst>
          </p:cNvPr>
          <p:cNvSpPr>
            <a:spLocks noGrp="1"/>
          </p:cNvSpPr>
          <p:nvPr>
            <p:ph type="body" idx="1"/>
          </p:nvPr>
        </p:nvSpPr>
        <p:spPr>
          <a:xfrm>
            <a:off x="623888" y="3442099"/>
            <a:ext cx="7886700" cy="1125140"/>
          </a:xfrm>
        </p:spPr>
        <p:txBody>
          <a:bodyPr/>
          <a:lstStyle>
            <a:lvl1pPr marL="0" indent="0">
              <a:buNone/>
              <a:defRPr sz="1800">
                <a:solidFill>
                  <a:schemeClr val="tx2"/>
                </a:solidFill>
              </a:defRPr>
            </a:lvl1pPr>
            <a:lvl2pPr marL="342892" indent="0">
              <a:buNone/>
              <a:defRPr sz="1500">
                <a:solidFill>
                  <a:schemeClr val="tx1">
                    <a:tint val="75000"/>
                  </a:schemeClr>
                </a:solidFill>
              </a:defRPr>
            </a:lvl2pPr>
            <a:lvl3pPr marL="685783" indent="0">
              <a:buNone/>
              <a:defRPr sz="140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solidFill>
                  <a:srgbClr val="000000">
                    <a:alpha val="60000"/>
                  </a:srgbClr>
                </a:solidFill>
              </a:rPr>
              <a:pPr/>
              <a:t>10/16/2023</a:t>
            </a:fld>
            <a:endParaRPr lang="en-US">
              <a:solidFill>
                <a:srgbClr val="000000">
                  <a:alpha val="60000"/>
                </a:srgbClr>
              </a:solidFill>
            </a:endParaRPr>
          </a:p>
        </p:txBody>
      </p:sp>
      <p:sp>
        <p:nvSpPr>
          <p:cNvPr id="5" name="Footer Placeholder 4">
            <a:extLst>
              <a:ext uri="{FF2B5EF4-FFF2-40B4-BE49-F238E27FC236}">
                <a16:creationId xmlns="" xmlns:a16="http://schemas.microsoft.com/office/drawing/2014/main" id="{89E68EAA-4377-45FF-9D7C-9E77BC9F275D}"/>
              </a:ext>
            </a:extLst>
          </p:cNvPr>
          <p:cNvSpPr>
            <a:spLocks noGrp="1"/>
          </p:cNvSpPr>
          <p:nvPr>
            <p:ph type="ftr" sz="quarter" idx="11"/>
          </p:nvPr>
        </p:nvSpPr>
        <p:spPr/>
        <p:txBody>
          <a:bodyPr/>
          <a:lstStyle/>
          <a:p>
            <a:endParaRPr lang="en-US">
              <a:solidFill>
                <a:srgbClr val="000000">
                  <a:alpha val="60000"/>
                </a:srgbClr>
              </a:solidFill>
            </a:endParaRPr>
          </a:p>
        </p:txBody>
      </p:sp>
      <p:sp>
        <p:nvSpPr>
          <p:cNvPr id="6" name="Slide Number Placeholder 5">
            <a:extLst>
              <a:ext uri="{FF2B5EF4-FFF2-40B4-BE49-F238E27FC236}">
                <a16:creationId xmlns=""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2646409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B71F12-2D88-4F76-AF46-BD5156C127A9}"/>
              </a:ext>
            </a:extLst>
          </p:cNvPr>
          <p:cNvSpPr>
            <a:spLocks noGrp="1"/>
          </p:cNvSpPr>
          <p:nvPr>
            <p:ph type="title"/>
          </p:nvPr>
        </p:nvSpPr>
        <p:spPr>
          <a:xfrm>
            <a:off x="344020" y="274321"/>
            <a:ext cx="8171330" cy="994172"/>
          </a:xfrm>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E6E1AA46-E3EB-4704-B019-F90F1E6177A5}"/>
              </a:ext>
            </a:extLst>
          </p:cNvPr>
          <p:cNvSpPr>
            <a:spLocks noGrp="1"/>
          </p:cNvSpPr>
          <p:nvPr>
            <p:ph sz="half" idx="1"/>
          </p:nvPr>
        </p:nvSpPr>
        <p:spPr>
          <a:xfrm>
            <a:off x="344022" y="1369219"/>
            <a:ext cx="417083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 xmlns:a16="http://schemas.microsoft.com/office/drawing/2014/main" id="{5C17480F-A530-4D05-9A22-E573FB4BA620}"/>
              </a:ext>
            </a:extLst>
          </p:cNvPr>
          <p:cNvSpPr>
            <a:spLocks noGrp="1"/>
          </p:cNvSpPr>
          <p:nvPr>
            <p:ph sz="half" idx="2"/>
          </p:nvPr>
        </p:nvSpPr>
        <p:spPr>
          <a:xfrm>
            <a:off x="4629151" y="1369219"/>
            <a:ext cx="4170829"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solidFill>
                  <a:srgbClr val="000000">
                    <a:alpha val="60000"/>
                  </a:srgbClr>
                </a:solidFill>
              </a:rPr>
              <a:pPr/>
              <a:t>10/16/2023</a:t>
            </a:fld>
            <a:endParaRPr lang="en-US">
              <a:solidFill>
                <a:srgbClr val="000000">
                  <a:alpha val="60000"/>
                </a:srgbClr>
              </a:solidFill>
            </a:endParaRPr>
          </a:p>
        </p:txBody>
      </p:sp>
      <p:sp>
        <p:nvSpPr>
          <p:cNvPr id="6" name="Footer Placeholder 5">
            <a:extLst>
              <a:ext uri="{FF2B5EF4-FFF2-40B4-BE49-F238E27FC236}">
                <a16:creationId xmlns="" xmlns:a16="http://schemas.microsoft.com/office/drawing/2014/main" id="{7326D8DD-6D84-44D4-8A1B-57615B3ED835}"/>
              </a:ext>
            </a:extLst>
          </p:cNvPr>
          <p:cNvSpPr>
            <a:spLocks noGrp="1"/>
          </p:cNvSpPr>
          <p:nvPr>
            <p:ph type="ftr" sz="quarter" idx="11"/>
          </p:nvPr>
        </p:nvSpPr>
        <p:spPr/>
        <p:txBody>
          <a:bodyPr/>
          <a:lstStyle/>
          <a:p>
            <a:endParaRPr lang="en-US">
              <a:solidFill>
                <a:srgbClr val="000000">
                  <a:alpha val="60000"/>
                </a:srgbClr>
              </a:solidFill>
            </a:endParaRPr>
          </a:p>
        </p:txBody>
      </p:sp>
      <p:sp>
        <p:nvSpPr>
          <p:cNvPr id="7" name="Slide Number Placeholder 6">
            <a:extLst>
              <a:ext uri="{FF2B5EF4-FFF2-40B4-BE49-F238E27FC236}">
                <a16:creationId xmlns=""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550523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EC28C9-B8CC-413F-9FFA-626680E4A828}"/>
              </a:ext>
            </a:extLst>
          </p:cNvPr>
          <p:cNvSpPr>
            <a:spLocks noGrp="1"/>
          </p:cNvSpPr>
          <p:nvPr>
            <p:ph type="title"/>
          </p:nvPr>
        </p:nvSpPr>
        <p:spPr>
          <a:xfrm>
            <a:off x="344021" y="273844"/>
            <a:ext cx="8455959" cy="994172"/>
          </a:xfrm>
        </p:spPr>
        <p:txBody>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CB53FE72-9D42-45F5-A37F-B12130388AD5}"/>
              </a:ext>
            </a:extLst>
          </p:cNvPr>
          <p:cNvSpPr>
            <a:spLocks noGrp="1"/>
          </p:cNvSpPr>
          <p:nvPr>
            <p:ph type="body" idx="1"/>
          </p:nvPr>
        </p:nvSpPr>
        <p:spPr>
          <a:xfrm>
            <a:off x="348944" y="1314450"/>
            <a:ext cx="4149239" cy="617934"/>
          </a:xfrm>
        </p:spPr>
        <p:txBody>
          <a:bodyPr anchor="b"/>
          <a:lstStyle>
            <a:lvl1pPr marL="0" indent="0">
              <a:buNone/>
              <a:defRPr sz="1800" b="0" i="1"/>
            </a:lvl1pPr>
            <a:lvl2pPr marL="342892" indent="0">
              <a:buNone/>
              <a:defRPr sz="1500" b="1"/>
            </a:lvl2pPr>
            <a:lvl3pPr marL="685783" indent="0">
              <a:buNone/>
              <a:defRPr sz="140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EE3A31D-9B5F-4DE3-B18D-F7F77782EB46}"/>
              </a:ext>
            </a:extLst>
          </p:cNvPr>
          <p:cNvSpPr>
            <a:spLocks noGrp="1"/>
          </p:cNvSpPr>
          <p:nvPr>
            <p:ph sz="half" idx="2"/>
          </p:nvPr>
        </p:nvSpPr>
        <p:spPr>
          <a:xfrm>
            <a:off x="348944" y="2000251"/>
            <a:ext cx="4149239" cy="2641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 xmlns:a16="http://schemas.microsoft.com/office/drawing/2014/main" id="{F0BE1D2D-822C-466C-A7B9-1A2D97366A41}"/>
              </a:ext>
            </a:extLst>
          </p:cNvPr>
          <p:cNvSpPr>
            <a:spLocks noGrp="1"/>
          </p:cNvSpPr>
          <p:nvPr>
            <p:ph type="body" sz="quarter" idx="3"/>
          </p:nvPr>
        </p:nvSpPr>
        <p:spPr>
          <a:xfrm>
            <a:off x="4629151" y="1314450"/>
            <a:ext cx="4170830" cy="617934"/>
          </a:xfrm>
        </p:spPr>
        <p:txBody>
          <a:bodyPr anchor="b"/>
          <a:lstStyle>
            <a:lvl1pPr marL="0" indent="0">
              <a:buNone/>
              <a:defRPr sz="1800" b="0" i="1"/>
            </a:lvl1pPr>
            <a:lvl2pPr marL="342892" indent="0">
              <a:buNone/>
              <a:defRPr sz="1500" b="1"/>
            </a:lvl2pPr>
            <a:lvl3pPr marL="685783" indent="0">
              <a:buNone/>
              <a:defRPr sz="140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6F13B2C-44CA-49C4-BC84-02AF1638F381}"/>
              </a:ext>
            </a:extLst>
          </p:cNvPr>
          <p:cNvSpPr>
            <a:spLocks noGrp="1"/>
          </p:cNvSpPr>
          <p:nvPr>
            <p:ph sz="quarter" idx="4"/>
          </p:nvPr>
        </p:nvSpPr>
        <p:spPr>
          <a:xfrm>
            <a:off x="4629151" y="2000251"/>
            <a:ext cx="4170830" cy="2641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solidFill>
                  <a:srgbClr val="000000">
                    <a:alpha val="60000"/>
                  </a:srgbClr>
                </a:solidFill>
              </a:rPr>
              <a:pPr/>
              <a:t>10/16/2023</a:t>
            </a:fld>
            <a:endParaRPr lang="en-US">
              <a:solidFill>
                <a:srgbClr val="000000">
                  <a:alpha val="60000"/>
                </a:srgbClr>
              </a:solidFill>
            </a:endParaRPr>
          </a:p>
        </p:txBody>
      </p:sp>
      <p:sp>
        <p:nvSpPr>
          <p:cNvPr id="8" name="Footer Placeholder 7">
            <a:extLst>
              <a:ext uri="{FF2B5EF4-FFF2-40B4-BE49-F238E27FC236}">
                <a16:creationId xmlns="" xmlns:a16="http://schemas.microsoft.com/office/drawing/2014/main" id="{0DF22318-747B-4EC9-862C-D9FD488CCCE9}"/>
              </a:ext>
            </a:extLst>
          </p:cNvPr>
          <p:cNvSpPr>
            <a:spLocks noGrp="1"/>
          </p:cNvSpPr>
          <p:nvPr>
            <p:ph type="ftr" sz="quarter" idx="11"/>
          </p:nvPr>
        </p:nvSpPr>
        <p:spPr/>
        <p:txBody>
          <a:bodyPr/>
          <a:lstStyle/>
          <a:p>
            <a:endParaRPr lang="en-US">
              <a:solidFill>
                <a:srgbClr val="000000">
                  <a:alpha val="60000"/>
                </a:srgbClr>
              </a:solidFill>
            </a:endParaRPr>
          </a:p>
        </p:txBody>
      </p:sp>
      <p:sp>
        <p:nvSpPr>
          <p:cNvPr id="9" name="Slide Number Placeholder 8">
            <a:extLst>
              <a:ext uri="{FF2B5EF4-FFF2-40B4-BE49-F238E27FC236}">
                <a16:creationId xmlns=""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2959825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792D5F-0BD4-4517-9233-E08AF405B6DE}"/>
              </a:ext>
            </a:extLst>
          </p:cNvPr>
          <p:cNvSpPr>
            <a:spLocks noGrp="1"/>
          </p:cNvSpPr>
          <p:nvPr>
            <p:ph type="title"/>
          </p:nvPr>
        </p:nvSpPr>
        <p:spPr>
          <a:xfrm>
            <a:off x="344021" y="274321"/>
            <a:ext cx="8455959" cy="994172"/>
          </a:xfrm>
        </p:spPr>
        <p:txBody>
          <a:bodyPr/>
          <a:lstStyle/>
          <a:p>
            <a:r>
              <a:rPr lang="en-US"/>
              <a:t>Click to edit Master title style</a:t>
            </a:r>
            <a:endParaRPr lang="en-US" dirty="0"/>
          </a:p>
        </p:txBody>
      </p:sp>
      <p:sp>
        <p:nvSpPr>
          <p:cNvPr id="3" name="Date Placeholder 2">
            <a:extLst>
              <a:ext uri="{FF2B5EF4-FFF2-40B4-BE49-F238E27FC236}">
                <a16:creationId xmlns="" xmlns:a16="http://schemas.microsoft.com/office/drawing/2014/main" id="{B83523B8-51E3-48B8-BFD8-CE950619804E}"/>
              </a:ext>
            </a:extLst>
          </p:cNvPr>
          <p:cNvSpPr>
            <a:spLocks noGrp="1"/>
          </p:cNvSpPr>
          <p:nvPr>
            <p:ph type="dt" sz="half" idx="10"/>
          </p:nvPr>
        </p:nvSpPr>
        <p:spPr>
          <a:xfrm>
            <a:off x="344020" y="4812507"/>
            <a:ext cx="2191286" cy="273844"/>
          </a:xfrm>
        </p:spPr>
        <p:txBody>
          <a:bodyPr/>
          <a:lstStyle/>
          <a:p>
            <a:fld id="{3AB41CFF-90C9-47B3-9DA1-F2BF8D839F7E}" type="datetime1">
              <a:rPr lang="en-US" smtClean="0">
                <a:solidFill>
                  <a:srgbClr val="000000">
                    <a:alpha val="60000"/>
                  </a:srgbClr>
                </a:solidFill>
              </a:rPr>
              <a:pPr/>
              <a:t>10/16/2023</a:t>
            </a:fld>
            <a:endParaRPr lang="en-US">
              <a:solidFill>
                <a:srgbClr val="000000">
                  <a:alpha val="60000"/>
                </a:srgbClr>
              </a:solidFill>
            </a:endParaRPr>
          </a:p>
        </p:txBody>
      </p:sp>
      <p:sp>
        <p:nvSpPr>
          <p:cNvPr id="4" name="Footer Placeholder 3">
            <a:extLst>
              <a:ext uri="{FF2B5EF4-FFF2-40B4-BE49-F238E27FC236}">
                <a16:creationId xmlns="" xmlns:a16="http://schemas.microsoft.com/office/drawing/2014/main" id="{7D739B90-5D50-4424-B51D-53C391621869}"/>
              </a:ext>
            </a:extLst>
          </p:cNvPr>
          <p:cNvSpPr>
            <a:spLocks noGrp="1"/>
          </p:cNvSpPr>
          <p:nvPr>
            <p:ph type="ftr" sz="quarter" idx="11"/>
          </p:nvPr>
        </p:nvSpPr>
        <p:spPr/>
        <p:txBody>
          <a:bodyPr/>
          <a:lstStyle/>
          <a:p>
            <a:endParaRPr lang="en-US">
              <a:solidFill>
                <a:srgbClr val="000000">
                  <a:alpha val="60000"/>
                </a:srgbClr>
              </a:solidFill>
            </a:endParaRPr>
          </a:p>
        </p:txBody>
      </p:sp>
      <p:sp>
        <p:nvSpPr>
          <p:cNvPr id="5" name="Slide Number Placeholder 4">
            <a:extLst>
              <a:ext uri="{FF2B5EF4-FFF2-40B4-BE49-F238E27FC236}">
                <a16:creationId xmlns=""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2432001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solidFill>
                  <a:srgbClr val="000000">
                    <a:alpha val="60000"/>
                  </a:srgbClr>
                </a:solidFill>
              </a:rPr>
              <a:pPr/>
              <a:t>10/16/2023</a:t>
            </a:fld>
            <a:endParaRPr lang="en-US">
              <a:solidFill>
                <a:srgbClr val="000000">
                  <a:alpha val="60000"/>
                </a:srgbClr>
              </a:solidFill>
            </a:endParaRPr>
          </a:p>
        </p:txBody>
      </p:sp>
      <p:sp>
        <p:nvSpPr>
          <p:cNvPr id="3" name="Footer Placeholder 2">
            <a:extLst>
              <a:ext uri="{FF2B5EF4-FFF2-40B4-BE49-F238E27FC236}">
                <a16:creationId xmlns="" xmlns:a16="http://schemas.microsoft.com/office/drawing/2014/main" id="{634DBCBD-AD42-432D-ABA9-20D616AF3ED7}"/>
              </a:ext>
            </a:extLst>
          </p:cNvPr>
          <p:cNvSpPr>
            <a:spLocks noGrp="1"/>
          </p:cNvSpPr>
          <p:nvPr>
            <p:ph type="ftr" sz="quarter" idx="11"/>
          </p:nvPr>
        </p:nvSpPr>
        <p:spPr/>
        <p:txBody>
          <a:bodyPr/>
          <a:lstStyle/>
          <a:p>
            <a:endParaRPr lang="en-US">
              <a:solidFill>
                <a:srgbClr val="000000">
                  <a:alpha val="60000"/>
                </a:srgbClr>
              </a:solidFill>
            </a:endParaRPr>
          </a:p>
        </p:txBody>
      </p:sp>
      <p:sp>
        <p:nvSpPr>
          <p:cNvPr id="4" name="Slide Number Placeholder 3">
            <a:extLst>
              <a:ext uri="{FF2B5EF4-FFF2-40B4-BE49-F238E27FC236}">
                <a16:creationId xmlns=""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2339369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6A81A1-6D8E-4DD6-8E49-DABDE6D107E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 xmlns:a16="http://schemas.microsoft.com/office/drawing/2014/main" id="{1693F18F-F78D-4A31-A6BC-6552105BCFDA}"/>
              </a:ext>
            </a:extLst>
          </p:cNvPr>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8582C2F4-BDF4-4A4F-AA3D-52692932C24C}"/>
              </a:ext>
            </a:extLst>
          </p:cNvPr>
          <p:cNvSpPr>
            <a:spLocks noGrp="1"/>
          </p:cNvSpPr>
          <p:nvPr>
            <p:ph type="body" sz="half" idx="2"/>
          </p:nvPr>
        </p:nvSpPr>
        <p:spPr>
          <a:xfrm>
            <a:off x="629841" y="1543051"/>
            <a:ext cx="2949178" cy="2858691"/>
          </a:xfrm>
        </p:spPr>
        <p:txBody>
          <a:bodyPr/>
          <a:lstStyle>
            <a:lvl1pPr marL="0" indent="0">
              <a:buNone/>
              <a:defRPr sz="1200"/>
            </a:lvl1pPr>
            <a:lvl2pPr marL="342892" indent="0">
              <a:buNone/>
              <a:defRPr sz="1100"/>
            </a:lvl2pPr>
            <a:lvl3pPr marL="685783" indent="0">
              <a:buNone/>
              <a:defRPr sz="900"/>
            </a:lvl3pPr>
            <a:lvl4pPr marL="1028675" indent="0">
              <a:buNone/>
              <a:defRPr sz="800"/>
            </a:lvl4pPr>
            <a:lvl5pPr marL="1371566" indent="0">
              <a:buNone/>
              <a:defRPr sz="800"/>
            </a:lvl5pPr>
            <a:lvl6pPr marL="1714457" indent="0">
              <a:buNone/>
              <a:defRPr sz="800"/>
            </a:lvl6pPr>
            <a:lvl7pPr marL="2057348" indent="0">
              <a:buNone/>
              <a:defRPr sz="800"/>
            </a:lvl7pPr>
            <a:lvl8pPr marL="2400240" indent="0">
              <a:buNone/>
              <a:defRPr sz="800"/>
            </a:lvl8pPr>
            <a:lvl9pPr marL="2743132" indent="0">
              <a:buNone/>
              <a:defRPr sz="800"/>
            </a:lvl9pPr>
          </a:lstStyle>
          <a:p>
            <a:pPr lvl="0"/>
            <a:r>
              <a:rPr lang="en-US"/>
              <a:t>Click to edit Master text styles</a:t>
            </a:r>
          </a:p>
        </p:txBody>
      </p:sp>
      <p:sp>
        <p:nvSpPr>
          <p:cNvPr id="5" name="Date Placeholder 4">
            <a:extLst>
              <a:ext uri="{FF2B5EF4-FFF2-40B4-BE49-F238E27FC236}">
                <a16:creationId xmlns=""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solidFill>
                  <a:srgbClr val="000000">
                    <a:alpha val="60000"/>
                  </a:srgbClr>
                </a:solidFill>
              </a:rPr>
              <a:pPr/>
              <a:t>10/16/2023</a:t>
            </a:fld>
            <a:endParaRPr lang="en-US">
              <a:solidFill>
                <a:srgbClr val="000000">
                  <a:alpha val="60000"/>
                </a:srgbClr>
              </a:solidFill>
            </a:endParaRPr>
          </a:p>
        </p:txBody>
      </p:sp>
      <p:sp>
        <p:nvSpPr>
          <p:cNvPr id="6" name="Footer Placeholder 5">
            <a:extLst>
              <a:ext uri="{FF2B5EF4-FFF2-40B4-BE49-F238E27FC236}">
                <a16:creationId xmlns="" xmlns:a16="http://schemas.microsoft.com/office/drawing/2014/main" id="{210BCE9A-A746-4439-B5D3-966FBC8E5FC2}"/>
              </a:ext>
            </a:extLst>
          </p:cNvPr>
          <p:cNvSpPr>
            <a:spLocks noGrp="1"/>
          </p:cNvSpPr>
          <p:nvPr>
            <p:ph type="ftr" sz="quarter" idx="11"/>
          </p:nvPr>
        </p:nvSpPr>
        <p:spPr/>
        <p:txBody>
          <a:bodyPr/>
          <a:lstStyle/>
          <a:p>
            <a:endParaRPr lang="en-US">
              <a:solidFill>
                <a:srgbClr val="000000">
                  <a:alpha val="60000"/>
                </a:srgbClr>
              </a:solidFill>
            </a:endParaRPr>
          </a:p>
        </p:txBody>
      </p:sp>
      <p:sp>
        <p:nvSpPr>
          <p:cNvPr id="7" name="Slide Number Placeholder 6">
            <a:extLst>
              <a:ext uri="{FF2B5EF4-FFF2-40B4-BE49-F238E27FC236}">
                <a16:creationId xmlns=""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1094471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A39D918-6BD5-449F-BF64-ADC03E50403D}" type="datetimeFigureOut">
              <a:rPr lang="sv-SE" smtClean="0"/>
              <a:t>2023-10-16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40300822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D02CF7-F453-4B3E-9510-D747979878A9}"/>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 xmlns:a16="http://schemas.microsoft.com/office/drawing/2014/main" id="{63E2A1B9-8A2A-4B49-8B79-76D3EEB36B43}"/>
              </a:ext>
            </a:extLst>
          </p:cNvPr>
          <p:cNvSpPr>
            <a:spLocks noGrp="1"/>
          </p:cNvSpPr>
          <p:nvPr>
            <p:ph type="pic" idx="1"/>
          </p:nvPr>
        </p:nvSpPr>
        <p:spPr>
          <a:xfrm>
            <a:off x="3887391" y="740570"/>
            <a:ext cx="4629150" cy="3655219"/>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a:extLst>
              <a:ext uri="{FF2B5EF4-FFF2-40B4-BE49-F238E27FC236}">
                <a16:creationId xmlns="" xmlns:a16="http://schemas.microsoft.com/office/drawing/2014/main" id="{BD9FEA03-0EC4-4085-AE63-4AA492D61A97}"/>
              </a:ext>
            </a:extLst>
          </p:cNvPr>
          <p:cNvSpPr>
            <a:spLocks noGrp="1"/>
          </p:cNvSpPr>
          <p:nvPr>
            <p:ph type="body" sz="half" idx="2"/>
          </p:nvPr>
        </p:nvSpPr>
        <p:spPr>
          <a:xfrm>
            <a:off x="629841" y="1543051"/>
            <a:ext cx="2949178" cy="2858691"/>
          </a:xfrm>
        </p:spPr>
        <p:txBody>
          <a:bodyPr/>
          <a:lstStyle>
            <a:lvl1pPr marL="0" indent="0">
              <a:buNone/>
              <a:defRPr sz="1200"/>
            </a:lvl1pPr>
            <a:lvl2pPr marL="342892" indent="0">
              <a:buNone/>
              <a:defRPr sz="1100"/>
            </a:lvl2pPr>
            <a:lvl3pPr marL="685783" indent="0">
              <a:buNone/>
              <a:defRPr sz="900"/>
            </a:lvl3pPr>
            <a:lvl4pPr marL="1028675" indent="0">
              <a:buNone/>
              <a:defRPr sz="800"/>
            </a:lvl4pPr>
            <a:lvl5pPr marL="1371566" indent="0">
              <a:buNone/>
              <a:defRPr sz="800"/>
            </a:lvl5pPr>
            <a:lvl6pPr marL="1714457" indent="0">
              <a:buNone/>
              <a:defRPr sz="800"/>
            </a:lvl6pPr>
            <a:lvl7pPr marL="2057348" indent="0">
              <a:buNone/>
              <a:defRPr sz="800"/>
            </a:lvl7pPr>
            <a:lvl8pPr marL="2400240" indent="0">
              <a:buNone/>
              <a:defRPr sz="800"/>
            </a:lvl8pPr>
            <a:lvl9pPr marL="2743132" indent="0">
              <a:buNone/>
              <a:defRPr sz="800"/>
            </a:lvl9pPr>
          </a:lstStyle>
          <a:p>
            <a:pPr lvl="0"/>
            <a:r>
              <a:rPr lang="en-US"/>
              <a:t>Click to edit Master text styles</a:t>
            </a:r>
          </a:p>
        </p:txBody>
      </p:sp>
      <p:sp>
        <p:nvSpPr>
          <p:cNvPr id="5" name="Date Placeholder 4">
            <a:extLst>
              <a:ext uri="{FF2B5EF4-FFF2-40B4-BE49-F238E27FC236}">
                <a16:creationId xmlns=""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solidFill>
                  <a:srgbClr val="000000">
                    <a:alpha val="60000"/>
                  </a:srgbClr>
                </a:solidFill>
              </a:rPr>
              <a:pPr/>
              <a:t>10/16/2023</a:t>
            </a:fld>
            <a:endParaRPr lang="en-US">
              <a:solidFill>
                <a:srgbClr val="000000">
                  <a:alpha val="60000"/>
                </a:srgbClr>
              </a:solidFill>
            </a:endParaRPr>
          </a:p>
        </p:txBody>
      </p:sp>
      <p:sp>
        <p:nvSpPr>
          <p:cNvPr id="6" name="Footer Placeholder 5">
            <a:extLst>
              <a:ext uri="{FF2B5EF4-FFF2-40B4-BE49-F238E27FC236}">
                <a16:creationId xmlns="" xmlns:a16="http://schemas.microsoft.com/office/drawing/2014/main" id="{F0DC6744-7CBA-4A1D-8F87-10699F9812F3}"/>
              </a:ext>
            </a:extLst>
          </p:cNvPr>
          <p:cNvSpPr>
            <a:spLocks noGrp="1"/>
          </p:cNvSpPr>
          <p:nvPr>
            <p:ph type="ftr" sz="quarter" idx="11"/>
          </p:nvPr>
        </p:nvSpPr>
        <p:spPr/>
        <p:txBody>
          <a:bodyPr/>
          <a:lstStyle/>
          <a:p>
            <a:endParaRPr lang="en-US">
              <a:solidFill>
                <a:srgbClr val="000000">
                  <a:alpha val="60000"/>
                </a:srgbClr>
              </a:solidFill>
            </a:endParaRPr>
          </a:p>
        </p:txBody>
      </p:sp>
      <p:sp>
        <p:nvSpPr>
          <p:cNvPr id="7" name="Slide Number Placeholder 6">
            <a:extLst>
              <a:ext uri="{FF2B5EF4-FFF2-40B4-BE49-F238E27FC236}">
                <a16:creationId xmlns=""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2205121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solidFill>
                  <a:srgbClr val="000000">
                    <a:alpha val="60000"/>
                  </a:srgbClr>
                </a:solidFill>
              </a:rPr>
              <a:pPr/>
              <a:t>10/16/2023</a:t>
            </a:fld>
            <a:endParaRPr lang="en-US">
              <a:solidFill>
                <a:srgbClr val="000000">
                  <a:alpha val="60000"/>
                </a:srgbClr>
              </a:solidFill>
            </a:endParaRPr>
          </a:p>
        </p:txBody>
      </p:sp>
      <p:sp>
        <p:nvSpPr>
          <p:cNvPr id="5" name="Footer Placeholder 4">
            <a:extLst>
              <a:ext uri="{FF2B5EF4-FFF2-40B4-BE49-F238E27FC236}">
                <a16:creationId xmlns="" xmlns:a16="http://schemas.microsoft.com/office/drawing/2014/main" id="{3118531E-1B90-4631-BD37-4BB1DBFABF44}"/>
              </a:ext>
            </a:extLst>
          </p:cNvPr>
          <p:cNvSpPr>
            <a:spLocks noGrp="1"/>
          </p:cNvSpPr>
          <p:nvPr>
            <p:ph type="ftr" sz="quarter" idx="11"/>
          </p:nvPr>
        </p:nvSpPr>
        <p:spPr/>
        <p:txBody>
          <a:bodyPr/>
          <a:lstStyle/>
          <a:p>
            <a:endParaRPr lang="en-US">
              <a:solidFill>
                <a:srgbClr val="000000">
                  <a:alpha val="60000"/>
                </a:srgbClr>
              </a:solidFill>
            </a:endParaRPr>
          </a:p>
        </p:txBody>
      </p:sp>
      <p:sp>
        <p:nvSpPr>
          <p:cNvPr id="6" name="Slide Number Placeholder 5">
            <a:extLst>
              <a:ext uri="{FF2B5EF4-FFF2-40B4-BE49-F238E27FC236}">
                <a16:creationId xmlns=""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1130617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960633D-90E4-4F5A-9EBF-DDEC2B0B471A}"/>
              </a:ext>
            </a:extLst>
          </p:cNvPr>
          <p:cNvSpPr>
            <a:spLocks noGrp="1"/>
          </p:cNvSpPr>
          <p:nvPr>
            <p:ph type="title" orient="vert"/>
          </p:nvPr>
        </p:nvSpPr>
        <p:spPr>
          <a:xfrm>
            <a:off x="6543676" y="273845"/>
            <a:ext cx="1971675" cy="4358879"/>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0DDD3065-FA3D-42C8-BFDA-967C87F4F285}"/>
              </a:ext>
            </a:extLst>
          </p:cNvPr>
          <p:cNvSpPr>
            <a:spLocks noGrp="1"/>
          </p:cNvSpPr>
          <p:nvPr>
            <p:ph type="body" orient="vert" idx="1"/>
          </p:nvPr>
        </p:nvSpPr>
        <p:spPr>
          <a:xfrm>
            <a:off x="628651" y="273845"/>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solidFill>
                  <a:srgbClr val="000000">
                    <a:alpha val="60000"/>
                  </a:srgbClr>
                </a:solidFill>
              </a:rPr>
              <a:pPr/>
              <a:t>10/16/2023</a:t>
            </a:fld>
            <a:endParaRPr lang="en-US">
              <a:solidFill>
                <a:srgbClr val="000000">
                  <a:alpha val="60000"/>
                </a:srgbClr>
              </a:solidFill>
            </a:endParaRPr>
          </a:p>
        </p:txBody>
      </p:sp>
      <p:sp>
        <p:nvSpPr>
          <p:cNvPr id="5" name="Footer Placeholder 4">
            <a:extLst>
              <a:ext uri="{FF2B5EF4-FFF2-40B4-BE49-F238E27FC236}">
                <a16:creationId xmlns="" xmlns:a16="http://schemas.microsoft.com/office/drawing/2014/main" id="{CA9645D8-F22A-4354-A8B3-96E8A2D232AE}"/>
              </a:ext>
            </a:extLst>
          </p:cNvPr>
          <p:cNvSpPr>
            <a:spLocks noGrp="1"/>
          </p:cNvSpPr>
          <p:nvPr>
            <p:ph type="ftr" sz="quarter" idx="11"/>
          </p:nvPr>
        </p:nvSpPr>
        <p:spPr/>
        <p:txBody>
          <a:bodyPr/>
          <a:lstStyle/>
          <a:p>
            <a:endParaRPr lang="en-US">
              <a:solidFill>
                <a:srgbClr val="000000">
                  <a:alpha val="60000"/>
                </a:srgbClr>
              </a:solidFill>
            </a:endParaRPr>
          </a:p>
        </p:txBody>
      </p:sp>
      <p:sp>
        <p:nvSpPr>
          <p:cNvPr id="6" name="Slide Number Placeholder 5">
            <a:extLst>
              <a:ext uri="{FF2B5EF4-FFF2-40B4-BE49-F238E27FC236}">
                <a16:creationId xmlns=""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solidFill>
                  <a:srgbClr val="000000">
                    <a:alpha val="60000"/>
                  </a:srgbClr>
                </a:solidFill>
              </a:rPr>
              <a:pPr/>
              <a:t>‹#›</a:t>
            </a:fld>
            <a:endParaRPr lang="en-US">
              <a:solidFill>
                <a:srgbClr val="000000">
                  <a:alpha val="60000"/>
                </a:srgbClr>
              </a:solidFill>
            </a:endParaRPr>
          </a:p>
        </p:txBody>
      </p:sp>
    </p:spTree>
    <p:extLst>
      <p:ext uri="{BB962C8B-B14F-4D97-AF65-F5344CB8AC3E}">
        <p14:creationId xmlns:p14="http://schemas.microsoft.com/office/powerpoint/2010/main" val="36371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3305176"/>
            <a:ext cx="7772400" cy="1021556"/>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A39D918-6BD5-449F-BF64-ADC03E50403D}" type="datetimeFigureOut">
              <a:rPr lang="sv-SE" smtClean="0"/>
              <a:t>2023-10-16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1897656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A39D918-6BD5-449F-BF64-ADC03E50403D}" type="datetimeFigureOut">
              <a:rPr lang="sv-SE" smtClean="0"/>
              <a:t>2023-10-16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373717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A39D918-6BD5-449F-BF64-ADC03E50403D}" type="datetimeFigureOut">
              <a:rPr lang="sv-SE" smtClean="0"/>
              <a:t>2023-10-16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307796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A39D918-6BD5-449F-BF64-ADC03E50403D}" type="datetimeFigureOut">
              <a:rPr lang="sv-SE" smtClean="0"/>
              <a:t>2023-10-16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125862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A39D918-6BD5-449F-BF64-ADC03E50403D}" type="datetimeFigureOut">
              <a:rPr lang="sv-SE" smtClean="0"/>
              <a:t>2023-10-16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99625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1" y="204787"/>
            <a:ext cx="3008313" cy="871538"/>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A39D918-6BD5-449F-BF64-ADC03E50403D}" type="datetimeFigureOut">
              <a:rPr lang="sv-SE" smtClean="0"/>
              <a:t>2023-10-16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3111233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3600450"/>
            <a:ext cx="5486400" cy="425054"/>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A39D918-6BD5-449F-BF64-ADC03E50403D}" type="datetimeFigureOut">
              <a:rPr lang="sv-SE" smtClean="0"/>
              <a:t>2023-10-16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0905592-2016-4490-8AFC-D5DED11AFFCD}" type="slidenum">
              <a:rPr lang="sv-SE" smtClean="0"/>
              <a:t>‹#›</a:t>
            </a:fld>
            <a:endParaRPr lang="sv-SE"/>
          </a:p>
        </p:txBody>
      </p:sp>
    </p:spTree>
    <p:extLst>
      <p:ext uri="{BB962C8B-B14F-4D97-AF65-F5344CB8AC3E}">
        <p14:creationId xmlns:p14="http://schemas.microsoft.com/office/powerpoint/2010/main" val="553513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A39D918-6BD5-449F-BF64-ADC03E50403D}" type="datetimeFigureOut">
              <a:rPr lang="sv-SE" smtClean="0"/>
              <a:t>2023-10-16</a:t>
            </a:fld>
            <a:endParaRPr lang="sv-SE"/>
          </a:p>
        </p:txBody>
      </p:sp>
      <p:sp>
        <p:nvSpPr>
          <p:cNvPr id="5" name="Platshållare för sidfo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905592-2016-4490-8AFC-D5DED11AFFCD}" type="slidenum">
              <a:rPr lang="sv-SE" smtClean="0"/>
              <a:t>‹#›</a:t>
            </a:fld>
            <a:endParaRPr lang="sv-SE"/>
          </a:p>
        </p:txBody>
      </p:sp>
    </p:spTree>
    <p:extLst>
      <p:ext uri="{BB962C8B-B14F-4D97-AF65-F5344CB8AC3E}">
        <p14:creationId xmlns:p14="http://schemas.microsoft.com/office/powerpoint/2010/main" val="306982320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0BABF38A-8A0D-492E-BD20-6CF4D46B50BD}"/>
              </a:ext>
              <a:ext uri="{C183D7F6-B498-43B3-948B-1728B52AA6E4}">
                <adec:decorative xmlns="" xmlns:adec="http://schemas.microsoft.com/office/drawing/2017/decorative" val="1"/>
              </a:ext>
            </a:extLst>
          </p:cNvPr>
          <p:cNvSpPr/>
          <p:nvPr/>
        </p:nvSpPr>
        <p:spPr>
          <a:xfrm>
            <a:off x="0" y="1"/>
            <a:ext cx="9144000" cy="5143503"/>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dirty="0">
              <a:solidFill>
                <a:srgbClr val="000000">
                  <a:lumMod val="65000"/>
                  <a:lumOff val="35000"/>
                </a:srgbClr>
              </a:solidFill>
              <a:latin typeface="AvenirNext LT Pro Medium" panose="020B0504020202020204" pitchFamily="34" charset="0"/>
            </a:endParaRPr>
          </a:p>
        </p:txBody>
      </p:sp>
      <p:sp>
        <p:nvSpPr>
          <p:cNvPr id="2" name="Title Placeholder 1">
            <a:extLst>
              <a:ext uri="{FF2B5EF4-FFF2-40B4-BE49-F238E27FC236}">
                <a16:creationId xmlns="" xmlns:a16="http://schemas.microsoft.com/office/drawing/2014/main" id="{E9984D45-0ED3-4D03-8E44-5E355C9134F1}"/>
              </a:ext>
            </a:extLst>
          </p:cNvPr>
          <p:cNvSpPr>
            <a:spLocks noGrp="1"/>
          </p:cNvSpPr>
          <p:nvPr>
            <p:ph type="title"/>
          </p:nvPr>
        </p:nvSpPr>
        <p:spPr>
          <a:xfrm>
            <a:off x="344021" y="319089"/>
            <a:ext cx="8455959" cy="994172"/>
          </a:xfrm>
          <a:prstGeom prst="rect">
            <a:avLst/>
          </a:prstGeom>
        </p:spPr>
        <p:txBody>
          <a:bodyPr vert="horz" lIns="68579" tIns="34289" rIns="68579" bIns="34289"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1F687D6E-D1E9-489C-9AA9-3575C39BAA0B}"/>
              </a:ext>
            </a:extLst>
          </p:cNvPr>
          <p:cNvSpPr>
            <a:spLocks noGrp="1"/>
          </p:cNvSpPr>
          <p:nvPr>
            <p:ph type="body" idx="1"/>
          </p:nvPr>
        </p:nvSpPr>
        <p:spPr>
          <a:xfrm>
            <a:off x="344021" y="1462089"/>
            <a:ext cx="8455959" cy="3146822"/>
          </a:xfrm>
          <a:prstGeom prst="rect">
            <a:avLst/>
          </a:prstGeom>
        </p:spPr>
        <p:txBody>
          <a:bodyPr vert="horz" lIns="68579" tIns="34289" rIns="68579" bIns="342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86364E9C-08EE-4B1B-B3FC-D6D997F4EA38}"/>
              </a:ext>
            </a:extLst>
          </p:cNvPr>
          <p:cNvSpPr>
            <a:spLocks noGrp="1"/>
          </p:cNvSpPr>
          <p:nvPr>
            <p:ph type="dt" sz="half" idx="2"/>
          </p:nvPr>
        </p:nvSpPr>
        <p:spPr>
          <a:xfrm>
            <a:off x="344021" y="4812507"/>
            <a:ext cx="2057400" cy="273844"/>
          </a:xfrm>
          <a:prstGeom prst="rect">
            <a:avLst/>
          </a:prstGeom>
        </p:spPr>
        <p:txBody>
          <a:bodyPr vert="horz" lIns="68579" tIns="34289" rIns="68579" bIns="34289" rtlCol="0" anchor="ctr"/>
          <a:lstStyle>
            <a:lvl1pPr algn="l">
              <a:defRPr sz="700">
                <a:solidFill>
                  <a:schemeClr val="tx1">
                    <a:alpha val="60000"/>
                  </a:schemeClr>
                </a:solidFill>
                <a:latin typeface="+mn-lt"/>
              </a:defRPr>
            </a:lvl1pPr>
          </a:lstStyle>
          <a:p>
            <a:pPr defTabSz="685783"/>
            <a:fld id="{57E0CF6C-748E-4B7A-BC8B-3011EF78ED13}" type="datetime1">
              <a:rPr lang="en-US" smtClean="0">
                <a:solidFill>
                  <a:srgbClr val="000000">
                    <a:alpha val="60000"/>
                  </a:srgbClr>
                </a:solidFill>
              </a:rPr>
              <a:pPr defTabSz="685783"/>
              <a:t>10/16/2023</a:t>
            </a:fld>
            <a:endParaRPr lang="en-US" dirty="0">
              <a:solidFill>
                <a:srgbClr val="000000">
                  <a:alpha val="60000"/>
                </a:srgbClr>
              </a:solidFill>
            </a:endParaRPr>
          </a:p>
        </p:txBody>
      </p:sp>
      <p:sp>
        <p:nvSpPr>
          <p:cNvPr id="5" name="Footer Placeholder 4">
            <a:extLst>
              <a:ext uri="{FF2B5EF4-FFF2-40B4-BE49-F238E27FC236}">
                <a16:creationId xmlns="" xmlns:a16="http://schemas.microsoft.com/office/drawing/2014/main" id="{BAB0A1F1-38FE-4C27-81E6-A43A54793FC3}"/>
              </a:ext>
            </a:extLst>
          </p:cNvPr>
          <p:cNvSpPr>
            <a:spLocks noGrp="1"/>
          </p:cNvSpPr>
          <p:nvPr>
            <p:ph type="ftr" sz="quarter" idx="3"/>
          </p:nvPr>
        </p:nvSpPr>
        <p:spPr>
          <a:xfrm>
            <a:off x="3028950" y="4812507"/>
            <a:ext cx="3086100" cy="273844"/>
          </a:xfrm>
          <a:prstGeom prst="rect">
            <a:avLst/>
          </a:prstGeom>
        </p:spPr>
        <p:txBody>
          <a:bodyPr vert="horz" lIns="68579" tIns="34289" rIns="68579" bIns="34289" rtlCol="0" anchor="ctr"/>
          <a:lstStyle>
            <a:lvl1pPr algn="ctr">
              <a:defRPr sz="700">
                <a:solidFill>
                  <a:schemeClr val="tx1">
                    <a:alpha val="60000"/>
                  </a:schemeClr>
                </a:solidFill>
                <a:latin typeface="+mn-lt"/>
              </a:defRPr>
            </a:lvl1pPr>
          </a:lstStyle>
          <a:p>
            <a:pPr defTabSz="685783"/>
            <a:endParaRPr lang="en-US" dirty="0">
              <a:solidFill>
                <a:srgbClr val="000000">
                  <a:alpha val="60000"/>
                </a:srgbClr>
              </a:solidFill>
            </a:endParaRPr>
          </a:p>
        </p:txBody>
      </p:sp>
      <p:sp>
        <p:nvSpPr>
          <p:cNvPr id="6" name="Slide Number Placeholder 5">
            <a:extLst>
              <a:ext uri="{FF2B5EF4-FFF2-40B4-BE49-F238E27FC236}">
                <a16:creationId xmlns="" xmlns:a16="http://schemas.microsoft.com/office/drawing/2014/main" id="{5E26B39A-FFD8-42EF-ADC7-7DB3B302F8B2}"/>
              </a:ext>
            </a:extLst>
          </p:cNvPr>
          <p:cNvSpPr>
            <a:spLocks noGrp="1"/>
          </p:cNvSpPr>
          <p:nvPr>
            <p:ph type="sldNum" sz="quarter" idx="4"/>
          </p:nvPr>
        </p:nvSpPr>
        <p:spPr>
          <a:xfrm>
            <a:off x="6742580" y="4812507"/>
            <a:ext cx="2057400" cy="273844"/>
          </a:xfrm>
          <a:prstGeom prst="rect">
            <a:avLst/>
          </a:prstGeom>
        </p:spPr>
        <p:txBody>
          <a:bodyPr vert="horz" lIns="68579" tIns="34289" rIns="68579" bIns="34289" rtlCol="0" anchor="ctr"/>
          <a:lstStyle>
            <a:lvl1pPr algn="r">
              <a:defRPr sz="700">
                <a:solidFill>
                  <a:schemeClr val="tx1">
                    <a:alpha val="60000"/>
                  </a:schemeClr>
                </a:solidFill>
                <a:latin typeface="+mn-lt"/>
              </a:defRPr>
            </a:lvl1pPr>
          </a:lstStyle>
          <a:p>
            <a:pPr defTabSz="685783"/>
            <a:fld id="{73B850FF-6169-4056-8077-06FFA93A5366}" type="slidenum">
              <a:rPr lang="en-US" smtClean="0">
                <a:solidFill>
                  <a:srgbClr val="000000">
                    <a:alpha val="60000"/>
                  </a:srgbClr>
                </a:solidFill>
              </a:rPr>
              <a:pPr defTabSz="685783"/>
              <a:t>‹#›</a:t>
            </a:fld>
            <a:endParaRPr lang="en-US" dirty="0">
              <a:solidFill>
                <a:srgbClr val="000000">
                  <a:alpha val="60000"/>
                </a:srgbClr>
              </a:solidFill>
            </a:endParaRPr>
          </a:p>
        </p:txBody>
      </p:sp>
      <p:pic>
        <p:nvPicPr>
          <p:cNvPr id="14" name="Picture 13" descr="A picture containing sitting&#10;&#10;Description automatically generated">
            <a:extLst>
              <a:ext uri="{FF2B5EF4-FFF2-40B4-BE49-F238E27FC236}">
                <a16:creationId xmlns=""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6400801" y="1"/>
            <a:ext cx="2740959" cy="3431511"/>
          </a:xfrm>
          <a:prstGeom prst="rect">
            <a:avLst/>
          </a:prstGeom>
        </p:spPr>
      </p:pic>
    </p:spTree>
    <p:extLst>
      <p:ext uri="{BB962C8B-B14F-4D97-AF65-F5344CB8AC3E}">
        <p14:creationId xmlns:p14="http://schemas.microsoft.com/office/powerpoint/2010/main" val="964341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783" rtl="0" eaLnBrk="1" latinLnBrk="0" hangingPunct="1">
        <a:lnSpc>
          <a:spcPct val="100000"/>
        </a:lnSpc>
        <a:spcBef>
          <a:spcPct val="0"/>
        </a:spcBef>
        <a:buNone/>
        <a:defRPr sz="3300" b="0" kern="1200">
          <a:solidFill>
            <a:schemeClr val="tx1"/>
          </a:solidFill>
          <a:latin typeface="+mj-lt"/>
          <a:ea typeface="+mj-ea"/>
          <a:cs typeface="+mj-cs"/>
        </a:defRPr>
      </a:lvl1pPr>
    </p:titleStyle>
    <p:bodyStyle>
      <a:lvl1pPr marL="171446" indent="-171446" algn="l" defTabSz="685783" rtl="0" eaLnBrk="1" latinLnBrk="0" hangingPunct="1">
        <a:lnSpc>
          <a:spcPct val="110000"/>
        </a:lnSpc>
        <a:spcBef>
          <a:spcPts val="750"/>
        </a:spcBef>
        <a:buClr>
          <a:schemeClr val="accent1"/>
        </a:buClr>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11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110000"/>
        </a:lnSpc>
        <a:spcBef>
          <a:spcPts val="375"/>
        </a:spcBef>
        <a:buClr>
          <a:schemeClr val="accent1"/>
        </a:buClr>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110000"/>
        </a:lnSpc>
        <a:spcBef>
          <a:spcPts val="375"/>
        </a:spcBef>
        <a:buClr>
          <a:schemeClr val="accent1"/>
        </a:buClr>
        <a:buFont typeface="Arial" panose="020B0604020202020204" pitchFamily="34" charset="0"/>
        <a:buChar char="•"/>
        <a:defRPr sz="1400" kern="1200">
          <a:solidFill>
            <a:schemeClr val="tx1"/>
          </a:solidFill>
          <a:latin typeface="+mn-lt"/>
          <a:ea typeface="+mn-ea"/>
          <a:cs typeface="+mn-cs"/>
        </a:defRPr>
      </a:lvl4pPr>
      <a:lvl5pPr marL="1543012" indent="-171446" algn="l" defTabSz="685783" rtl="0" eaLnBrk="1" latinLnBrk="0" hangingPunct="1">
        <a:lnSpc>
          <a:spcPct val="110000"/>
        </a:lnSpc>
        <a:spcBef>
          <a:spcPts val="375"/>
        </a:spcBef>
        <a:buClr>
          <a:schemeClr val="accent1"/>
        </a:buClr>
        <a:buFont typeface="Arial" panose="020B0604020202020204" pitchFamily="34" charset="0"/>
        <a:buChar char="•"/>
        <a:defRPr sz="14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ebecca.johannesson@hallbyhandboll.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solidFill>
                  <a:schemeClr val="bg1"/>
                </a:solidFill>
              </a:rPr>
              <a:t>Föräldramöte </a:t>
            </a:r>
            <a:br>
              <a:rPr lang="sv-SE" dirty="0" smtClean="0">
                <a:solidFill>
                  <a:schemeClr val="bg1"/>
                </a:solidFill>
              </a:rPr>
            </a:br>
            <a:r>
              <a:rPr lang="sv-SE" dirty="0" smtClean="0">
                <a:solidFill>
                  <a:schemeClr val="bg1"/>
                </a:solidFill>
              </a:rPr>
              <a:t>Hallby P13 </a:t>
            </a:r>
            <a:r>
              <a:rPr lang="sv-SE" sz="2700" dirty="0" smtClean="0">
                <a:solidFill>
                  <a:schemeClr val="bg1"/>
                </a:solidFill>
              </a:rPr>
              <a:t>(P födda 2010)</a:t>
            </a:r>
            <a:endParaRPr lang="sv-SE" sz="2700" dirty="0">
              <a:solidFill>
                <a:schemeClr val="bg1"/>
              </a:solidFill>
            </a:endParaRPr>
          </a:p>
        </p:txBody>
      </p:sp>
      <p:sp>
        <p:nvSpPr>
          <p:cNvPr id="3" name="Underrubrik 2"/>
          <p:cNvSpPr>
            <a:spLocks noGrp="1"/>
          </p:cNvSpPr>
          <p:nvPr>
            <p:ph type="subTitle" idx="1"/>
          </p:nvPr>
        </p:nvSpPr>
        <p:spPr/>
        <p:txBody>
          <a:bodyPr/>
          <a:lstStyle/>
          <a:p>
            <a:r>
              <a:rPr lang="sv-SE" dirty="0" smtClean="0">
                <a:solidFill>
                  <a:schemeClr val="bg1"/>
                </a:solidFill>
              </a:rPr>
              <a:t>Säsongen 2023/24</a:t>
            </a:r>
            <a:endParaRPr lang="sv-SE" dirty="0">
              <a:solidFill>
                <a:schemeClr val="bg1"/>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9581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35D70864-B6F1-4117-7E26-A2A9FB91752B}"/>
              </a:ext>
            </a:extLst>
          </p:cNvPr>
          <p:cNvSpPr>
            <a:spLocks noGrp="1"/>
          </p:cNvSpPr>
          <p:nvPr>
            <p:ph type="title"/>
          </p:nvPr>
        </p:nvSpPr>
        <p:spPr/>
        <p:txBody>
          <a:bodyPr/>
          <a:lstStyle/>
          <a:p>
            <a:r>
              <a:rPr lang="sv-SE" dirty="0"/>
              <a:t>Arbetsuppgifter</a:t>
            </a:r>
          </a:p>
        </p:txBody>
      </p:sp>
      <p:sp>
        <p:nvSpPr>
          <p:cNvPr id="3" name="Platshållare för innehåll 2">
            <a:extLst>
              <a:ext uri="{FF2B5EF4-FFF2-40B4-BE49-F238E27FC236}">
                <a16:creationId xmlns="" xmlns:a16="http://schemas.microsoft.com/office/drawing/2014/main" id="{A3A226E6-D862-1991-01BA-CC414C8DEEE1}"/>
              </a:ext>
            </a:extLst>
          </p:cNvPr>
          <p:cNvSpPr>
            <a:spLocks noGrp="1"/>
          </p:cNvSpPr>
          <p:nvPr>
            <p:ph idx="1"/>
          </p:nvPr>
        </p:nvSpPr>
        <p:spPr/>
        <p:txBody>
          <a:bodyPr/>
          <a:lstStyle/>
          <a:p>
            <a:r>
              <a:rPr lang="sv-SE" dirty="0"/>
              <a:t>Bemanning matsalar</a:t>
            </a:r>
          </a:p>
          <a:p>
            <a:r>
              <a:rPr lang="sv-SE" dirty="0"/>
              <a:t>Köra ut och servera frukost på vissa skolor</a:t>
            </a:r>
          </a:p>
          <a:p>
            <a:r>
              <a:rPr lang="sv-SE" dirty="0" err="1"/>
              <a:t>Hallvärd</a:t>
            </a:r>
            <a:r>
              <a:rPr lang="sv-SE" dirty="0"/>
              <a:t> &amp; Sekretariat</a:t>
            </a:r>
          </a:p>
          <a:p>
            <a:r>
              <a:rPr lang="sv-SE" dirty="0"/>
              <a:t>Sändningsansvarig för filmning via robotkamera (starta om och justera kameran vid behov; hålla koll på att allt funkar)</a:t>
            </a:r>
          </a:p>
          <a:p>
            <a:r>
              <a:rPr lang="sv-SE" dirty="0"/>
              <a:t>Grovstädning </a:t>
            </a:r>
          </a:p>
          <a:p>
            <a:endParaRPr lang="sv-SE" dirty="0"/>
          </a:p>
        </p:txBody>
      </p:sp>
    </p:spTree>
    <p:extLst>
      <p:ext uri="{BB962C8B-B14F-4D97-AF65-F5344CB8AC3E}">
        <p14:creationId xmlns:p14="http://schemas.microsoft.com/office/powerpoint/2010/main" val="911804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Ekonomi/uppdrag</a:t>
            </a:r>
            <a:endParaRPr lang="sv-SE" dirty="0">
              <a:solidFill>
                <a:schemeClr val="bg1"/>
              </a:solidFill>
            </a:endParaRPr>
          </a:p>
        </p:txBody>
      </p:sp>
      <p:sp>
        <p:nvSpPr>
          <p:cNvPr id="3" name="Platshållare för innehåll 2"/>
          <p:cNvSpPr>
            <a:spLocks noGrp="1"/>
          </p:cNvSpPr>
          <p:nvPr>
            <p:ph idx="1"/>
          </p:nvPr>
        </p:nvSpPr>
        <p:spPr/>
        <p:txBody>
          <a:bodyPr>
            <a:normAutofit fontScale="92500" lnSpcReduction="20000"/>
          </a:bodyPr>
          <a:lstStyle/>
          <a:p>
            <a:r>
              <a:rPr lang="sv-SE" dirty="0" smtClean="0">
                <a:solidFill>
                  <a:schemeClr val="bg1"/>
                </a:solidFill>
              </a:rPr>
              <a:t>Faktura för medlems och träningsavgift har skickats ut via e-post/laget.se</a:t>
            </a:r>
          </a:p>
          <a:p>
            <a:r>
              <a:rPr lang="sv-SE" dirty="0">
                <a:solidFill>
                  <a:schemeClr val="bg1"/>
                </a:solidFill>
              </a:rPr>
              <a:t>M</a:t>
            </a:r>
            <a:r>
              <a:rPr lang="sv-SE" dirty="0" smtClean="0">
                <a:solidFill>
                  <a:schemeClr val="bg1"/>
                </a:solidFill>
              </a:rPr>
              <a:t>edlemsavgift familj 750kr , ungdom 300kr , träningsavgift 2000kr, halv avgift för yngre syskon</a:t>
            </a:r>
          </a:p>
          <a:p>
            <a:r>
              <a:rPr lang="sv-SE" dirty="0" smtClean="0">
                <a:solidFill>
                  <a:schemeClr val="bg1"/>
                </a:solidFill>
              </a:rPr>
              <a:t>Alla medlemmar säljer kaffe en gång per säsong.</a:t>
            </a:r>
          </a:p>
          <a:p>
            <a:pPr lvl="1"/>
            <a:r>
              <a:rPr lang="sv-SE" dirty="0" smtClean="0">
                <a:solidFill>
                  <a:schemeClr val="bg1"/>
                </a:solidFill>
              </a:rPr>
              <a:t>Se nästa sida</a:t>
            </a:r>
          </a:p>
          <a:p>
            <a:r>
              <a:rPr lang="sv-SE" dirty="0" smtClean="0">
                <a:solidFill>
                  <a:schemeClr val="bg1"/>
                </a:solidFill>
              </a:rPr>
              <a:t>Vi har i dagsläget ingen lagkassa. </a:t>
            </a:r>
          </a:p>
          <a:p>
            <a:pPr lvl="1"/>
            <a:r>
              <a:rPr lang="sv-SE" dirty="0" smtClean="0">
                <a:solidFill>
                  <a:schemeClr val="bg1"/>
                </a:solidFill>
              </a:rPr>
              <a:t>Hallby jobbar för en central lösning, men inget är klart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170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Kaffeförsäljning</a:t>
            </a:r>
            <a:endParaRPr lang="sv-SE" dirty="0">
              <a:solidFill>
                <a:schemeClr val="bg1"/>
              </a:solidFill>
            </a:endParaRPr>
          </a:p>
        </p:txBody>
      </p:sp>
      <p:sp>
        <p:nvSpPr>
          <p:cNvPr id="3" name="Platshållare för innehåll 2"/>
          <p:cNvSpPr>
            <a:spLocks noGrp="1"/>
          </p:cNvSpPr>
          <p:nvPr>
            <p:ph idx="1"/>
          </p:nvPr>
        </p:nvSpPr>
        <p:spPr>
          <a:xfrm>
            <a:off x="457200" y="1200151"/>
            <a:ext cx="8229600" cy="2019671"/>
          </a:xfrm>
        </p:spPr>
        <p:txBody>
          <a:bodyPr>
            <a:noAutofit/>
          </a:bodyPr>
          <a:lstStyle/>
          <a:p>
            <a:r>
              <a:rPr lang="sv-SE" sz="1400" dirty="0" smtClean="0">
                <a:solidFill>
                  <a:schemeClr val="bg1"/>
                </a:solidFill>
              </a:rPr>
              <a:t>Försäljningsperioden </a:t>
            </a:r>
            <a:r>
              <a:rPr lang="sv-SE" sz="1400" dirty="0">
                <a:solidFill>
                  <a:schemeClr val="bg1"/>
                </a:solidFill>
              </a:rPr>
              <a:t>är måndag 16 </a:t>
            </a:r>
            <a:r>
              <a:rPr lang="sv-SE" sz="1400">
                <a:solidFill>
                  <a:schemeClr val="bg1"/>
                </a:solidFill>
              </a:rPr>
              <a:t>oktober </a:t>
            </a:r>
            <a:r>
              <a:rPr lang="sv-SE" sz="1400" smtClean="0">
                <a:solidFill>
                  <a:schemeClr val="bg1"/>
                </a:solidFill>
              </a:rPr>
              <a:t>till </a:t>
            </a:r>
            <a:r>
              <a:rPr lang="sv-SE" sz="1400" dirty="0">
                <a:solidFill>
                  <a:schemeClr val="bg1"/>
                </a:solidFill>
              </a:rPr>
              <a:t>söndag 5 </a:t>
            </a:r>
            <a:r>
              <a:rPr lang="sv-SE" sz="1400" dirty="0" smtClean="0">
                <a:solidFill>
                  <a:schemeClr val="bg1"/>
                </a:solidFill>
              </a:rPr>
              <a:t>november.</a:t>
            </a:r>
          </a:p>
          <a:p>
            <a:r>
              <a:rPr lang="sv-SE" sz="1400" dirty="0" smtClean="0">
                <a:solidFill>
                  <a:schemeClr val="bg1"/>
                </a:solidFill>
              </a:rPr>
              <a:t>Nytt </a:t>
            </a:r>
            <a:r>
              <a:rPr lang="sv-SE" sz="1400" dirty="0">
                <a:solidFill>
                  <a:schemeClr val="bg1"/>
                </a:solidFill>
              </a:rPr>
              <a:t>för i år är att minimum per person är satt till endast 4 </a:t>
            </a:r>
            <a:r>
              <a:rPr lang="sv-SE" sz="1400" dirty="0" smtClean="0">
                <a:solidFill>
                  <a:schemeClr val="bg1"/>
                </a:solidFill>
              </a:rPr>
              <a:t>paket/person, intäkter </a:t>
            </a:r>
            <a:r>
              <a:rPr lang="sv-SE" sz="1400" dirty="0">
                <a:solidFill>
                  <a:schemeClr val="bg1"/>
                </a:solidFill>
              </a:rPr>
              <a:t>som går till föreningen. Dessa intäkter ska gå till att täcka hallhyror, nytt material, domarkostnader osv. Säljer spelare fler paket finns det möjligheter för lagen att dryga ut lagkassan. </a:t>
            </a:r>
            <a:endParaRPr lang="sv-SE" sz="1400" dirty="0" smtClean="0">
              <a:solidFill>
                <a:schemeClr val="bg1"/>
              </a:solidFill>
            </a:endParaRPr>
          </a:p>
          <a:p>
            <a:r>
              <a:rPr lang="sv-SE" sz="1400" dirty="0" smtClean="0">
                <a:solidFill>
                  <a:schemeClr val="bg1"/>
                </a:solidFill>
              </a:rPr>
              <a:t>Säljer </a:t>
            </a:r>
            <a:r>
              <a:rPr lang="sv-SE" sz="1400" dirty="0">
                <a:solidFill>
                  <a:schemeClr val="bg1"/>
                </a:solidFill>
              </a:rPr>
              <a:t>spelaren mellan 5-8 paket går hälften av dessa till laget och hälften till klubben. Skulle spelaren sälja 9 paket eller fler går allt över 9 paket till laget. </a:t>
            </a:r>
            <a:endParaRPr lang="sv-SE" sz="1400" dirty="0" smtClean="0">
              <a:solidFill>
                <a:schemeClr val="bg1"/>
              </a:solidFill>
            </a:endParaRPr>
          </a:p>
          <a:p>
            <a:r>
              <a:rPr lang="sv-SE" sz="1400" dirty="0" smtClean="0">
                <a:solidFill>
                  <a:schemeClr val="bg1"/>
                </a:solidFill>
              </a:rPr>
              <a:t>En </a:t>
            </a:r>
            <a:r>
              <a:rPr lang="sv-SE" sz="1400" dirty="0">
                <a:solidFill>
                  <a:schemeClr val="bg1"/>
                </a:solidFill>
              </a:rPr>
              <a:t>annan nyhet är att man inte har möjligheten att köpa sig fri. Alla ska </a:t>
            </a:r>
            <a:r>
              <a:rPr lang="sv-SE" sz="1400" dirty="0" smtClean="0">
                <a:solidFill>
                  <a:schemeClr val="bg1"/>
                </a:solidFill>
              </a:rPr>
              <a:t>sälja.</a:t>
            </a:r>
            <a:endParaRPr lang="sv-SE" sz="1400" dirty="0">
              <a:solidFill>
                <a:schemeClr val="bg1"/>
              </a:solidFill>
            </a:endParaRPr>
          </a:p>
        </p:txBody>
      </p:sp>
      <p:grpSp>
        <p:nvGrpSpPr>
          <p:cNvPr id="4" name="Grupp 3"/>
          <p:cNvGrpSpPr/>
          <p:nvPr/>
        </p:nvGrpSpPr>
        <p:grpSpPr>
          <a:xfrm>
            <a:off x="5436096" y="3210133"/>
            <a:ext cx="3478481" cy="1809889"/>
            <a:chOff x="5436096" y="3091430"/>
            <a:chExt cx="3478481" cy="1809889"/>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4698" r="64952"/>
            <a:stretch/>
          </p:blipFill>
          <p:spPr bwMode="auto">
            <a:xfrm>
              <a:off x="7136945" y="3091430"/>
              <a:ext cx="901919" cy="180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397" t="52391"/>
            <a:stretch/>
          </p:blipFill>
          <p:spPr bwMode="auto">
            <a:xfrm>
              <a:off x="7993781" y="3091430"/>
              <a:ext cx="920796" cy="180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62940" b="50000"/>
            <a:stretch/>
          </p:blipFill>
          <p:spPr bwMode="auto">
            <a:xfrm>
              <a:off x="5436096" y="3091430"/>
              <a:ext cx="864096" cy="180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1024" b="50000"/>
            <a:stretch/>
          </p:blipFill>
          <p:spPr bwMode="auto">
            <a:xfrm>
              <a:off x="6228184" y="3091430"/>
              <a:ext cx="908762" cy="1809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9" name="Platshållare för innehåll 2"/>
          <p:cNvSpPr txBox="1">
            <a:spLocks/>
          </p:cNvSpPr>
          <p:nvPr/>
        </p:nvSpPr>
        <p:spPr>
          <a:xfrm>
            <a:off x="467544" y="3091430"/>
            <a:ext cx="4896544" cy="33944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sz="1400" dirty="0" smtClean="0">
                <a:solidFill>
                  <a:schemeClr val="bg1"/>
                </a:solidFill>
              </a:rPr>
              <a:t>Varje lag administrerar sin försäljning, vad varje spelare beställt, antal paket av respektive sort. En ledare i varje lag (Pär) ansvarar för att varje spelare/förälder </a:t>
            </a:r>
            <a:r>
              <a:rPr lang="sv-SE" sz="1400" dirty="0" err="1" smtClean="0">
                <a:solidFill>
                  <a:schemeClr val="bg1"/>
                </a:solidFill>
              </a:rPr>
              <a:t>swischar</a:t>
            </a:r>
            <a:r>
              <a:rPr lang="sv-SE" sz="1400" dirty="0" smtClean="0">
                <a:solidFill>
                  <a:schemeClr val="bg1"/>
                </a:solidFill>
              </a:rPr>
              <a:t> pengar till sitt privata konto. 175kr/kaffepaket gäller, det innebär att alla spelare minst ska ha </a:t>
            </a:r>
            <a:r>
              <a:rPr lang="sv-SE" sz="1400" dirty="0" err="1" smtClean="0">
                <a:solidFill>
                  <a:schemeClr val="bg1"/>
                </a:solidFill>
              </a:rPr>
              <a:t>swischat</a:t>
            </a:r>
            <a:r>
              <a:rPr lang="sv-SE" sz="1400" dirty="0" smtClean="0">
                <a:solidFill>
                  <a:schemeClr val="bg1"/>
                </a:solidFill>
              </a:rPr>
              <a:t> ansvarig ledare 700kr/</a:t>
            </a:r>
            <a:r>
              <a:rPr lang="sv-SE" sz="1400" dirty="0" err="1" smtClean="0">
                <a:solidFill>
                  <a:schemeClr val="bg1"/>
                </a:solidFill>
              </a:rPr>
              <a:t>pers</a:t>
            </a:r>
            <a:r>
              <a:rPr lang="sv-SE" sz="1400" dirty="0" smtClean="0">
                <a:solidFill>
                  <a:schemeClr val="bg1"/>
                </a:solidFill>
              </a:rPr>
              <a:t> (4st kaffepaketx175kr=700).</a:t>
            </a:r>
          </a:p>
          <a:p>
            <a:r>
              <a:rPr lang="sv-SE" sz="1400" dirty="0" smtClean="0">
                <a:solidFill>
                  <a:schemeClr val="bg1"/>
                </a:solidFill>
              </a:rPr>
              <a:t>Upphämtning kommer att ske på Gethagen vid två tillfällen. </a:t>
            </a:r>
            <a:endParaRPr lang="sv-SE" sz="1400" dirty="0">
              <a:solidFill>
                <a:schemeClr val="bg1"/>
              </a:solidFill>
            </a:endParaRPr>
          </a:p>
        </p:txBody>
      </p:sp>
    </p:spTree>
    <p:extLst>
      <p:ext uri="{BB962C8B-B14F-4D97-AF65-F5344CB8AC3E}">
        <p14:creationId xmlns:p14="http://schemas.microsoft.com/office/powerpoint/2010/main" val="4202987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Kommunikation</a:t>
            </a:r>
            <a:endParaRPr lang="sv-SE" dirty="0">
              <a:solidFill>
                <a:schemeClr val="bg1"/>
              </a:solidFill>
            </a:endParaRPr>
          </a:p>
        </p:txBody>
      </p:sp>
      <p:sp>
        <p:nvSpPr>
          <p:cNvPr id="3" name="Platshållare för innehåll 2"/>
          <p:cNvSpPr>
            <a:spLocks noGrp="1"/>
          </p:cNvSpPr>
          <p:nvPr>
            <p:ph idx="1"/>
          </p:nvPr>
        </p:nvSpPr>
        <p:spPr/>
        <p:txBody>
          <a:bodyPr>
            <a:normAutofit fontScale="92500" lnSpcReduction="20000"/>
          </a:bodyPr>
          <a:lstStyle/>
          <a:p>
            <a:r>
              <a:rPr lang="sv-SE" dirty="0" smtClean="0">
                <a:solidFill>
                  <a:schemeClr val="bg1"/>
                </a:solidFill>
              </a:rPr>
              <a:t>Officiell information och kallelser genom laget.se </a:t>
            </a:r>
          </a:p>
          <a:p>
            <a:pPr lvl="1"/>
            <a:r>
              <a:rPr lang="sv-SE" dirty="0" smtClean="0">
                <a:solidFill>
                  <a:schemeClr val="bg1"/>
                </a:solidFill>
              </a:rPr>
              <a:t>se till att ni har notiser aktiverade</a:t>
            </a:r>
          </a:p>
          <a:p>
            <a:r>
              <a:rPr lang="sv-SE" dirty="0" smtClean="0">
                <a:solidFill>
                  <a:schemeClr val="bg1"/>
                </a:solidFill>
              </a:rPr>
              <a:t>Ni behöver inte meddela frånvaro vid träningar</a:t>
            </a:r>
          </a:p>
          <a:p>
            <a:pPr lvl="1"/>
            <a:r>
              <a:rPr lang="sv-SE" dirty="0" smtClean="0">
                <a:solidFill>
                  <a:schemeClr val="bg1"/>
                </a:solidFill>
              </a:rPr>
              <a:t>Vid udda träningstider så skickar vi ut förfrågan</a:t>
            </a:r>
          </a:p>
          <a:p>
            <a:r>
              <a:rPr lang="sv-SE" dirty="0" smtClean="0">
                <a:solidFill>
                  <a:schemeClr val="bg1"/>
                </a:solidFill>
              </a:rPr>
              <a:t>Svara snarast möjligt på kallelser (särskilt till matcher)</a:t>
            </a:r>
          </a:p>
          <a:p>
            <a:r>
              <a:rPr lang="sv-SE" dirty="0" smtClean="0">
                <a:solidFill>
                  <a:schemeClr val="bg1"/>
                </a:solidFill>
              </a:rPr>
              <a:t>Bilder mm delas med fördel genom vår </a:t>
            </a:r>
            <a:r>
              <a:rPr lang="sv-SE" dirty="0" err="1" smtClean="0">
                <a:solidFill>
                  <a:schemeClr val="bg1"/>
                </a:solidFill>
              </a:rPr>
              <a:t>facebookgrupp</a:t>
            </a:r>
            <a:endParaRPr lang="sv-SE" dirty="0" smtClean="0">
              <a:solidFill>
                <a:schemeClr val="bg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9702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Träningsupplägg/spelidé</a:t>
            </a:r>
            <a:endParaRPr lang="sv-SE" dirty="0">
              <a:solidFill>
                <a:schemeClr val="bg1"/>
              </a:solidFill>
            </a:endParaRPr>
          </a:p>
        </p:txBody>
      </p:sp>
      <p:sp>
        <p:nvSpPr>
          <p:cNvPr id="3" name="Platshållare för innehåll 2"/>
          <p:cNvSpPr>
            <a:spLocks noGrp="1"/>
          </p:cNvSpPr>
          <p:nvPr>
            <p:ph idx="1"/>
          </p:nvPr>
        </p:nvSpPr>
        <p:spPr/>
        <p:txBody>
          <a:bodyPr>
            <a:normAutofit fontScale="85000" lnSpcReduction="20000"/>
          </a:bodyPr>
          <a:lstStyle/>
          <a:p>
            <a:r>
              <a:rPr lang="sv-SE" dirty="0" smtClean="0">
                <a:solidFill>
                  <a:schemeClr val="bg1"/>
                </a:solidFill>
              </a:rPr>
              <a:t>Inget krav på gemensam dusch efteråt</a:t>
            </a:r>
          </a:p>
          <a:p>
            <a:r>
              <a:rPr lang="sv-SE" dirty="0" smtClean="0">
                <a:solidFill>
                  <a:schemeClr val="bg1"/>
                </a:solidFill>
              </a:rPr>
              <a:t>Sällan matchspel på onsdagsträningen, </a:t>
            </a:r>
            <a:r>
              <a:rPr lang="sv-SE" dirty="0" err="1" smtClean="0">
                <a:solidFill>
                  <a:schemeClr val="bg1"/>
                </a:solidFill>
              </a:rPr>
              <a:t>pga</a:t>
            </a:r>
            <a:r>
              <a:rPr lang="sv-SE" dirty="0" smtClean="0">
                <a:solidFill>
                  <a:schemeClr val="bg1"/>
                </a:solidFill>
              </a:rPr>
              <a:t> smal hall</a:t>
            </a:r>
          </a:p>
          <a:p>
            <a:r>
              <a:rPr lang="sv-SE" dirty="0" smtClean="0">
                <a:solidFill>
                  <a:schemeClr val="bg1"/>
                </a:solidFill>
              </a:rPr>
              <a:t>Försvarsspel (3-3 och 6-0, 5-1. Teknik, position)</a:t>
            </a:r>
          </a:p>
          <a:p>
            <a:r>
              <a:rPr lang="sv-SE" dirty="0" smtClean="0">
                <a:solidFill>
                  <a:schemeClr val="bg1"/>
                </a:solidFill>
              </a:rPr>
              <a:t>Anfallsspel (kontringar, enkla kombinationer, spärr, rulla boll)</a:t>
            </a:r>
          </a:p>
          <a:p>
            <a:r>
              <a:rPr lang="sv-SE" dirty="0" smtClean="0">
                <a:solidFill>
                  <a:schemeClr val="bg1"/>
                </a:solidFill>
              </a:rPr>
              <a:t>Individuell teknik (bollbehandling, skott, fotarbete, inställning)</a:t>
            </a:r>
          </a:p>
          <a:p>
            <a:r>
              <a:rPr lang="sv-SE" dirty="0" smtClean="0">
                <a:solidFill>
                  <a:schemeClr val="bg1"/>
                </a:solidFill>
              </a:rPr>
              <a:t>Regler</a:t>
            </a:r>
          </a:p>
          <a:p>
            <a:endParaRPr lang="sv-SE" dirty="0" smtClean="0">
              <a:solidFill>
                <a:schemeClr val="bg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679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Seriespel</a:t>
            </a:r>
            <a:endParaRPr lang="sv-SE" dirty="0">
              <a:solidFill>
                <a:schemeClr val="bg1"/>
              </a:solidFill>
            </a:endParaRPr>
          </a:p>
        </p:txBody>
      </p:sp>
      <p:sp>
        <p:nvSpPr>
          <p:cNvPr id="3" name="Platshållare för innehåll 2"/>
          <p:cNvSpPr>
            <a:spLocks noGrp="1"/>
          </p:cNvSpPr>
          <p:nvPr>
            <p:ph idx="1"/>
          </p:nvPr>
        </p:nvSpPr>
        <p:spPr/>
        <p:txBody>
          <a:bodyPr>
            <a:normAutofit/>
          </a:bodyPr>
          <a:lstStyle/>
          <a:p>
            <a:r>
              <a:rPr lang="sv-SE" dirty="0" smtClean="0">
                <a:solidFill>
                  <a:schemeClr val="bg1"/>
                </a:solidFill>
              </a:rPr>
              <a:t>P13 Väst SD 2 Sydost</a:t>
            </a:r>
          </a:p>
          <a:p>
            <a:pPr lvl="1"/>
            <a:r>
              <a:rPr lang="sv-SE" dirty="0" smtClean="0">
                <a:solidFill>
                  <a:schemeClr val="bg1"/>
                </a:solidFill>
              </a:rPr>
              <a:t>Hallby, Ulricehamn, Bankeryd, Eksjö, Skara, Lidköping, Hjo, Tidaholm, Falköping</a:t>
            </a:r>
          </a:p>
          <a:p>
            <a:pPr lvl="1"/>
            <a:r>
              <a:rPr lang="sv-SE" dirty="0" smtClean="0">
                <a:solidFill>
                  <a:schemeClr val="bg1"/>
                </a:solidFill>
              </a:rPr>
              <a:t>Alla lag möts 3 gånger</a:t>
            </a:r>
          </a:p>
          <a:p>
            <a:r>
              <a:rPr lang="sv-SE" dirty="0" smtClean="0">
                <a:solidFill>
                  <a:schemeClr val="bg1"/>
                </a:solidFill>
              </a:rPr>
              <a:t>Inga fasta positioner, inkl. målvakt</a:t>
            </a:r>
          </a:p>
          <a:p>
            <a:r>
              <a:rPr lang="sv-SE" dirty="0" smtClean="0">
                <a:solidFill>
                  <a:schemeClr val="bg1"/>
                </a:solidFill>
              </a:rPr>
              <a:t>Lika mycket speltid för alla</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5408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bg1"/>
                </a:solidFill>
              </a:rPr>
              <a:t>C</a:t>
            </a:r>
            <a:r>
              <a:rPr lang="sv-SE" dirty="0" smtClean="0">
                <a:solidFill>
                  <a:schemeClr val="bg1"/>
                </a:solidFill>
              </a:rPr>
              <a:t>uper</a:t>
            </a:r>
            <a:endParaRPr lang="sv-SE" dirty="0">
              <a:solidFill>
                <a:schemeClr val="bg1"/>
              </a:solidFill>
            </a:endParaRPr>
          </a:p>
        </p:txBody>
      </p:sp>
      <p:sp>
        <p:nvSpPr>
          <p:cNvPr id="3" name="Platshållare för innehåll 2"/>
          <p:cNvSpPr>
            <a:spLocks noGrp="1"/>
          </p:cNvSpPr>
          <p:nvPr>
            <p:ph idx="1"/>
          </p:nvPr>
        </p:nvSpPr>
        <p:spPr/>
        <p:txBody>
          <a:bodyPr>
            <a:normAutofit/>
          </a:bodyPr>
          <a:lstStyle/>
          <a:p>
            <a:r>
              <a:rPr lang="sv-SE" dirty="0" smtClean="0">
                <a:solidFill>
                  <a:schemeClr val="bg1"/>
                </a:solidFill>
              </a:rPr>
              <a:t>Hallbybollen, Jönköping 4-6 januari - 1 lag</a:t>
            </a:r>
          </a:p>
          <a:p>
            <a:r>
              <a:rPr lang="sv-SE" dirty="0" err="1" smtClean="0">
                <a:solidFill>
                  <a:schemeClr val="bg1"/>
                </a:solidFill>
              </a:rPr>
              <a:t>Säsongsavslutningscup</a:t>
            </a:r>
            <a:r>
              <a:rPr lang="sv-SE" dirty="0">
                <a:solidFill>
                  <a:schemeClr val="bg1"/>
                </a:solidFill>
              </a:rPr>
              <a:t> </a:t>
            </a:r>
            <a:r>
              <a:rPr lang="sv-SE" dirty="0" smtClean="0">
                <a:solidFill>
                  <a:schemeClr val="bg1"/>
                </a:solidFill>
              </a:rPr>
              <a:t>till våren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4852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Frågor?</a:t>
            </a:r>
            <a:endParaRPr lang="sv-SE" dirty="0">
              <a:solidFill>
                <a:schemeClr val="bg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2211710"/>
            <a:ext cx="1215578" cy="1215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2299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Anteckningar från mötet</a:t>
            </a:r>
            <a:endParaRPr lang="sv-SE" dirty="0">
              <a:solidFill>
                <a:schemeClr val="bg1"/>
              </a:solidFill>
            </a:endParaRPr>
          </a:p>
        </p:txBody>
      </p:sp>
      <p:sp>
        <p:nvSpPr>
          <p:cNvPr id="3" name="Platshållare för innehåll 2"/>
          <p:cNvSpPr>
            <a:spLocks noGrp="1"/>
          </p:cNvSpPr>
          <p:nvPr>
            <p:ph idx="1"/>
          </p:nvPr>
        </p:nvSpPr>
        <p:spPr/>
        <p:txBody>
          <a:bodyPr>
            <a:noAutofit/>
          </a:bodyPr>
          <a:lstStyle/>
          <a:p>
            <a:r>
              <a:rPr lang="sv-SE" sz="1600" dirty="0" smtClean="0">
                <a:solidFill>
                  <a:schemeClr val="bg1"/>
                </a:solidFill>
              </a:rPr>
              <a:t>Målsättningen är att byta Månhallen mot en fullstor hall under säsongen. Rebecca och David driver detta.</a:t>
            </a:r>
          </a:p>
          <a:p>
            <a:r>
              <a:rPr lang="sv-SE" sz="1600" dirty="0" smtClean="0">
                <a:solidFill>
                  <a:schemeClr val="bg1"/>
                </a:solidFill>
              </a:rPr>
              <a:t>Det är möjligt att skaffa gymkort på Nordic </a:t>
            </a:r>
            <a:r>
              <a:rPr lang="sv-SE" sz="1600" dirty="0" err="1" smtClean="0">
                <a:solidFill>
                  <a:schemeClr val="bg1"/>
                </a:solidFill>
              </a:rPr>
              <a:t>Wellness</a:t>
            </a:r>
            <a:r>
              <a:rPr lang="sv-SE" sz="1600" dirty="0" smtClean="0">
                <a:solidFill>
                  <a:schemeClr val="bg1"/>
                </a:solidFill>
              </a:rPr>
              <a:t> genom Hallby, till en kostnad av 2395kr för 12 månader. Kontakta Rebecca för </a:t>
            </a:r>
            <a:r>
              <a:rPr lang="sv-SE" sz="1600" dirty="0">
                <a:solidFill>
                  <a:schemeClr val="bg1"/>
                </a:solidFill>
              </a:rPr>
              <a:t>detaljer </a:t>
            </a:r>
            <a:r>
              <a:rPr lang="sv-SE" sz="1600" dirty="0" smtClean="0">
                <a:solidFill>
                  <a:schemeClr val="bg1"/>
                </a:solidFill>
              </a:rPr>
              <a:t>(</a:t>
            </a:r>
            <a:r>
              <a:rPr lang="sv-SE" sz="1600" dirty="0" smtClean="0">
                <a:solidFill>
                  <a:schemeClr val="bg1"/>
                </a:solidFill>
                <a:hlinkClick r:id="rId2"/>
              </a:rPr>
              <a:t>rebecca.johannesson@hallbyhandboll.se</a:t>
            </a:r>
            <a:r>
              <a:rPr lang="sv-SE" sz="1600" dirty="0" smtClean="0">
                <a:solidFill>
                  <a:schemeClr val="bg1"/>
                </a:solidFill>
              </a:rPr>
              <a:t>).</a:t>
            </a:r>
          </a:p>
          <a:p>
            <a:r>
              <a:rPr lang="sv-SE" sz="1600" dirty="0" smtClean="0">
                <a:solidFill>
                  <a:schemeClr val="bg1"/>
                </a:solidFill>
              </a:rPr>
              <a:t>Påminn grabbarna om när det är hemmamatcher för A-laget i Arenan (det är ju gratis inträde för grabbarna). Det är kul om det blir ett gäng som går ibland.</a:t>
            </a:r>
          </a:p>
          <a:p>
            <a:r>
              <a:rPr lang="sv-SE" sz="1600" dirty="0" smtClean="0">
                <a:solidFill>
                  <a:schemeClr val="bg1"/>
                </a:solidFill>
              </a:rPr>
              <a:t>Det är möjligt för laget att sälja fika vid hemmamatcherna i Hisingstorpshallen. Någon förälder behöver hålla i det i så fall.</a:t>
            </a:r>
          </a:p>
          <a:p>
            <a:r>
              <a:rPr lang="sv-SE" sz="1600" dirty="0" smtClean="0">
                <a:solidFill>
                  <a:schemeClr val="bg1"/>
                </a:solidFill>
              </a:rPr>
              <a:t>Finns det intresse att </a:t>
            </a:r>
            <a:r>
              <a:rPr lang="sv-SE" sz="1600" dirty="0" err="1" smtClean="0">
                <a:solidFill>
                  <a:schemeClr val="bg1"/>
                </a:solidFill>
              </a:rPr>
              <a:t>streama</a:t>
            </a:r>
            <a:r>
              <a:rPr lang="sv-SE" sz="1600" dirty="0" smtClean="0">
                <a:solidFill>
                  <a:schemeClr val="bg1"/>
                </a:solidFill>
              </a:rPr>
              <a:t> matcher?</a:t>
            </a:r>
            <a:endParaRPr lang="sv-SE" sz="1600" dirty="0" smtClean="0">
              <a:solidFill>
                <a:schemeClr val="bg1"/>
              </a:solidFill>
            </a:endParaRPr>
          </a:p>
        </p:txBody>
      </p:sp>
    </p:spTree>
    <p:extLst>
      <p:ext uri="{BB962C8B-B14F-4D97-AF65-F5344CB8AC3E}">
        <p14:creationId xmlns:p14="http://schemas.microsoft.com/office/powerpoint/2010/main" val="1791867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Dagordning</a:t>
            </a:r>
            <a:endParaRPr lang="sv-SE" dirty="0">
              <a:solidFill>
                <a:schemeClr val="bg1"/>
              </a:solidFill>
            </a:endParaRPr>
          </a:p>
        </p:txBody>
      </p:sp>
      <p:sp>
        <p:nvSpPr>
          <p:cNvPr id="3" name="Platshållare för innehåll 2"/>
          <p:cNvSpPr>
            <a:spLocks noGrp="1"/>
          </p:cNvSpPr>
          <p:nvPr>
            <p:ph idx="1"/>
          </p:nvPr>
        </p:nvSpPr>
        <p:spPr/>
        <p:txBody>
          <a:bodyPr>
            <a:normAutofit fontScale="92500" lnSpcReduction="20000"/>
          </a:bodyPr>
          <a:lstStyle/>
          <a:p>
            <a:r>
              <a:rPr lang="sv-SE" dirty="0" smtClean="0">
                <a:solidFill>
                  <a:schemeClr val="bg1"/>
                </a:solidFill>
              </a:rPr>
              <a:t>Ledare</a:t>
            </a:r>
          </a:p>
          <a:p>
            <a:r>
              <a:rPr lang="sv-SE" dirty="0" smtClean="0">
                <a:solidFill>
                  <a:schemeClr val="bg1"/>
                </a:solidFill>
              </a:rPr>
              <a:t>Träningstider</a:t>
            </a:r>
          </a:p>
          <a:p>
            <a:r>
              <a:rPr lang="sv-SE" dirty="0" smtClean="0">
                <a:solidFill>
                  <a:schemeClr val="bg1"/>
                </a:solidFill>
              </a:rPr>
              <a:t>Föräldrarnas roll</a:t>
            </a:r>
          </a:p>
          <a:p>
            <a:r>
              <a:rPr lang="sv-SE" dirty="0" smtClean="0">
                <a:solidFill>
                  <a:schemeClr val="bg1"/>
                </a:solidFill>
              </a:rPr>
              <a:t>Ekonomi</a:t>
            </a:r>
          </a:p>
          <a:p>
            <a:r>
              <a:rPr lang="sv-SE" dirty="0" smtClean="0">
                <a:solidFill>
                  <a:schemeClr val="bg1"/>
                </a:solidFill>
              </a:rPr>
              <a:t>Kommunikation</a:t>
            </a:r>
          </a:p>
          <a:p>
            <a:r>
              <a:rPr lang="sv-SE" dirty="0" smtClean="0">
                <a:solidFill>
                  <a:schemeClr val="bg1"/>
                </a:solidFill>
              </a:rPr>
              <a:t>Träningsupplägg</a:t>
            </a:r>
          </a:p>
          <a:p>
            <a:r>
              <a:rPr lang="sv-SE" dirty="0" smtClean="0">
                <a:solidFill>
                  <a:schemeClr val="bg1"/>
                </a:solidFill>
              </a:rPr>
              <a:t>Seriespel, cuper</a:t>
            </a:r>
            <a:endParaRPr lang="sv-SE" dirty="0">
              <a:solidFill>
                <a:schemeClr val="bg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953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Ledare</a:t>
            </a:r>
            <a:endParaRPr lang="sv-SE" dirty="0">
              <a:solidFill>
                <a:schemeClr val="bg1"/>
              </a:solidFill>
            </a:endParaRPr>
          </a:p>
        </p:txBody>
      </p:sp>
      <p:sp>
        <p:nvSpPr>
          <p:cNvPr id="3" name="Platshållare för innehåll 2"/>
          <p:cNvSpPr>
            <a:spLocks noGrp="1"/>
          </p:cNvSpPr>
          <p:nvPr>
            <p:ph idx="1"/>
          </p:nvPr>
        </p:nvSpPr>
        <p:spPr/>
        <p:txBody>
          <a:bodyPr>
            <a:normAutofit/>
          </a:bodyPr>
          <a:lstStyle/>
          <a:p>
            <a:r>
              <a:rPr lang="sv-SE" sz="2800" dirty="0" smtClean="0">
                <a:solidFill>
                  <a:schemeClr val="bg1"/>
                </a:solidFill>
              </a:rPr>
              <a:t>Fredrik Fridholm (070-839 27 01)</a:t>
            </a:r>
          </a:p>
          <a:p>
            <a:r>
              <a:rPr lang="sv-SE" sz="2800" dirty="0" smtClean="0">
                <a:solidFill>
                  <a:schemeClr val="bg1"/>
                </a:solidFill>
              </a:rPr>
              <a:t>Pär Forsman (070-233 13 97)</a:t>
            </a:r>
          </a:p>
          <a:p>
            <a:endParaRPr lang="sv-SE" sz="2800" dirty="0">
              <a:solidFill>
                <a:schemeClr val="bg1"/>
              </a:solidFill>
            </a:endParaRPr>
          </a:p>
          <a:p>
            <a:r>
              <a:rPr lang="sv-SE" sz="2800" dirty="0" smtClean="0">
                <a:solidFill>
                  <a:schemeClr val="bg1"/>
                </a:solidFill>
              </a:rPr>
              <a:t>Ungdomsansvariga: David </a:t>
            </a:r>
            <a:r>
              <a:rPr lang="sv-SE" sz="2800" dirty="0" err="1" smtClean="0">
                <a:solidFill>
                  <a:schemeClr val="bg1"/>
                </a:solidFill>
              </a:rPr>
              <a:t>Dickner</a:t>
            </a:r>
            <a:r>
              <a:rPr lang="sv-SE" sz="2800" dirty="0" smtClean="0">
                <a:solidFill>
                  <a:schemeClr val="bg1"/>
                </a:solidFill>
              </a:rPr>
              <a:t>, Pål </a:t>
            </a:r>
            <a:r>
              <a:rPr lang="sv-SE" sz="2800" dirty="0" err="1" smtClean="0">
                <a:solidFill>
                  <a:schemeClr val="bg1"/>
                </a:solidFill>
              </a:rPr>
              <a:t>Wetterbrandt</a:t>
            </a:r>
            <a:endParaRPr lang="sv-SE" sz="2800" dirty="0">
              <a:solidFill>
                <a:schemeClr val="bg1"/>
              </a:solidFill>
            </a:endParaRPr>
          </a:p>
          <a:p>
            <a:pPr marL="0" indent="0">
              <a:buNone/>
            </a:pPr>
            <a:endParaRPr lang="sv-SE" sz="2800" dirty="0">
              <a:solidFill>
                <a:srgbClr val="FF0000"/>
              </a:solidFill>
            </a:endParaRPr>
          </a:p>
          <a:p>
            <a:endParaRPr lang="sv-SE" sz="2800" dirty="0">
              <a:solidFill>
                <a:schemeClr val="bg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184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Träningstider</a:t>
            </a:r>
            <a:endParaRPr lang="sv-SE" dirty="0">
              <a:solidFill>
                <a:schemeClr val="bg1"/>
              </a:solidFill>
            </a:endParaRPr>
          </a:p>
        </p:txBody>
      </p:sp>
      <p:sp>
        <p:nvSpPr>
          <p:cNvPr id="3" name="Platshållare för innehåll 2"/>
          <p:cNvSpPr>
            <a:spLocks noGrp="1"/>
          </p:cNvSpPr>
          <p:nvPr>
            <p:ph idx="1"/>
          </p:nvPr>
        </p:nvSpPr>
        <p:spPr/>
        <p:txBody>
          <a:bodyPr/>
          <a:lstStyle/>
          <a:p>
            <a:r>
              <a:rPr lang="sv-SE" dirty="0" smtClean="0">
                <a:solidFill>
                  <a:schemeClr val="bg1"/>
                </a:solidFill>
              </a:rPr>
              <a:t>Onsdagar – Månhallen 19:00-20:00 (uppvärmning löpning 18:30)</a:t>
            </a:r>
          </a:p>
          <a:p>
            <a:r>
              <a:rPr lang="sv-SE" dirty="0" smtClean="0">
                <a:solidFill>
                  <a:schemeClr val="bg1"/>
                </a:solidFill>
              </a:rPr>
              <a:t>Torsdagar – Hisingstorpshallen 19:45-21:00</a:t>
            </a:r>
            <a:endParaRPr lang="sv-SE" dirty="0">
              <a:solidFill>
                <a:schemeClr val="bg1"/>
              </a:solidFill>
            </a:endParaRPr>
          </a:p>
        </p:txBody>
      </p:sp>
    </p:spTree>
    <p:extLst>
      <p:ext uri="{BB962C8B-B14F-4D97-AF65-F5344CB8AC3E}">
        <p14:creationId xmlns:p14="http://schemas.microsoft.com/office/powerpoint/2010/main" val="620618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Föräldrarnas roll</a:t>
            </a:r>
            <a:endParaRPr lang="sv-SE" dirty="0">
              <a:solidFill>
                <a:schemeClr val="bg1"/>
              </a:solidFill>
            </a:endParaRPr>
          </a:p>
        </p:txBody>
      </p:sp>
      <p:sp>
        <p:nvSpPr>
          <p:cNvPr id="3" name="Platshållare för innehåll 2"/>
          <p:cNvSpPr>
            <a:spLocks noGrp="1"/>
          </p:cNvSpPr>
          <p:nvPr>
            <p:ph idx="1"/>
          </p:nvPr>
        </p:nvSpPr>
        <p:spPr/>
        <p:txBody>
          <a:bodyPr>
            <a:normAutofit fontScale="85000" lnSpcReduction="20000"/>
          </a:bodyPr>
          <a:lstStyle/>
          <a:p>
            <a:r>
              <a:rPr lang="sv-SE" dirty="0" smtClean="0">
                <a:solidFill>
                  <a:schemeClr val="bg1"/>
                </a:solidFill>
              </a:rPr>
              <a:t>Uppmuntra, visa intresse, ställ frågor</a:t>
            </a:r>
          </a:p>
          <a:p>
            <a:r>
              <a:rPr lang="sv-SE" dirty="0" smtClean="0">
                <a:solidFill>
                  <a:schemeClr val="bg1"/>
                </a:solidFill>
              </a:rPr>
              <a:t>Ha fokus på lagets prestation (inte resultat)</a:t>
            </a:r>
          </a:p>
          <a:p>
            <a:r>
              <a:rPr lang="sv-SE" dirty="0" smtClean="0">
                <a:solidFill>
                  <a:schemeClr val="bg1"/>
                </a:solidFill>
              </a:rPr>
              <a:t>Köra till och från matcher/cuper</a:t>
            </a:r>
          </a:p>
          <a:p>
            <a:r>
              <a:rPr lang="sv-SE" dirty="0" smtClean="0">
                <a:solidFill>
                  <a:schemeClr val="bg1"/>
                </a:solidFill>
              </a:rPr>
              <a:t>Sitta i sekretariatet (vilka har FU1-utb.?)</a:t>
            </a:r>
          </a:p>
          <a:p>
            <a:pPr lvl="1"/>
            <a:r>
              <a:rPr lang="sv-SE" dirty="0" smtClean="0">
                <a:solidFill>
                  <a:schemeClr val="bg1"/>
                </a:solidFill>
              </a:rPr>
              <a:t>Vilka sitter på första hemmamatcherna?</a:t>
            </a:r>
          </a:p>
          <a:p>
            <a:r>
              <a:rPr lang="sv-SE" dirty="0" smtClean="0">
                <a:solidFill>
                  <a:schemeClr val="bg1"/>
                </a:solidFill>
              </a:rPr>
              <a:t>Hjälpa till på Hallbybollen (4-6 jan 2024)</a:t>
            </a:r>
          </a:p>
          <a:p>
            <a:r>
              <a:rPr lang="sv-SE" dirty="0" smtClean="0">
                <a:solidFill>
                  <a:schemeClr val="bg1"/>
                </a:solidFill>
              </a:rPr>
              <a:t>Hjälpa till som matchvärdar (8 dec)</a:t>
            </a:r>
          </a:p>
          <a:p>
            <a:r>
              <a:rPr lang="sv-SE" dirty="0" smtClean="0">
                <a:solidFill>
                  <a:schemeClr val="bg1"/>
                </a:solidFill>
              </a:rPr>
              <a:t>Hålla i ev. försäljning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384" y="123478"/>
            <a:ext cx="1000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5676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bg1"/>
                </a:solidFill>
              </a:rPr>
              <a:t>Barn (och föräldrar)</a:t>
            </a:r>
            <a:endParaRPr lang="sv-SE" dirty="0">
              <a:solidFill>
                <a:schemeClr val="bg1"/>
              </a:solidFill>
            </a:endParaRPr>
          </a:p>
        </p:txBody>
      </p:sp>
      <p:sp>
        <p:nvSpPr>
          <p:cNvPr id="3" name="Platshållare för innehåll 2"/>
          <p:cNvSpPr>
            <a:spLocks noGrp="1"/>
          </p:cNvSpPr>
          <p:nvPr>
            <p:ph idx="1"/>
          </p:nvPr>
        </p:nvSpPr>
        <p:spPr/>
        <p:txBody>
          <a:bodyPr/>
          <a:lstStyle/>
          <a:p>
            <a:r>
              <a:rPr lang="sv-SE" dirty="0" smtClean="0">
                <a:solidFill>
                  <a:schemeClr val="bg1"/>
                </a:solidFill>
              </a:rPr>
              <a:t>Kom i tid</a:t>
            </a:r>
          </a:p>
          <a:p>
            <a:r>
              <a:rPr lang="sv-SE" dirty="0" smtClean="0">
                <a:solidFill>
                  <a:schemeClr val="bg1"/>
                </a:solidFill>
              </a:rPr>
              <a:t>Ha på dig rätt utrustning, var klar när träning/match börjar</a:t>
            </a:r>
          </a:p>
          <a:p>
            <a:r>
              <a:rPr lang="sv-SE" dirty="0" smtClean="0">
                <a:solidFill>
                  <a:schemeClr val="bg1"/>
                </a:solidFill>
              </a:rPr>
              <a:t>Se till att du har fyllt på med mat och vätska (lagom långt innan träning/match)</a:t>
            </a:r>
          </a:p>
          <a:p>
            <a:r>
              <a:rPr lang="sv-SE" dirty="0" smtClean="0">
                <a:solidFill>
                  <a:schemeClr val="bg1"/>
                </a:solidFill>
              </a:rPr>
              <a:t>Ta hand om dig vid sjukdom och skada</a:t>
            </a:r>
            <a:endParaRPr lang="sv-SE" dirty="0">
              <a:solidFill>
                <a:schemeClr val="bg1"/>
              </a:solidFill>
            </a:endParaRPr>
          </a:p>
        </p:txBody>
      </p:sp>
    </p:spTree>
    <p:extLst>
      <p:ext uri="{BB962C8B-B14F-4D97-AF65-F5344CB8AC3E}">
        <p14:creationId xmlns:p14="http://schemas.microsoft.com/office/powerpoint/2010/main" val="728544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7D1EAD21-B105-43D5-B70F-EC936A62D53B}"/>
              </a:ext>
            </a:extLst>
          </p:cNvPr>
          <p:cNvSpPr>
            <a:spLocks noGrp="1"/>
          </p:cNvSpPr>
          <p:nvPr>
            <p:ph type="ctrTitle"/>
          </p:nvPr>
        </p:nvSpPr>
        <p:spPr>
          <a:xfrm>
            <a:off x="1143000" y="699903"/>
            <a:ext cx="6858000" cy="690749"/>
          </a:xfrm>
        </p:spPr>
        <p:txBody>
          <a:bodyPr>
            <a:normAutofit/>
          </a:bodyPr>
          <a:lstStyle/>
          <a:p>
            <a:r>
              <a:rPr lang="sv-SE" dirty="0"/>
              <a:t>Information om Hallbybollen 2024</a:t>
            </a:r>
          </a:p>
        </p:txBody>
      </p:sp>
      <p:sp>
        <p:nvSpPr>
          <p:cNvPr id="3" name="Underrubrik 2">
            <a:extLst>
              <a:ext uri="{FF2B5EF4-FFF2-40B4-BE49-F238E27FC236}">
                <a16:creationId xmlns="" xmlns:a16="http://schemas.microsoft.com/office/drawing/2014/main" id="{C9D4051F-BFA0-49A0-A101-58DFE09DDEFA}"/>
              </a:ext>
            </a:extLst>
          </p:cNvPr>
          <p:cNvSpPr>
            <a:spLocks noGrp="1"/>
          </p:cNvSpPr>
          <p:nvPr>
            <p:ph type="subTitle" idx="1"/>
          </p:nvPr>
        </p:nvSpPr>
        <p:spPr/>
        <p:txBody>
          <a:bodyPr/>
          <a:lstStyle/>
          <a:p>
            <a:endParaRPr lang="sv-SE" dirty="0"/>
          </a:p>
          <a:p>
            <a:endParaRPr lang="sv-SE" dirty="0"/>
          </a:p>
          <a:p>
            <a:endParaRPr lang="sv-SE" dirty="0"/>
          </a:p>
        </p:txBody>
      </p:sp>
      <p:pic>
        <p:nvPicPr>
          <p:cNvPr id="4" name="Bildobjekt 3">
            <a:extLst>
              <a:ext uri="{FF2B5EF4-FFF2-40B4-BE49-F238E27FC236}">
                <a16:creationId xmlns="" xmlns:a16="http://schemas.microsoft.com/office/drawing/2014/main" id="{5AAB9ACF-DE2E-47DC-A8F0-293A3762B318}"/>
              </a:ext>
            </a:extLst>
          </p:cNvPr>
          <p:cNvPicPr>
            <a:picLocks noChangeAspect="1"/>
          </p:cNvPicPr>
          <p:nvPr/>
        </p:nvPicPr>
        <p:blipFill>
          <a:blip r:embed="rId4"/>
          <a:stretch>
            <a:fillRect/>
          </a:stretch>
        </p:blipFill>
        <p:spPr>
          <a:xfrm>
            <a:off x="840362" y="2245669"/>
            <a:ext cx="7463277" cy="1508534"/>
          </a:xfrm>
          <a:prstGeom prst="rect">
            <a:avLst/>
          </a:prstGeom>
        </p:spPr>
      </p:pic>
    </p:spTree>
    <p:extLst>
      <p:ext uri="{BB962C8B-B14F-4D97-AF65-F5344CB8AC3E}">
        <p14:creationId xmlns:p14="http://schemas.microsoft.com/office/powerpoint/2010/main" val="401109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C8AD3A9-FF0E-B8F5-6091-7F4BE43AAE91}"/>
              </a:ext>
            </a:extLst>
          </p:cNvPr>
          <p:cNvSpPr>
            <a:spLocks noGrp="1"/>
          </p:cNvSpPr>
          <p:nvPr>
            <p:ph type="title"/>
          </p:nvPr>
        </p:nvSpPr>
        <p:spPr/>
        <p:txBody>
          <a:bodyPr/>
          <a:lstStyle/>
          <a:p>
            <a:r>
              <a:rPr lang="sv-SE" dirty="0"/>
              <a:t>Hallbybollen 2024</a:t>
            </a:r>
          </a:p>
        </p:txBody>
      </p:sp>
      <p:sp>
        <p:nvSpPr>
          <p:cNvPr id="3" name="Platshållare för innehåll 2">
            <a:extLst>
              <a:ext uri="{FF2B5EF4-FFF2-40B4-BE49-F238E27FC236}">
                <a16:creationId xmlns="" xmlns:a16="http://schemas.microsoft.com/office/drawing/2014/main" id="{368D4559-D7CC-25F7-3B33-9E25B71DFDD4}"/>
              </a:ext>
            </a:extLst>
          </p:cNvPr>
          <p:cNvSpPr>
            <a:spLocks noGrp="1"/>
          </p:cNvSpPr>
          <p:nvPr>
            <p:ph idx="1"/>
          </p:nvPr>
        </p:nvSpPr>
        <p:spPr/>
        <p:txBody>
          <a:bodyPr>
            <a:normAutofit/>
          </a:bodyPr>
          <a:lstStyle/>
          <a:p>
            <a:r>
              <a:rPr lang="sv-SE" sz="1700" dirty="0"/>
              <a:t>Hallbybollen börjar spelas torsdagen den 4 januari. Tidigaste matchstart är </a:t>
            </a:r>
            <a:r>
              <a:rPr lang="sv-SE" sz="1700" dirty="0" err="1"/>
              <a:t>kl</a:t>
            </a:r>
            <a:r>
              <a:rPr lang="sv-SE" sz="1700" dirty="0"/>
              <a:t> 10. Vi avslutar turneringen lördagen den 6 januari. De sista </a:t>
            </a:r>
            <a:r>
              <a:rPr lang="sv-SE" sz="1700" dirty="0" smtClean="0"/>
              <a:t>matcherna </a:t>
            </a:r>
            <a:r>
              <a:rPr lang="sv-SE" sz="1700" dirty="0"/>
              <a:t>ska vara färdigspelade senast </a:t>
            </a:r>
            <a:r>
              <a:rPr lang="sv-SE" sz="1700" dirty="0" err="1"/>
              <a:t>kl</a:t>
            </a:r>
            <a:r>
              <a:rPr lang="sv-SE" sz="1700" dirty="0"/>
              <a:t> 19</a:t>
            </a:r>
          </a:p>
          <a:p>
            <a:r>
              <a:rPr lang="sv-SE" sz="1700" dirty="0"/>
              <a:t>Målsättningen är att slå deltagarrekord med över 400 lag. </a:t>
            </a:r>
          </a:p>
          <a:p>
            <a:r>
              <a:rPr lang="sv-SE" sz="1700" dirty="0"/>
              <a:t>Vi kommer att spela på 23 planer</a:t>
            </a:r>
          </a:p>
          <a:p>
            <a:r>
              <a:rPr lang="sv-SE" sz="1700" dirty="0"/>
              <a:t>Att arrangera Hallbybollen kräver otroligt mycket tid och engagemang Vi behöver ha hjälp av alla ledare, föräldrar och spelare att göra Hallbybollen till en härlig cup för hela föreningen. Genom att hjälpa till bygger vi föreningskänsla men givetvis också att vi skapar en finansiell grund för föreningens ekonomi.</a:t>
            </a:r>
          </a:p>
          <a:p>
            <a:endParaRPr lang="sv-SE" dirty="0"/>
          </a:p>
        </p:txBody>
      </p:sp>
      <p:sp>
        <p:nvSpPr>
          <p:cNvPr id="5" name="textruta 4">
            <a:extLst>
              <a:ext uri="{FF2B5EF4-FFF2-40B4-BE49-F238E27FC236}">
                <a16:creationId xmlns="" xmlns:a16="http://schemas.microsoft.com/office/drawing/2014/main" id="{03274F02-969A-2CB3-AA58-0BB15C0EB8CC}"/>
              </a:ext>
            </a:extLst>
          </p:cNvPr>
          <p:cNvSpPr txBox="1"/>
          <p:nvPr/>
        </p:nvSpPr>
        <p:spPr>
          <a:xfrm>
            <a:off x="2286688" y="1188823"/>
            <a:ext cx="4573377" cy="288539"/>
          </a:xfrm>
          <a:prstGeom prst="rect">
            <a:avLst/>
          </a:prstGeom>
          <a:noFill/>
        </p:spPr>
        <p:txBody>
          <a:bodyPr wrap="square" lIns="68577" tIns="34289" rIns="68577" bIns="34289">
            <a:spAutoFit/>
          </a:bodyPr>
          <a:lstStyle/>
          <a:p>
            <a:pPr defTabSz="685766">
              <a:defRPr/>
            </a:pPr>
            <a:endParaRPr lang="sv-SE" sz="1400" dirty="0">
              <a:solidFill>
                <a:srgbClr val="000000"/>
              </a:solidFill>
            </a:endParaRPr>
          </a:p>
        </p:txBody>
      </p:sp>
    </p:spTree>
    <p:extLst>
      <p:ext uri="{BB962C8B-B14F-4D97-AF65-F5344CB8AC3E}">
        <p14:creationId xmlns:p14="http://schemas.microsoft.com/office/powerpoint/2010/main" val="4287598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121BDD93-F0F7-6A76-0652-37AF9E89AEBA}"/>
              </a:ext>
            </a:extLst>
          </p:cNvPr>
          <p:cNvSpPr>
            <a:spLocks noGrp="1"/>
          </p:cNvSpPr>
          <p:nvPr>
            <p:ph type="title"/>
          </p:nvPr>
        </p:nvSpPr>
        <p:spPr/>
        <p:txBody>
          <a:bodyPr/>
          <a:lstStyle/>
          <a:p>
            <a:r>
              <a:rPr lang="sv-SE" dirty="0"/>
              <a:t>Hallbybollen 2024</a:t>
            </a:r>
          </a:p>
        </p:txBody>
      </p:sp>
      <p:sp>
        <p:nvSpPr>
          <p:cNvPr id="3" name="Platshållare för innehåll 2">
            <a:extLst>
              <a:ext uri="{FF2B5EF4-FFF2-40B4-BE49-F238E27FC236}">
                <a16:creationId xmlns="" xmlns:a16="http://schemas.microsoft.com/office/drawing/2014/main" id="{BF8EF29E-A46D-7E65-2A08-EA6E570A7E2E}"/>
              </a:ext>
            </a:extLst>
          </p:cNvPr>
          <p:cNvSpPr>
            <a:spLocks noGrp="1"/>
          </p:cNvSpPr>
          <p:nvPr>
            <p:ph idx="1"/>
          </p:nvPr>
        </p:nvSpPr>
        <p:spPr>
          <a:xfrm>
            <a:off x="344021" y="1203598"/>
            <a:ext cx="8455959" cy="3405313"/>
          </a:xfrm>
        </p:spPr>
        <p:txBody>
          <a:bodyPr>
            <a:noAutofit/>
          </a:bodyPr>
          <a:lstStyle/>
          <a:p>
            <a:r>
              <a:rPr lang="sv-SE" sz="1400" dirty="0"/>
              <a:t>Till Hallbybollen 2024 är vår ambition att lagen får information om sina arbetsuppgifter tidigt. Redan i oktober ska ni få en första info om vilka arbetsuppgifter ni ska bemanna och vad som krävs av lagen. </a:t>
            </a:r>
          </a:p>
          <a:p>
            <a:r>
              <a:rPr lang="sv-SE" sz="1400" dirty="0"/>
              <a:t>När vi gör planeringen så görs den i samråd med ungdomsansvariga och styrelsen utifrån antal spelare per lag</a:t>
            </a:r>
          </a:p>
          <a:p>
            <a:r>
              <a:rPr lang="sv-SE" sz="1400" dirty="0"/>
              <a:t>Det är respektive lags uppgift att se till att bemanna uppgifterna. Administrationen kring det kan göras av en ledare i laget eller en föräldrar. </a:t>
            </a:r>
          </a:p>
          <a:p>
            <a:r>
              <a:rPr lang="sv-SE" sz="1400" dirty="0"/>
              <a:t>Vi räknar med att föräldrar i ungdomslagen lägger ner ca 6-8 timmar per spelare. Turneringen har ju alltid legat kring Trettonhelgen där många är lediga men planera redan nu din ledighet. </a:t>
            </a:r>
          </a:p>
          <a:p>
            <a:r>
              <a:rPr lang="sv-SE" sz="1400" dirty="0"/>
              <a:t>Har man barn i  flera lag så är vårt tips att man redan tidigt meddelar ledarna i lagen att man behöver samordna sina uppgifter med andra lag. </a:t>
            </a:r>
          </a:p>
          <a:p>
            <a:r>
              <a:rPr lang="sv-SE" sz="1400" dirty="0"/>
              <a:t>Och tänk på att även mor- eller farföräldrar, äldre syskon eller andra släktingar eller vänner är välkomna att hjälpa till. </a:t>
            </a:r>
          </a:p>
          <a:p>
            <a:endParaRPr lang="sv-SE" sz="1400" dirty="0"/>
          </a:p>
        </p:txBody>
      </p:sp>
    </p:spTree>
    <p:extLst>
      <p:ext uri="{BB962C8B-B14F-4D97-AF65-F5344CB8AC3E}">
        <p14:creationId xmlns:p14="http://schemas.microsoft.com/office/powerpoint/2010/main" val="1265979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ppled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appledVTI" id="{204FEFAB-F02B-4FE8-B509-C50A618B972D}" vid="{7EAEADA8-5A8E-45B2-B0E4-448EC7E7A94F}"/>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8934</TotalTime>
  <Words>957</Words>
  <Application>Microsoft Office PowerPoint</Application>
  <PresentationFormat>Bildspel på skärmen (16:9)</PresentationFormat>
  <Paragraphs>97</Paragraphs>
  <Slides>18</Slides>
  <Notes>1</Notes>
  <HiddenSlides>0</HiddenSlides>
  <MMClips>0</MMClips>
  <ScaleCrop>false</ScaleCrop>
  <HeadingPairs>
    <vt:vector size="4" baseType="variant">
      <vt:variant>
        <vt:lpstr>Tema</vt:lpstr>
      </vt:variant>
      <vt:variant>
        <vt:i4>2</vt:i4>
      </vt:variant>
      <vt:variant>
        <vt:lpstr>Bildrubriker</vt:lpstr>
      </vt:variant>
      <vt:variant>
        <vt:i4>18</vt:i4>
      </vt:variant>
    </vt:vector>
  </HeadingPairs>
  <TitlesOfParts>
    <vt:vector size="20" baseType="lpstr">
      <vt:lpstr>Office-tema</vt:lpstr>
      <vt:lpstr>DappledVTI</vt:lpstr>
      <vt:lpstr>Föräldramöte  Hallby P13 (P födda 2010)</vt:lpstr>
      <vt:lpstr>Dagordning</vt:lpstr>
      <vt:lpstr>Ledare</vt:lpstr>
      <vt:lpstr>Träningstider</vt:lpstr>
      <vt:lpstr>Föräldrarnas roll</vt:lpstr>
      <vt:lpstr>Barn (och föräldrar)</vt:lpstr>
      <vt:lpstr>Information om Hallbybollen 2024</vt:lpstr>
      <vt:lpstr>Hallbybollen 2024</vt:lpstr>
      <vt:lpstr>Hallbybollen 2024</vt:lpstr>
      <vt:lpstr>Arbetsuppgifter</vt:lpstr>
      <vt:lpstr>Ekonomi/uppdrag</vt:lpstr>
      <vt:lpstr>Kaffeförsäljning</vt:lpstr>
      <vt:lpstr>Kommunikation</vt:lpstr>
      <vt:lpstr>Träningsupplägg/spelidé</vt:lpstr>
      <vt:lpstr>Seriespel</vt:lpstr>
      <vt:lpstr>Cuper</vt:lpstr>
      <vt:lpstr>Frågor?</vt:lpstr>
      <vt:lpstr>Anteckningar från mötet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Hallby P12</dc:title>
  <dc:creator>Pär Forsman</dc:creator>
  <cp:lastModifiedBy>Pär Forsman</cp:lastModifiedBy>
  <cp:revision>29</cp:revision>
  <dcterms:created xsi:type="dcterms:W3CDTF">2022-10-23T17:13:54Z</dcterms:created>
  <dcterms:modified xsi:type="dcterms:W3CDTF">2023-10-19T19:54:10Z</dcterms:modified>
</cp:coreProperties>
</file>