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81" r:id="rId4"/>
    <p:sldId id="263" r:id="rId5"/>
    <p:sldId id="266" r:id="rId6"/>
    <p:sldId id="275" r:id="rId7"/>
    <p:sldId id="264" r:id="rId8"/>
    <p:sldId id="279" r:id="rId9"/>
    <p:sldId id="280" r:id="rId10"/>
    <p:sldId id="265" r:id="rId11"/>
    <p:sldId id="267" r:id="rId12"/>
    <p:sldId id="276" r:id="rId13"/>
    <p:sldId id="277" r:id="rId14"/>
    <p:sldId id="261" r:id="rId15"/>
    <p:sldId id="259" r:id="rId16"/>
    <p:sldId id="260" r:id="rId17"/>
    <p:sldId id="278" r:id="rId18"/>
    <p:sldId id="271" r:id="rId19"/>
    <p:sldId id="273" r:id="rId2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>
        <p:scale>
          <a:sx n="75" d="100"/>
          <a:sy n="75" d="100"/>
        </p:scale>
        <p:origin x="-148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53D1347-4F68-49C6-9111-3A0B7B3EEDEF}" type="datetimeFigureOut">
              <a:rPr lang="sv-SE" smtClean="0"/>
              <a:t>2018-09-23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7161549-8F64-4DB9-922E-295A6A3CE6E7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llbyhandboll.se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llbyhandboll.se/About?firstRe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772400" cy="1470025"/>
          </a:xfrm>
        </p:spPr>
        <p:txBody>
          <a:bodyPr/>
          <a:lstStyle/>
          <a:p>
            <a:r>
              <a:rPr lang="sv-SE" dirty="0" smtClean="0"/>
              <a:t>Hallby handboll F12</a:t>
            </a:r>
            <a:endParaRPr lang="sv-SE" dirty="0"/>
          </a:p>
        </p:txBody>
      </p:sp>
      <p:pic>
        <p:nvPicPr>
          <p:cNvPr id="2051" name="Picture 3" descr="C:\Users\karso8\AppData\Local\Microsoft\Windows\Temporary Internet Files\Content.IE5\4PSWWEWA\130px-Olympic_pictogram_Handball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08920"/>
            <a:ext cx="2629256" cy="26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6228184" y="2708920"/>
            <a:ext cx="2232248" cy="1620760"/>
          </a:xfrm>
          <a:prstGeom prst="wedgeEllipseCallout">
            <a:avLst>
              <a:gd name="adj1" fmla="val -64072"/>
              <a:gd name="adj2" fmla="val 672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Tack för presenten!!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35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971600" y="2825524"/>
            <a:ext cx="7092280" cy="3657599"/>
          </a:xfrm>
        </p:spPr>
        <p:txBody>
          <a:bodyPr/>
          <a:lstStyle/>
          <a:p>
            <a:r>
              <a:rPr lang="sv-SE" dirty="0" smtClean="0"/>
              <a:t>EMP (</a:t>
            </a:r>
            <a:r>
              <a:rPr lang="sv-SE" b="1" dirty="0"/>
              <a:t>E</a:t>
            </a:r>
            <a:r>
              <a:rPr lang="sv-SE" dirty="0" smtClean="0"/>
              <a:t>lektroniskt </a:t>
            </a:r>
            <a:r>
              <a:rPr lang="sv-SE" b="1" dirty="0" err="1" smtClean="0"/>
              <a:t>M</a:t>
            </a:r>
            <a:r>
              <a:rPr lang="sv-SE" dirty="0" err="1" smtClean="0"/>
              <a:t>atch</a:t>
            </a:r>
            <a:r>
              <a:rPr lang="sv-SE" b="1" dirty="0" err="1" smtClean="0"/>
              <a:t>P</a:t>
            </a:r>
            <a:r>
              <a:rPr lang="sv-SE" dirty="0" err="1" smtClean="0"/>
              <a:t>rotokoll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Utbildning, 4/10</a:t>
            </a:r>
          </a:p>
          <a:p>
            <a:endParaRPr lang="sv-SE" dirty="0" smtClean="0"/>
          </a:p>
          <a:p>
            <a:r>
              <a:rPr lang="sv-SE" dirty="0" smtClean="0"/>
              <a:t>Matchvärdar vid flickornas hemmamatcher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Sekretariat, matchvärdar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83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395536" y="620688"/>
            <a:ext cx="60960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dirty="0" smtClean="0"/>
              <a:t>Hallbys värdegrund</a:t>
            </a:r>
            <a:endParaRPr lang="sv-SE" sz="32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07504" y="4725144"/>
            <a:ext cx="7543800" cy="914400"/>
          </a:xfrm>
        </p:spPr>
        <p:txBody>
          <a:bodyPr/>
          <a:lstStyle/>
          <a:p>
            <a:r>
              <a:rPr lang="sv-SE" dirty="0" smtClean="0"/>
              <a:t>”Blå tråden”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598" y="27721"/>
            <a:ext cx="5144211" cy="685800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043608" y="263691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hlinkClick r:id="rId3"/>
              </a:rPr>
              <a:t>Blå tråden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69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67544" y="2204864"/>
            <a:ext cx="7408333" cy="4464496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Trösta</a:t>
            </a:r>
            <a:r>
              <a:rPr lang="sv-SE" dirty="0"/>
              <a:t>, stötta och muntra upp i alla lägen </a:t>
            </a:r>
          </a:p>
          <a:p>
            <a:r>
              <a:rPr lang="sv-SE" dirty="0" smtClean="0"/>
              <a:t>När </a:t>
            </a:r>
            <a:r>
              <a:rPr lang="sv-SE" dirty="0"/>
              <a:t>vi spelar matcher mot andra lag så representerar även </a:t>
            </a:r>
            <a:r>
              <a:rPr lang="sv-SE" dirty="0" smtClean="0"/>
              <a:t>ni </a:t>
            </a:r>
            <a:r>
              <a:rPr lang="sv-SE" dirty="0"/>
              <a:t>föräldrar </a:t>
            </a:r>
            <a:r>
              <a:rPr lang="sv-SE" dirty="0" smtClean="0"/>
              <a:t>Hallby </a:t>
            </a:r>
          </a:p>
          <a:p>
            <a:r>
              <a:rPr lang="sv-SE" dirty="0" smtClean="0"/>
              <a:t>Positiva </a:t>
            </a:r>
            <a:r>
              <a:rPr lang="sv-SE" dirty="0"/>
              <a:t>och glada föräldrar som hejar fram laget och uppskattar motståndare, domare och funktionärer, ger </a:t>
            </a:r>
            <a:r>
              <a:rPr lang="sv-SE" dirty="0" smtClean="0"/>
              <a:t>Hallby </a:t>
            </a:r>
            <a:r>
              <a:rPr lang="sv-SE" dirty="0"/>
              <a:t>ett gott anseende. Föregå alltid med gott exempel. </a:t>
            </a:r>
            <a:endParaRPr lang="sv-SE" dirty="0" smtClean="0"/>
          </a:p>
          <a:p>
            <a:r>
              <a:rPr lang="sv-SE" dirty="0" smtClean="0"/>
              <a:t>Det </a:t>
            </a:r>
            <a:r>
              <a:rPr lang="sv-SE" dirty="0"/>
              <a:t>är viktigt att vi respekterar rollfördelningen ledare/föräldrar. </a:t>
            </a:r>
          </a:p>
          <a:p>
            <a:endParaRPr lang="sv-SE" dirty="0" smtClean="0"/>
          </a:p>
          <a:p>
            <a:r>
              <a:rPr lang="sv-SE" dirty="0" smtClean="0"/>
              <a:t>Se till att spelarna har:</a:t>
            </a:r>
          </a:p>
          <a:p>
            <a:pPr lvl="1"/>
            <a:r>
              <a:rPr lang="sv-SE" dirty="0" smtClean="0"/>
              <a:t> sovit bra</a:t>
            </a:r>
          </a:p>
          <a:p>
            <a:pPr lvl="1"/>
            <a:r>
              <a:rPr lang="sv-SE" dirty="0" smtClean="0"/>
              <a:t>ätit ev. har med sig matsäck</a:t>
            </a:r>
          </a:p>
          <a:p>
            <a:pPr lvl="1"/>
            <a:r>
              <a:rPr lang="sv-SE" dirty="0"/>
              <a:t>h</a:t>
            </a:r>
            <a:r>
              <a:rPr lang="sv-SE" dirty="0" smtClean="0"/>
              <a:t>ar rätt utrustning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Ert ansvar som föräldrar…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507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Tränings-/spelklara spelare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Sjukdom/skador</a:t>
            </a:r>
            <a:endParaRPr lang="sv-SE" dirty="0"/>
          </a:p>
        </p:txBody>
      </p:sp>
      <p:pic>
        <p:nvPicPr>
          <p:cNvPr id="3074" name="Picture 2" descr="C:\Users\karso8\AppData\Local\Microsoft\Windows\Temporary Internet Files\Content.IE5\IFDIG097\crutch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61048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karso8\AppData\Local\Microsoft\Windows\Temporary Internet Files\Content.IE5\4PSWWEWA\131599951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4391876"/>
            <a:ext cx="1694408" cy="182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7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395536" y="2060848"/>
            <a:ext cx="3446512" cy="365759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sv-SE" sz="1800" b="1" dirty="0"/>
              <a:t>Medlemsavgifter 2018/2019:</a:t>
            </a:r>
            <a:r>
              <a:rPr lang="sv-SE" sz="1800" dirty="0"/>
              <a:t/>
            </a:r>
            <a:br>
              <a:rPr lang="sv-SE" sz="1800" dirty="0"/>
            </a:br>
            <a:r>
              <a:rPr lang="sv-SE" sz="1800" dirty="0"/>
              <a:t>Familjekort:(alla i familjen) 750:-</a:t>
            </a:r>
            <a:br>
              <a:rPr lang="sv-SE" sz="1800" dirty="0"/>
            </a:br>
            <a:r>
              <a:rPr lang="sv-SE" sz="1800" dirty="0"/>
              <a:t>Senior: (övriga) 500:-</a:t>
            </a:r>
            <a:br>
              <a:rPr lang="sv-SE" sz="1800" dirty="0"/>
            </a:br>
            <a:r>
              <a:rPr lang="sv-SE" sz="1800" dirty="0"/>
              <a:t>Ungdom: (18 år och yngre) 300:-</a:t>
            </a:r>
            <a:br>
              <a:rPr lang="sv-SE" sz="1800" dirty="0"/>
            </a:br>
            <a:r>
              <a:rPr lang="sv-SE" sz="1800" dirty="0"/>
              <a:t/>
            </a:r>
            <a:br>
              <a:rPr lang="sv-SE" sz="1800" dirty="0"/>
            </a:br>
            <a:r>
              <a:rPr lang="sv-SE" sz="1800" b="1" dirty="0"/>
              <a:t>Träningsavgifter 2018/2019:</a:t>
            </a:r>
            <a:r>
              <a:rPr lang="sv-SE" sz="1800" dirty="0"/>
              <a:t/>
            </a:r>
            <a:br>
              <a:rPr lang="sv-SE" sz="1800" dirty="0"/>
            </a:br>
            <a:r>
              <a:rPr lang="sv-SE" sz="1800" dirty="0"/>
              <a:t>Födda 2000-2005 1750:-</a:t>
            </a:r>
            <a:br>
              <a:rPr lang="sv-SE" sz="1800" dirty="0"/>
            </a:br>
            <a:r>
              <a:rPr lang="sv-SE" sz="1800" dirty="0"/>
              <a:t>Födda 2006-2007 1350:-</a:t>
            </a:r>
            <a:br>
              <a:rPr lang="sv-SE" sz="1800" dirty="0"/>
            </a:br>
            <a:r>
              <a:rPr lang="sv-SE" sz="1800" dirty="0"/>
              <a:t>Födda 2008-2010 1150:-</a:t>
            </a:r>
            <a:br>
              <a:rPr lang="sv-SE" sz="1800" dirty="0"/>
            </a:br>
            <a:r>
              <a:rPr lang="sv-SE" sz="1800" dirty="0"/>
              <a:t>Födda 2011-2012 850.- (Handbollsskola/Medlemsavgift ingår)</a:t>
            </a:r>
            <a:br>
              <a:rPr lang="sv-SE" sz="1800" dirty="0"/>
            </a:br>
            <a:r>
              <a:rPr lang="sv-SE" sz="1800" dirty="0"/>
              <a:t/>
            </a:r>
            <a:br>
              <a:rPr lang="sv-SE" sz="1800" dirty="0"/>
            </a:br>
            <a:r>
              <a:rPr lang="sv-SE" sz="1800" b="1" dirty="0"/>
              <a:t>Syskonrabatt:</a:t>
            </a:r>
            <a:r>
              <a:rPr lang="sv-SE" sz="1800" dirty="0"/>
              <a:t> Äldsta syskonet betalar full avgift, övriga syskon var för sig halv avgift.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016124" y="404664"/>
            <a:ext cx="7543800" cy="914400"/>
          </a:xfrm>
        </p:spPr>
        <p:txBody>
          <a:bodyPr>
            <a:normAutofit/>
          </a:bodyPr>
          <a:lstStyle/>
          <a:p>
            <a:r>
              <a:rPr lang="sv-SE" dirty="0" smtClean="0"/>
              <a:t>Avgifter… </a:t>
            </a:r>
            <a:r>
              <a:rPr lang="sv-SE" sz="3200" dirty="0" smtClean="0"/>
              <a:t>(faktura via mail)</a:t>
            </a:r>
            <a:endParaRPr lang="sv-SE" sz="3200" dirty="0"/>
          </a:p>
        </p:txBody>
      </p:sp>
      <p:sp>
        <p:nvSpPr>
          <p:cNvPr id="4" name="textruta 3"/>
          <p:cNvSpPr txBox="1"/>
          <p:nvPr/>
        </p:nvSpPr>
        <p:spPr>
          <a:xfrm>
            <a:off x="4788024" y="3573016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 </a:t>
            </a:r>
          </a:p>
          <a:p>
            <a:r>
              <a:rPr lang="sv-SE" dirty="0"/>
              <a:t>Varje familj ska också prenumerera eller sälja </a:t>
            </a:r>
            <a:r>
              <a:rPr lang="sv-SE" b="1" dirty="0"/>
              <a:t>1 </a:t>
            </a:r>
            <a:r>
              <a:rPr lang="sv-SE" b="1" dirty="0" err="1"/>
              <a:t>st</a:t>
            </a:r>
            <a:r>
              <a:rPr lang="sv-SE" b="1" dirty="0"/>
              <a:t> Hemmavinsten</a:t>
            </a:r>
            <a:r>
              <a:rPr lang="sv-SE" dirty="0"/>
              <a:t>. </a:t>
            </a:r>
            <a:br>
              <a:rPr lang="sv-SE" dirty="0"/>
            </a:br>
            <a:r>
              <a:rPr lang="sv-SE" dirty="0"/>
              <a:t>(Det går att </a:t>
            </a:r>
            <a:r>
              <a:rPr lang="sv-SE" b="1" dirty="0"/>
              <a:t>friköpa</a:t>
            </a:r>
            <a:r>
              <a:rPr lang="sv-SE" dirty="0"/>
              <a:t> sig för 600 :- som då tillkommer på avgiften.)</a:t>
            </a:r>
          </a:p>
          <a:p>
            <a:r>
              <a:rPr lang="sv-SE" b="1" i="1" dirty="0"/>
              <a:t>Inga övriga krav att sälja lotter!</a:t>
            </a:r>
            <a:endParaRPr lang="sv-S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88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Matcher i Skövde och troligen i Tibro</a:t>
            </a:r>
          </a:p>
          <a:p>
            <a:pPr marL="0" indent="0">
              <a:buNone/>
            </a:pPr>
            <a:r>
              <a:rPr lang="sv-SE" dirty="0" smtClean="0"/>
              <a:t>Övernattning, Tibro</a:t>
            </a:r>
          </a:p>
          <a:p>
            <a:pPr marL="0" indent="0">
              <a:buNone/>
            </a:pPr>
            <a:r>
              <a:rPr lang="sv-SE" dirty="0" smtClean="0"/>
              <a:t>Kostnad</a:t>
            </a:r>
          </a:p>
          <a:p>
            <a:pPr marL="0" indent="0">
              <a:buNone/>
            </a:pPr>
            <a:r>
              <a:rPr lang="sv-SE" dirty="0" smtClean="0"/>
              <a:t>Frukost</a:t>
            </a:r>
          </a:p>
          <a:p>
            <a:pPr marL="0" indent="0">
              <a:buNone/>
            </a:pPr>
            <a:r>
              <a:rPr lang="sv-SE" dirty="0" smtClean="0"/>
              <a:t>Mat (föräldrahjälp)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Skadevi</a:t>
            </a:r>
            <a:r>
              <a:rPr lang="sv-SE" dirty="0" smtClean="0"/>
              <a:t> cup 2-4/11</a:t>
            </a:r>
            <a:endParaRPr lang="sv-SE" dirty="0"/>
          </a:p>
        </p:txBody>
      </p:sp>
      <p:sp>
        <p:nvSpPr>
          <p:cNvPr id="4" name="Oval 3"/>
          <p:cNvSpPr/>
          <p:nvPr/>
        </p:nvSpPr>
        <p:spPr>
          <a:xfrm>
            <a:off x="6156176" y="4653136"/>
            <a:ext cx="2592288" cy="1800200"/>
          </a:xfrm>
          <a:prstGeom prst="wedgeEllipseCallout">
            <a:avLst>
              <a:gd name="adj1" fmla="val -75214"/>
              <a:gd name="adj2" fmla="val -835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Godis/fika, mobilförbud på cuper...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3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sv-SE" dirty="0" smtClean="0"/>
              <a:t>Föräldraengagemang!!!!!!</a:t>
            </a:r>
          </a:p>
          <a:p>
            <a:pPr marL="18288" indent="0">
              <a:buNone/>
            </a:pPr>
            <a:endParaRPr lang="sv-SE" dirty="0"/>
          </a:p>
          <a:p>
            <a:pPr marL="18288" indent="0">
              <a:buNone/>
            </a:pPr>
            <a:r>
              <a:rPr lang="sv-SE" dirty="0"/>
              <a:t>2</a:t>
            </a:r>
            <a:r>
              <a:rPr lang="sv-SE" dirty="0" smtClean="0"/>
              <a:t> lag anmälda… </a:t>
            </a:r>
          </a:p>
          <a:p>
            <a:pPr marL="18288" indent="0">
              <a:buNone/>
            </a:pPr>
            <a:endParaRPr lang="sv-SE" dirty="0"/>
          </a:p>
          <a:p>
            <a:pPr marL="18288" indent="0">
              <a:buNone/>
            </a:pPr>
            <a:endParaRPr lang="sv-SE" dirty="0" smtClean="0"/>
          </a:p>
          <a:p>
            <a:pPr marL="18288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Hallbybollen 4-6/1 - 2019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199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Återkommer…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Ytterligare </a:t>
            </a:r>
            <a:r>
              <a:rPr lang="sv-SE" dirty="0" smtClean="0"/>
              <a:t>cup, i vår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2652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Spelarkontrakt – värdegrund</a:t>
            </a:r>
          </a:p>
          <a:p>
            <a:endParaRPr lang="sv-SE" dirty="0" smtClean="0"/>
          </a:p>
          <a:p>
            <a:r>
              <a:rPr lang="sv-SE" dirty="0" smtClean="0"/>
              <a:t>Avslappning - </a:t>
            </a:r>
            <a:r>
              <a:rPr lang="sv-SE" dirty="0" err="1" smtClean="0"/>
              <a:t>mindfullness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Fokusområden (teori)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957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564904"/>
            <a:ext cx="3630315" cy="3630315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frågor…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2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755576" y="2636912"/>
            <a:ext cx="8208912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Ledare:</a:t>
            </a:r>
            <a:r>
              <a:rPr lang="sv-SE" dirty="0" smtClean="0"/>
              <a:t> </a:t>
            </a:r>
            <a:r>
              <a:rPr lang="sv-SE" dirty="0" smtClean="0"/>
              <a:t>Mia </a:t>
            </a:r>
            <a:r>
              <a:rPr lang="sv-SE" dirty="0" err="1" smtClean="0"/>
              <a:t>Chaib</a:t>
            </a:r>
            <a:r>
              <a:rPr lang="sv-SE" dirty="0" smtClean="0"/>
              <a:t>,   Sofia Karlsson,   Mats Thomasson,</a:t>
            </a:r>
          </a:p>
          <a:p>
            <a:pPr marL="0" indent="0">
              <a:buNone/>
            </a:pPr>
            <a:r>
              <a:rPr lang="sv-SE" dirty="0" smtClean="0"/>
              <a:t>	Heléne </a:t>
            </a:r>
            <a:r>
              <a:rPr lang="sv-SE" dirty="0" smtClean="0"/>
              <a:t>Thomasson,  </a:t>
            </a:r>
            <a:r>
              <a:rPr lang="sv-SE" dirty="0" smtClean="0"/>
              <a:t>Joakim </a:t>
            </a:r>
            <a:r>
              <a:rPr lang="sv-SE" dirty="0" smtClean="0"/>
              <a:t>Rosenkvist, </a:t>
            </a:r>
          </a:p>
          <a:p>
            <a:pPr marL="0" indent="0">
              <a:buNone/>
            </a:pPr>
            <a:r>
              <a:rPr lang="sv-SE" dirty="0" smtClean="0"/>
              <a:t>	Michael </a:t>
            </a:r>
            <a:r>
              <a:rPr lang="sv-SE" dirty="0" smtClean="0"/>
              <a:t>Nymoen,  Jenny Larsson,   Patrik Bergling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/>
              <a:t>Ungdomsansvarig:</a:t>
            </a:r>
            <a:r>
              <a:rPr lang="sv-SE" dirty="0" smtClean="0"/>
              <a:t> Ki</a:t>
            </a:r>
            <a:r>
              <a:rPr lang="sv-SE" dirty="0" smtClean="0"/>
              <a:t>m Shepard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/>
              <a:t>Faddrar</a:t>
            </a:r>
            <a:r>
              <a:rPr lang="sv-SE" b="1" dirty="0" smtClean="0"/>
              <a:t>:</a:t>
            </a:r>
            <a:r>
              <a:rPr lang="sv-SE" dirty="0" smtClean="0"/>
              <a:t> Nora Edin, Tova Dahlgren &amp; Sara </a:t>
            </a:r>
            <a:r>
              <a:rPr lang="sv-SE" dirty="0" smtClean="0"/>
              <a:t>Ander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/>
              <a:t>Föräldraråd:</a:t>
            </a:r>
            <a:r>
              <a:rPr lang="sv-SE" dirty="0" smtClean="0"/>
              <a:t> Sara, Andersson, Martin Jacobsson, Anna Österström</a:t>
            </a: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IF Hallby F12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95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Säljaktivitet – ansvariga?</a:t>
            </a:r>
          </a:p>
          <a:p>
            <a:r>
              <a:rPr lang="sv-SE" dirty="0" smtClean="0"/>
              <a:t>Ekonomi</a:t>
            </a:r>
          </a:p>
          <a:p>
            <a:r>
              <a:rPr lang="sv-SE" dirty="0" smtClean="0"/>
              <a:t>Övriga frågor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Föräldrarådet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964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Via  laget.se</a:t>
            </a:r>
          </a:p>
          <a:p>
            <a:r>
              <a:rPr lang="sv-SE" dirty="0"/>
              <a:t>Mail</a:t>
            </a:r>
          </a:p>
          <a:p>
            <a:r>
              <a:rPr lang="sv-SE" dirty="0" smtClean="0"/>
              <a:t>Sluten </a:t>
            </a:r>
            <a:r>
              <a:rPr lang="sv-SE" dirty="0" err="1" smtClean="0"/>
              <a:t>Facebookgrupp</a:t>
            </a:r>
            <a:endParaRPr lang="sv-SE" dirty="0" smtClean="0"/>
          </a:p>
          <a:p>
            <a:r>
              <a:rPr lang="sv-SE" dirty="0" smtClean="0"/>
              <a:t>sms</a:t>
            </a:r>
          </a:p>
          <a:p>
            <a:endParaRPr lang="sv-SE" dirty="0"/>
          </a:p>
          <a:p>
            <a:r>
              <a:rPr lang="sv-SE" dirty="0" smtClean="0"/>
              <a:t>OK att publicera bilder??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116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76872"/>
            <a:ext cx="2218997" cy="116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Ladda ner </a:t>
            </a:r>
            <a:r>
              <a:rPr lang="sv-SE" dirty="0" err="1" smtClean="0"/>
              <a:t>app</a:t>
            </a:r>
            <a:endParaRPr lang="sv-SE" dirty="0" smtClean="0"/>
          </a:p>
          <a:p>
            <a:r>
              <a:rPr lang="sv-SE" dirty="0"/>
              <a:t>Kontaktbok</a:t>
            </a:r>
          </a:p>
          <a:p>
            <a:r>
              <a:rPr lang="sv-SE" dirty="0" smtClean="0"/>
              <a:t>Prenumerera </a:t>
            </a:r>
            <a:r>
              <a:rPr lang="sv-SE" dirty="0" smtClean="0"/>
              <a:t>på </a:t>
            </a:r>
            <a:r>
              <a:rPr lang="sv-SE" dirty="0" smtClean="0"/>
              <a:t>kalendern  </a:t>
            </a:r>
            <a:r>
              <a:rPr lang="sv-SE" dirty="0" smtClean="0">
                <a:hlinkClick r:id="rId3"/>
              </a:rPr>
              <a:t>(länk)</a:t>
            </a:r>
            <a:endParaRPr lang="sv-SE" dirty="0" smtClean="0"/>
          </a:p>
          <a:p>
            <a:r>
              <a:rPr lang="sv-SE" dirty="0" smtClean="0"/>
              <a:t>Kallelsesystem  </a:t>
            </a:r>
            <a:r>
              <a:rPr lang="sv-SE" b="1" dirty="0" smtClean="0"/>
              <a:t>OBS!! Anmälan….(datum)</a:t>
            </a:r>
            <a:endParaRPr lang="sv-SE" b="1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Laget.se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37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SMS-grupp med </a:t>
            </a:r>
            <a:r>
              <a:rPr lang="sv-SE" dirty="0" smtClean="0"/>
              <a:t>flickorna</a:t>
            </a:r>
          </a:p>
          <a:p>
            <a:pPr lvl="1"/>
            <a:r>
              <a:rPr lang="sv-SE" dirty="0" smtClean="0"/>
              <a:t>Själva meddela ev. frånvaro och orsak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 med tjejerna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26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3 träningar/v, 2 handbollspass och 1 </a:t>
            </a:r>
            <a:r>
              <a:rPr lang="sv-SE" dirty="0" err="1" smtClean="0"/>
              <a:t>fys.pass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Träningsnärvaro </a:t>
            </a:r>
            <a:r>
              <a:rPr lang="sv-SE" dirty="0" smtClean="0"/>
              <a:t> (fysiskt &amp; psykiskt)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Nivåanpassning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67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 lag i Småland-Blekinge F13</a:t>
            </a:r>
          </a:p>
          <a:p>
            <a:r>
              <a:rPr lang="sv-SE" dirty="0" smtClean="0"/>
              <a:t>1 lag i </a:t>
            </a:r>
            <a:r>
              <a:rPr lang="sv-SE" dirty="0" err="1" smtClean="0"/>
              <a:t>Västgöta</a:t>
            </a:r>
            <a:r>
              <a:rPr lang="sv-SE" dirty="0" smtClean="0"/>
              <a:t> F12</a:t>
            </a:r>
          </a:p>
          <a:p>
            <a:endParaRPr lang="sv-SE" dirty="0"/>
          </a:p>
          <a:p>
            <a:r>
              <a:rPr lang="sv-SE" dirty="0" smtClean="0"/>
              <a:t>Spel/kör/tvätt/sekretariatschema – månadsvis</a:t>
            </a:r>
          </a:p>
          <a:p>
            <a:pPr lvl="1"/>
            <a:r>
              <a:rPr lang="sv-SE" dirty="0" smtClean="0"/>
              <a:t>Långa resor &gt;15 mil minibuss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Seriespel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612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Så här funkar det…</a:t>
            </a:r>
          </a:p>
          <a:p>
            <a:r>
              <a:rPr lang="sv-SE" dirty="0" smtClean="0"/>
              <a:t>Laguttagning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DM - Distriktsmästerskap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2293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ågform">
  <a:themeElements>
    <a:clrScheme name="Våg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åg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åg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342</TotalTime>
  <Words>293</Words>
  <Application>Microsoft Office PowerPoint</Application>
  <PresentationFormat>Bildspel på skärmen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Vågform</vt:lpstr>
      <vt:lpstr>Hallby handboll F12</vt:lpstr>
      <vt:lpstr>IF Hallby F12</vt:lpstr>
      <vt:lpstr>Föräldrarådet</vt:lpstr>
      <vt:lpstr>Kommunikation</vt:lpstr>
      <vt:lpstr>Laget.se</vt:lpstr>
      <vt:lpstr>Kommunikation med tjejerna</vt:lpstr>
      <vt:lpstr>Träningar</vt:lpstr>
      <vt:lpstr>Seriespel</vt:lpstr>
      <vt:lpstr>DM - Distriktsmästerskap</vt:lpstr>
      <vt:lpstr>Sekretariat, matchvärdar</vt:lpstr>
      <vt:lpstr>”Blå tråden”</vt:lpstr>
      <vt:lpstr>Ert ansvar som föräldrar…</vt:lpstr>
      <vt:lpstr>Sjukdom/skador</vt:lpstr>
      <vt:lpstr>Avgifter… (faktura via mail)</vt:lpstr>
      <vt:lpstr>Skadevi cup 2-4/11</vt:lpstr>
      <vt:lpstr>Hallbybollen 4-6/1 - 2019</vt:lpstr>
      <vt:lpstr>Ytterligare cup, i vår  </vt:lpstr>
      <vt:lpstr>Fokusområden (teori)</vt:lpstr>
      <vt:lpstr>Övriga frågor…</vt:lpstr>
    </vt:vector>
  </TitlesOfParts>
  <Company>Region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Hallby handboll F06</dc:title>
  <dc:creator>EKlient</dc:creator>
  <cp:lastModifiedBy>Karlsson Sofia</cp:lastModifiedBy>
  <cp:revision>41</cp:revision>
  <dcterms:created xsi:type="dcterms:W3CDTF">2017-09-22T17:46:58Z</dcterms:created>
  <dcterms:modified xsi:type="dcterms:W3CDTF">2018-09-23T10:09:42Z</dcterms:modified>
</cp:coreProperties>
</file>