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257" r:id="rId3"/>
    <p:sldId id="372" r:id="rId4"/>
    <p:sldId id="258" r:id="rId5"/>
    <p:sldId id="259" r:id="rId6"/>
    <p:sldId id="260" r:id="rId7"/>
    <p:sldId id="261" r:id="rId8"/>
    <p:sldId id="262" r:id="rId9"/>
    <p:sldId id="363" r:id="rId10"/>
    <p:sldId id="349" r:id="rId11"/>
    <p:sldId id="371" r:id="rId12"/>
    <p:sldId id="340" r:id="rId13"/>
    <p:sldId id="290" r:id="rId14"/>
    <p:sldId id="291" r:id="rId15"/>
    <p:sldId id="345" r:id="rId16"/>
    <p:sldId id="348" r:id="rId17"/>
    <p:sldId id="375" r:id="rId18"/>
    <p:sldId id="350" r:id="rId19"/>
    <p:sldId id="288" r:id="rId20"/>
    <p:sldId id="301" r:id="rId21"/>
    <p:sldId id="373" r:id="rId22"/>
    <p:sldId id="374" r:id="rId23"/>
    <p:sldId id="304" r:id="rId24"/>
    <p:sldId id="305" r:id="rId25"/>
    <p:sldId id="339" r:id="rId26"/>
    <p:sldId id="309" r:id="rId27"/>
    <p:sldId id="343" r:id="rId28"/>
    <p:sldId id="300" r:id="rId29"/>
    <p:sldId id="360" r:id="rId30"/>
    <p:sldId id="362" r:id="rId31"/>
    <p:sldId id="361" r:id="rId32"/>
    <p:sldId id="367" r:id="rId33"/>
    <p:sldId id="376" r:id="rId34"/>
    <p:sldId id="370" r:id="rId35"/>
    <p:sldId id="347" r:id="rId36"/>
    <p:sldId id="366" r:id="rId37"/>
    <p:sldId id="286" r:id="rId38"/>
    <p:sldId id="293" r:id="rId39"/>
    <p:sldId id="369" r:id="rId40"/>
    <p:sldId id="289" r:id="rId41"/>
    <p:sldId id="294" r:id="rId42"/>
    <p:sldId id="295" r:id="rId43"/>
    <p:sldId id="341" r:id="rId44"/>
    <p:sldId id="296" r:id="rId45"/>
    <p:sldId id="364" r:id="rId46"/>
    <p:sldId id="297" r:id="rId47"/>
    <p:sldId id="306" r:id="rId48"/>
    <p:sldId id="307" r:id="rId49"/>
    <p:sldId id="325" r:id="rId50"/>
    <p:sldId id="358"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44" r:id="rId65"/>
    <p:sldId id="365" r:id="rId66"/>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6837" autoAdjust="0"/>
  </p:normalViewPr>
  <p:slideViewPr>
    <p:cSldViewPr snapToGrid="0">
      <p:cViewPr varScale="1">
        <p:scale>
          <a:sx n="64" d="100"/>
          <a:sy n="64" d="100"/>
        </p:scale>
        <p:origin x="72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2"/>
            <a:ext cx="2944283" cy="497020"/>
          </a:xfrm>
          <a:prstGeom prst="rect">
            <a:avLst/>
          </a:prstGeom>
        </p:spPr>
        <p:txBody>
          <a:bodyPr vert="horz" lIns="91440" tIns="45720" rIns="91440" bIns="45720" rtlCol="0"/>
          <a:lstStyle>
            <a:lvl1pPr algn="r">
              <a:defRPr sz="1200"/>
            </a:lvl1pPr>
          </a:lstStyle>
          <a:p>
            <a:fld id="{CEDB1030-7845-40BF-B51D-85BA95649290}" type="datetimeFigureOut">
              <a:rPr lang="en-US" smtClean="0"/>
              <a:t>12/7/2024</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D878E812-35B6-453E-BCFD-FFDDD936F6C1}" type="slidenum">
              <a:rPr lang="en-US" smtClean="0"/>
              <a:t>‹#›</a:t>
            </a:fld>
            <a:endParaRPr lang="en-US"/>
          </a:p>
        </p:txBody>
      </p:sp>
    </p:spTree>
    <p:extLst>
      <p:ext uri="{BB962C8B-B14F-4D97-AF65-F5344CB8AC3E}">
        <p14:creationId xmlns:p14="http://schemas.microsoft.com/office/powerpoint/2010/main" val="2394968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2"/>
            <a:ext cx="2944283" cy="497020"/>
          </a:xfrm>
          <a:prstGeom prst="rect">
            <a:avLst/>
          </a:prstGeom>
        </p:spPr>
        <p:txBody>
          <a:bodyPr vert="horz" lIns="91440" tIns="45720" rIns="91440" bIns="45720" rtlCol="0"/>
          <a:lstStyle>
            <a:lvl1pPr algn="r">
              <a:defRPr sz="1200"/>
            </a:lvl1pPr>
          </a:lstStyle>
          <a:p>
            <a:fld id="{A122AD5E-B035-400F-866C-D076619176CC}" type="datetimeFigureOut">
              <a:rPr lang="en-US" smtClean="0"/>
              <a:t>12/7/2024</a:t>
            </a:fld>
            <a:endParaRPr lang="en-US"/>
          </a:p>
        </p:txBody>
      </p:sp>
      <p:sp>
        <p:nvSpPr>
          <p:cNvPr id="4" name="Slide Image Placeholder 3"/>
          <p:cNvSpPr>
            <a:spLocks noGrp="1" noRot="1" noChangeAspect="1"/>
          </p:cNvSpPr>
          <p:nvPr>
            <p:ph type="sldImg" idx="2"/>
          </p:nvPr>
        </p:nvSpPr>
        <p:spPr>
          <a:xfrm>
            <a:off x="425450" y="1238250"/>
            <a:ext cx="5943600" cy="3344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0F7744D-417D-4225-9AC8-6703282F2C32}" type="slidenum">
              <a:rPr lang="en-US" smtClean="0"/>
              <a:t>‹#›</a:t>
            </a:fld>
            <a:endParaRPr lang="en-US"/>
          </a:p>
        </p:txBody>
      </p:sp>
    </p:spTree>
    <p:extLst>
      <p:ext uri="{BB962C8B-B14F-4D97-AF65-F5344CB8AC3E}">
        <p14:creationId xmlns:p14="http://schemas.microsoft.com/office/powerpoint/2010/main" val="15683750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7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ca6a06433_0_1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aca6a06433_0_1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ca6a06433_0_35: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aca6a06433_0_35: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ca6a06433_0_52: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aca6a06433_0_52: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ca6a06433_0_7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aca6a06433_0_7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ca6a06433_0_9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aca6a06433_0_9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aca6a06433_0_10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aca6a06433_0_10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84A2-8C55-486B-8C1C-1C5693059F6D}" type="datetime1">
              <a:rPr lang="sv-SE" smtClean="0"/>
              <a:t>2024-12-07</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905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3BDCE-0212-42B1-961D-84A5FB2573FA}" type="datetime1">
              <a:rPr lang="sv-SE" smtClean="0"/>
              <a:t>2024-12-07</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36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62AC7-B486-4501-969A-6D22CF1D816B}" type="datetime1">
              <a:rPr lang="sv-SE" smtClean="0"/>
              <a:t>2024-12-07</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9061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9FA7C-CDB8-498D-A3CF-3F86CA66EA02}" type="datetime1">
              <a:rPr lang="sv-SE" smtClean="0"/>
              <a:t>2024-12-07</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340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2729CC-5C6D-4778-89D6-A0147063CBE3}" type="datetime1">
              <a:rPr lang="sv-SE" smtClean="0"/>
              <a:t>2024-12-07</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2276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107E-E1A7-41BA-BA94-A0335A66CC1D}" type="datetime1">
              <a:rPr lang="sv-SE" smtClean="0"/>
              <a:t>2024-12-07</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677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E1DB2-9698-4F48-8E08-7E0DF028D49B}" type="datetime1">
              <a:rPr lang="sv-SE" smtClean="0"/>
              <a:t>2024-12-07</a:t>
            </a:fld>
            <a:endParaRPr lang="en-US"/>
          </a:p>
        </p:txBody>
      </p:sp>
      <p:sp>
        <p:nvSpPr>
          <p:cNvPr id="8" name="Footer Placeholder 7"/>
          <p:cNvSpPr>
            <a:spLocks noGrp="1"/>
          </p:cNvSpPr>
          <p:nvPr>
            <p:ph type="ftr" sz="quarter" idx="11"/>
          </p:nvPr>
        </p:nvSpPr>
        <p:spPr/>
        <p:txBody>
          <a:bodyPr/>
          <a:lstStyle/>
          <a:p>
            <a:r>
              <a:rPr lang="en-US"/>
              <a:t>Uppdaterad</a:t>
            </a:r>
          </a:p>
        </p:txBody>
      </p:sp>
      <p:sp>
        <p:nvSpPr>
          <p:cNvPr id="9" name="Slide Number Placeholder 8"/>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147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A370EA-46BC-48AA-A55E-36EB69843750}" type="datetime1">
              <a:rPr lang="sv-SE" smtClean="0"/>
              <a:t>2024-12-07</a:t>
            </a:fld>
            <a:endParaRPr lang="en-US"/>
          </a:p>
        </p:txBody>
      </p:sp>
      <p:sp>
        <p:nvSpPr>
          <p:cNvPr id="4" name="Footer Placeholder 3"/>
          <p:cNvSpPr>
            <a:spLocks noGrp="1"/>
          </p:cNvSpPr>
          <p:nvPr>
            <p:ph type="ftr" sz="quarter" idx="11"/>
          </p:nvPr>
        </p:nvSpPr>
        <p:spPr/>
        <p:txBody>
          <a:bodyPr/>
          <a:lstStyle/>
          <a:p>
            <a:r>
              <a:rPr lang="en-US"/>
              <a:t>Uppdaterad</a:t>
            </a:r>
          </a:p>
        </p:txBody>
      </p:sp>
      <p:sp>
        <p:nvSpPr>
          <p:cNvPr id="5" name="Slide Number Placeholder 4"/>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82335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948D-F6F8-41B2-9258-980D08936CAD}" type="datetime1">
              <a:rPr lang="sv-SE" smtClean="0"/>
              <a:t>2024-12-07</a:t>
            </a:fld>
            <a:endParaRPr lang="en-US"/>
          </a:p>
        </p:txBody>
      </p:sp>
      <p:sp>
        <p:nvSpPr>
          <p:cNvPr id="3" name="Footer Placeholder 2"/>
          <p:cNvSpPr>
            <a:spLocks noGrp="1"/>
          </p:cNvSpPr>
          <p:nvPr>
            <p:ph type="ftr" sz="quarter" idx="11"/>
          </p:nvPr>
        </p:nvSpPr>
        <p:spPr/>
        <p:txBody>
          <a:bodyPr/>
          <a:lstStyle/>
          <a:p>
            <a:r>
              <a:rPr lang="en-US"/>
              <a:t>Uppdaterad</a:t>
            </a:r>
          </a:p>
        </p:txBody>
      </p:sp>
      <p:sp>
        <p:nvSpPr>
          <p:cNvPr id="4" name="Slide Number Placeholder 3"/>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6975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3F2E4-36CE-47C9-BFA7-6BE8FEE140E6}" type="datetime1">
              <a:rPr lang="sv-SE" smtClean="0"/>
              <a:t>2024-12-07</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2200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618068-A82E-44E4-8A39-9DEAB3880D2C}" type="datetime1">
              <a:rPr lang="sv-SE" smtClean="0"/>
              <a:t>2024-12-07</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20892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7D6CA-08CF-48E9-BB21-8A9AB64F90C0}" type="datetime1">
              <a:rPr lang="sv-SE" smtClean="0"/>
              <a:t>2024-12-07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Uppdaterad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70C-2495-47EB-B20B-D9AF7BE8C7CF}" type="slidenum">
              <a:rPr lang="en-US" smtClean="0"/>
              <a:t>‹#›</a:t>
            </a:fld>
            <a:endParaRPr lang="en-US"/>
          </a:p>
        </p:txBody>
      </p:sp>
    </p:spTree>
    <p:extLst>
      <p:ext uri="{BB962C8B-B14F-4D97-AF65-F5344CB8AC3E}">
        <p14:creationId xmlns:p14="http://schemas.microsoft.com/office/powerpoint/2010/main" val="3949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aget.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get.se/IFHaga/Document/Download/2302696/112781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ansli@smalandsfotbollen.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KiF6e5ANK8&amp;t=8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ndd.adobe.com/view/0acba09f-d5e1-4cf3-bfa2-44aa27297a4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3-mot-3-n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5-mot-5-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7-mot-7-n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9-mot-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11-mot-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EcOkbsujr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4739"/>
            <a:ext cx="9144000" cy="2387600"/>
          </a:xfrm>
        </p:spPr>
        <p:txBody>
          <a:bodyPr>
            <a:normAutofit/>
          </a:bodyPr>
          <a:lstStyle/>
          <a:p>
            <a:r>
              <a:rPr lang="en-US" sz="7200" b="1" dirty="0" err="1"/>
              <a:t>Hagas</a:t>
            </a:r>
            <a:r>
              <a:rPr lang="en-US" sz="7200" b="1" dirty="0"/>
              <a:t> </a:t>
            </a:r>
            <a:r>
              <a:rPr lang="en-US" sz="7200" b="1" dirty="0" err="1"/>
              <a:t>handbok</a:t>
            </a:r>
            <a:endParaRPr lang="en-US" sz="7200" b="1" dirty="0"/>
          </a:p>
        </p:txBody>
      </p:sp>
      <p:sp>
        <p:nvSpPr>
          <p:cNvPr id="3" name="Subtitle 2"/>
          <p:cNvSpPr>
            <a:spLocks noGrp="1"/>
          </p:cNvSpPr>
          <p:nvPr>
            <p:ph type="subTitle" idx="1"/>
          </p:nvPr>
        </p:nvSpPr>
        <p:spPr>
          <a:xfrm>
            <a:off x="1524000" y="3822339"/>
            <a:ext cx="9144000" cy="1655762"/>
          </a:xfrm>
        </p:spPr>
        <p:txBody>
          <a:bodyPr>
            <a:normAutofit/>
          </a:bodyPr>
          <a:lstStyle/>
          <a:p>
            <a:r>
              <a:rPr lang="en-US" sz="3200" dirty="0" err="1"/>
              <a:t>Stöd</a:t>
            </a:r>
            <a:r>
              <a:rPr lang="en-US" sz="3200" dirty="0"/>
              <a:t>, </a:t>
            </a:r>
            <a:r>
              <a:rPr lang="en-US" sz="3200" dirty="0" err="1"/>
              <a:t>riktlinjer</a:t>
            </a:r>
            <a:r>
              <a:rPr lang="en-US" sz="3200" dirty="0"/>
              <a:t> </a:t>
            </a:r>
            <a:r>
              <a:rPr lang="en-US" sz="3200" dirty="0" err="1"/>
              <a:t>och</a:t>
            </a:r>
            <a:r>
              <a:rPr lang="en-US" sz="3200" dirty="0"/>
              <a:t> </a:t>
            </a:r>
            <a:r>
              <a:rPr lang="en-US" sz="3200" dirty="0" err="1"/>
              <a:t>hjälp</a:t>
            </a:r>
            <a:r>
              <a:rPr lang="en-US" sz="3200" dirty="0"/>
              <a:t> </a:t>
            </a:r>
            <a:r>
              <a:rPr lang="en-US" sz="3200" dirty="0" err="1"/>
              <a:t>för</a:t>
            </a:r>
            <a:r>
              <a:rPr lang="en-US" sz="3200" dirty="0"/>
              <a:t> </a:t>
            </a:r>
            <a:r>
              <a:rPr lang="en-US" sz="3200" dirty="0" err="1"/>
              <a:t>verksamheten</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50" y="452583"/>
            <a:ext cx="1634716" cy="2307674"/>
          </a:xfrm>
          <a:prstGeom prst="rect">
            <a:avLst/>
          </a:prstGeom>
        </p:spPr>
      </p:pic>
      <p:sp>
        <p:nvSpPr>
          <p:cNvPr id="7" name="Slide Number Placeholder 6"/>
          <p:cNvSpPr>
            <a:spLocks noGrp="1"/>
          </p:cNvSpPr>
          <p:nvPr>
            <p:ph type="sldNum" sz="quarter" idx="12"/>
          </p:nvPr>
        </p:nvSpPr>
        <p:spPr/>
        <p:txBody>
          <a:bodyPr/>
          <a:lstStyle/>
          <a:p>
            <a:fld id="{7B82670C-2495-47EB-B20B-D9AF7BE8C7CF}" type="slidenum">
              <a:rPr lang="en-US" smtClean="0"/>
              <a:t>1</a:t>
            </a:fld>
            <a:endParaRPr lang="en-US"/>
          </a:p>
        </p:txBody>
      </p:sp>
      <p:sp>
        <p:nvSpPr>
          <p:cNvPr id="8" name="Date Placeholder 7"/>
          <p:cNvSpPr>
            <a:spLocks noGrp="1"/>
          </p:cNvSpPr>
          <p:nvPr>
            <p:ph type="dt" sz="half" idx="10"/>
          </p:nvPr>
        </p:nvSpPr>
        <p:spPr>
          <a:xfrm>
            <a:off x="838199" y="6356350"/>
            <a:ext cx="3475383" cy="365125"/>
          </a:xfrm>
        </p:spPr>
        <p:txBody>
          <a:bodyPr/>
          <a:lstStyle/>
          <a:p>
            <a:r>
              <a:rPr lang="sv-SE" sz="1800" dirty="0"/>
              <a:t>Senast reviderad: </a:t>
            </a:r>
            <a:fld id="{D8C2BBAF-980A-48D8-BB2F-3F589B633C07}" type="datetime1">
              <a:rPr lang="sv-SE" sz="1800" smtClean="0"/>
              <a:t>2024-12-07</a:t>
            </a:fld>
            <a:endParaRPr lang="en-US" sz="1800" dirty="0"/>
          </a:p>
        </p:txBody>
      </p:sp>
      <p:sp>
        <p:nvSpPr>
          <p:cNvPr id="5" name="Footer Placeholder 4"/>
          <p:cNvSpPr>
            <a:spLocks noGrp="1"/>
          </p:cNvSpPr>
          <p:nvPr>
            <p:ph type="ftr" sz="quarter" idx="11"/>
          </p:nvPr>
        </p:nvSpPr>
        <p:spPr/>
        <p:txBody>
          <a:bodyPr/>
          <a:lstStyle/>
          <a:p>
            <a:r>
              <a:rPr lang="en-US" dirty="0"/>
              <a:t>Ver 2024</a:t>
            </a:r>
          </a:p>
        </p:txBody>
      </p:sp>
    </p:spTree>
    <p:extLst>
      <p:ext uri="{BB962C8B-B14F-4D97-AF65-F5344CB8AC3E}">
        <p14:creationId xmlns:p14="http://schemas.microsoft.com/office/powerpoint/2010/main" val="6048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Lagsidor</a:t>
            </a:r>
            <a:r>
              <a:rPr lang="en-US" b="1" dirty="0"/>
              <a:t> (laget.se)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Haga</a:t>
            </a:r>
            <a:r>
              <a:rPr lang="en-US" dirty="0"/>
              <a:t> </a:t>
            </a:r>
            <a:r>
              <a:rPr lang="en-US" dirty="0" err="1"/>
              <a:t>använder</a:t>
            </a:r>
            <a:r>
              <a:rPr lang="en-US" dirty="0"/>
              <a:t> laget.se </a:t>
            </a:r>
            <a:r>
              <a:rPr lang="en-US" dirty="0" err="1"/>
              <a:t>som</a:t>
            </a:r>
            <a:r>
              <a:rPr lang="en-US" dirty="0"/>
              <a:t> </a:t>
            </a:r>
            <a:r>
              <a:rPr lang="en-US" dirty="0" err="1"/>
              <a:t>föreningssida</a:t>
            </a:r>
            <a:r>
              <a:rPr lang="en-US" dirty="0"/>
              <a:t> </a:t>
            </a:r>
            <a:r>
              <a:rPr lang="en-US" dirty="0" err="1"/>
              <a:t>och</a:t>
            </a:r>
            <a:r>
              <a:rPr lang="en-US" dirty="0"/>
              <a:t> </a:t>
            </a:r>
            <a:r>
              <a:rPr lang="en-US" dirty="0" err="1"/>
              <a:t>där</a:t>
            </a:r>
            <a:r>
              <a:rPr lang="en-US" dirty="0"/>
              <a:t> </a:t>
            </a:r>
            <a:r>
              <a:rPr lang="en-US" dirty="0" err="1"/>
              <a:t>har</a:t>
            </a:r>
            <a:r>
              <a:rPr lang="en-US" dirty="0"/>
              <a:t> </a:t>
            </a:r>
            <a:r>
              <a:rPr lang="en-US" dirty="0" err="1"/>
              <a:t>också</a:t>
            </a:r>
            <a:r>
              <a:rPr lang="en-US" dirty="0"/>
              <a:t> </a:t>
            </a:r>
            <a:r>
              <a:rPr lang="en-US" dirty="0" err="1"/>
              <a:t>varje</a:t>
            </a:r>
            <a:r>
              <a:rPr lang="en-US" dirty="0"/>
              <a:t> lag sin </a:t>
            </a:r>
            <a:r>
              <a:rPr lang="en-US" dirty="0" err="1"/>
              <a:t>egen</a:t>
            </a:r>
            <a:r>
              <a:rPr lang="en-US" dirty="0"/>
              <a:t> </a:t>
            </a:r>
            <a:r>
              <a:rPr lang="en-US" dirty="0" err="1"/>
              <a:t>lagsida</a:t>
            </a:r>
            <a:r>
              <a:rPr lang="en-US" dirty="0"/>
              <a:t>. </a:t>
            </a:r>
            <a:r>
              <a:rPr lang="en-US" dirty="0" err="1"/>
              <a:t>Här</a:t>
            </a:r>
            <a:r>
              <a:rPr lang="en-US" dirty="0"/>
              <a:t> </a:t>
            </a:r>
            <a:r>
              <a:rPr lang="en-US" dirty="0" err="1"/>
              <a:t>samlas</a:t>
            </a:r>
            <a:r>
              <a:rPr lang="en-US" dirty="0"/>
              <a:t> all </a:t>
            </a:r>
            <a:r>
              <a:rPr lang="en-US" dirty="0" err="1"/>
              <a:t>gemensam</a:t>
            </a:r>
            <a:r>
              <a:rPr lang="en-US" dirty="0"/>
              <a:t> information, </a:t>
            </a:r>
            <a:r>
              <a:rPr lang="en-US" dirty="0" err="1"/>
              <a:t>nyheter</a:t>
            </a:r>
            <a:r>
              <a:rPr lang="en-US" dirty="0"/>
              <a:t>, </a:t>
            </a:r>
            <a:r>
              <a:rPr lang="en-US" dirty="0" err="1"/>
              <a:t>dokument</a:t>
            </a:r>
            <a:r>
              <a:rPr lang="en-US" dirty="0"/>
              <a:t> </a:t>
            </a:r>
            <a:r>
              <a:rPr lang="en-US" dirty="0" err="1"/>
              <a:t>och</a:t>
            </a:r>
            <a:r>
              <a:rPr lang="en-US" dirty="0"/>
              <a:t> </a:t>
            </a:r>
            <a:r>
              <a:rPr lang="en-US" dirty="0" err="1"/>
              <a:t>kontaktinformation</a:t>
            </a:r>
            <a:r>
              <a:rPr lang="en-US" dirty="0"/>
              <a:t> mm.</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förväntas</a:t>
            </a:r>
            <a:r>
              <a:rPr lang="en-US" dirty="0"/>
              <a:t> du: </a:t>
            </a:r>
          </a:p>
          <a:p>
            <a:r>
              <a:rPr lang="en-US" dirty="0" err="1"/>
              <a:t>Hålla</a:t>
            </a:r>
            <a:r>
              <a:rPr lang="en-US" dirty="0"/>
              <a:t> </a:t>
            </a:r>
            <a:r>
              <a:rPr lang="en-US" dirty="0" err="1"/>
              <a:t>spelartrupp</a:t>
            </a:r>
            <a:r>
              <a:rPr lang="en-US" dirty="0"/>
              <a:t> </a:t>
            </a:r>
            <a:r>
              <a:rPr lang="en-US" dirty="0" err="1"/>
              <a:t>uppdaterad</a:t>
            </a:r>
            <a:endParaRPr lang="en-US" dirty="0"/>
          </a:p>
          <a:p>
            <a:r>
              <a:rPr lang="en-US" dirty="0" err="1"/>
              <a:t>Uppmana</a:t>
            </a:r>
            <a:r>
              <a:rPr lang="en-US" dirty="0"/>
              <a:t> </a:t>
            </a:r>
            <a:r>
              <a:rPr lang="en-US" dirty="0" err="1"/>
              <a:t>föräldrar</a:t>
            </a:r>
            <a:r>
              <a:rPr lang="en-US" dirty="0"/>
              <a:t> </a:t>
            </a:r>
            <a:r>
              <a:rPr lang="en-US" dirty="0" err="1"/>
              <a:t>att</a:t>
            </a:r>
            <a:r>
              <a:rPr lang="en-US" dirty="0"/>
              <a:t> </a:t>
            </a:r>
            <a:r>
              <a:rPr lang="en-US" dirty="0" err="1"/>
              <a:t>hålla</a:t>
            </a:r>
            <a:r>
              <a:rPr lang="en-US" dirty="0"/>
              <a:t> </a:t>
            </a:r>
            <a:r>
              <a:rPr lang="en-US" dirty="0" err="1"/>
              <a:t>kontaktuppgifter</a:t>
            </a:r>
            <a:r>
              <a:rPr lang="en-US" dirty="0"/>
              <a:t> </a:t>
            </a:r>
            <a:r>
              <a:rPr lang="en-US" dirty="0" err="1"/>
              <a:t>uppdaterade</a:t>
            </a:r>
            <a:endParaRPr lang="en-US" dirty="0"/>
          </a:p>
          <a:p>
            <a:r>
              <a:rPr lang="en-US" dirty="0" err="1"/>
              <a:t>Lägga</a:t>
            </a:r>
            <a:r>
              <a:rPr lang="en-US" dirty="0"/>
              <a:t> </a:t>
            </a:r>
            <a:r>
              <a:rPr lang="en-US" dirty="0" err="1"/>
              <a:t>upp</a:t>
            </a:r>
            <a:r>
              <a:rPr lang="en-US" dirty="0"/>
              <a:t> </a:t>
            </a:r>
            <a:r>
              <a:rPr lang="en-US" dirty="0" err="1"/>
              <a:t>träningar</a:t>
            </a:r>
            <a:r>
              <a:rPr lang="en-US" dirty="0"/>
              <a:t> &amp; matcher </a:t>
            </a:r>
            <a:r>
              <a:rPr lang="en-US" dirty="0" err="1"/>
              <a:t>i</a:t>
            </a:r>
            <a:r>
              <a:rPr lang="en-US" dirty="0"/>
              <a:t> </a:t>
            </a:r>
            <a:r>
              <a:rPr lang="en-US" dirty="0" err="1"/>
              <a:t>kalender</a:t>
            </a:r>
            <a:endParaRPr lang="en-US" dirty="0"/>
          </a:p>
          <a:p>
            <a:r>
              <a:rPr lang="en-US" dirty="0" err="1"/>
              <a:t>Göra</a:t>
            </a:r>
            <a:r>
              <a:rPr lang="en-US" dirty="0"/>
              <a:t> </a:t>
            </a:r>
            <a:r>
              <a:rPr lang="en-US" dirty="0" err="1"/>
              <a:t>närvarorapportering</a:t>
            </a:r>
            <a:r>
              <a:rPr lang="en-US" dirty="0"/>
              <a:t> </a:t>
            </a:r>
            <a:r>
              <a:rPr lang="en-US" dirty="0" err="1"/>
              <a:t>efter</a:t>
            </a:r>
            <a:r>
              <a:rPr lang="en-US" dirty="0"/>
              <a:t> </a:t>
            </a:r>
            <a:r>
              <a:rPr lang="en-US" dirty="0" err="1"/>
              <a:t>träning</a:t>
            </a:r>
            <a:r>
              <a:rPr lang="en-US" dirty="0"/>
              <a:t> &amp; match</a:t>
            </a:r>
          </a:p>
          <a:p>
            <a:r>
              <a:rPr lang="en-US" dirty="0" err="1"/>
              <a:t>Skicka</a:t>
            </a:r>
            <a:r>
              <a:rPr lang="en-US" dirty="0"/>
              <a:t> </a:t>
            </a:r>
            <a:r>
              <a:rPr lang="en-US" dirty="0" err="1"/>
              <a:t>kallelser</a:t>
            </a:r>
            <a:r>
              <a:rPr lang="en-US" dirty="0"/>
              <a:t> till match</a:t>
            </a:r>
          </a:p>
          <a:p>
            <a:r>
              <a:rPr lang="en-US" dirty="0"/>
              <a:t>Se </a:t>
            </a:r>
            <a:r>
              <a:rPr lang="en-US" dirty="0" err="1"/>
              <a:t>över</a:t>
            </a:r>
            <a:r>
              <a:rPr lang="en-US" dirty="0"/>
              <a:t> </a:t>
            </a:r>
            <a:r>
              <a:rPr lang="en-US" dirty="0" err="1"/>
              <a:t>att</a:t>
            </a:r>
            <a:r>
              <a:rPr lang="en-US" dirty="0"/>
              <a:t> </a:t>
            </a:r>
            <a:r>
              <a:rPr lang="en-US" dirty="0" err="1"/>
              <a:t>medlems</a:t>
            </a:r>
            <a:r>
              <a:rPr lang="en-US" dirty="0"/>
              <a:t>- </a:t>
            </a:r>
            <a:r>
              <a:rPr lang="en-US" dirty="0" err="1"/>
              <a:t>och</a:t>
            </a:r>
            <a:r>
              <a:rPr lang="en-US" dirty="0"/>
              <a:t> </a:t>
            </a:r>
            <a:r>
              <a:rPr lang="en-US" dirty="0" err="1"/>
              <a:t>träningsavgifter</a:t>
            </a:r>
            <a:r>
              <a:rPr lang="en-US" dirty="0"/>
              <a:t> </a:t>
            </a:r>
            <a:r>
              <a:rPr lang="en-US" dirty="0" err="1"/>
              <a:t>är</a:t>
            </a:r>
            <a:r>
              <a:rPr lang="en-US" dirty="0"/>
              <a:t> </a:t>
            </a:r>
            <a:r>
              <a:rPr lang="en-US" dirty="0" err="1"/>
              <a:t>betalda</a:t>
            </a:r>
            <a:endParaRPr lang="en-US" dirty="0"/>
          </a:p>
          <a:p>
            <a:endParaRPr lang="en-US" dirty="0"/>
          </a:p>
          <a:p>
            <a:pPr marL="0" indent="0">
              <a:buNone/>
            </a:pPr>
            <a:r>
              <a:rPr lang="en-US" dirty="0"/>
              <a:t>Laget.se </a:t>
            </a:r>
            <a:r>
              <a:rPr lang="en-US" dirty="0" err="1"/>
              <a:t>finns</a:t>
            </a:r>
            <a:r>
              <a:rPr lang="en-US" dirty="0"/>
              <a:t> </a:t>
            </a:r>
            <a:r>
              <a:rPr lang="en-US" dirty="0" err="1"/>
              <a:t>också</a:t>
            </a:r>
            <a:r>
              <a:rPr lang="en-US" dirty="0"/>
              <a:t> </a:t>
            </a:r>
            <a:r>
              <a:rPr lang="en-US" dirty="0" err="1"/>
              <a:t>som</a:t>
            </a:r>
            <a:r>
              <a:rPr lang="en-US" dirty="0"/>
              <a:t> app, </a:t>
            </a:r>
            <a:r>
              <a:rPr lang="en-US" dirty="0" err="1"/>
              <a:t>för</a:t>
            </a:r>
            <a:r>
              <a:rPr lang="en-US" dirty="0"/>
              <a:t> </a:t>
            </a:r>
            <a:r>
              <a:rPr lang="en-US" dirty="0" err="1"/>
              <a:t>att</a:t>
            </a:r>
            <a:r>
              <a:rPr lang="en-US" dirty="0"/>
              <a:t> </a:t>
            </a:r>
            <a:r>
              <a:rPr lang="en-US" dirty="0" err="1"/>
              <a:t>underlätta</a:t>
            </a:r>
            <a:r>
              <a:rPr lang="en-US" dirty="0"/>
              <a:t> </a:t>
            </a:r>
            <a:r>
              <a:rPr lang="en-US" dirty="0" err="1"/>
              <a:t>administrationen</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57708" y="630660"/>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10</a:t>
            </a:fld>
            <a:endParaRPr lang="en-US" dirty="0"/>
          </a:p>
        </p:txBody>
      </p:sp>
    </p:spTree>
    <p:extLst>
      <p:ext uri="{BB962C8B-B14F-4D97-AF65-F5344CB8AC3E}">
        <p14:creationId xmlns:p14="http://schemas.microsoft.com/office/powerpoint/2010/main" val="119518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Vad</a:t>
            </a:r>
            <a:r>
              <a:rPr lang="en-US" b="1" dirty="0"/>
              <a:t> </a:t>
            </a:r>
            <a:r>
              <a:rPr lang="en-US" b="1" dirty="0" err="1"/>
              <a:t>kan</a:t>
            </a:r>
            <a:r>
              <a:rPr lang="en-US" b="1" dirty="0"/>
              <a:t> du </a:t>
            </a:r>
            <a:r>
              <a:rPr lang="en-US" b="1" dirty="0" err="1"/>
              <a:t>göra</a:t>
            </a:r>
            <a:r>
              <a:rPr lang="en-US" b="1" dirty="0"/>
              <a:t> </a:t>
            </a:r>
            <a:r>
              <a:rPr lang="en-US" b="1" dirty="0" err="1"/>
              <a:t>som</a:t>
            </a:r>
            <a:r>
              <a:rPr lang="en-US" b="1" dirty="0"/>
              <a:t> </a:t>
            </a:r>
            <a:r>
              <a:rPr lang="en-US" b="1" dirty="0" err="1"/>
              <a:t>förälder</a:t>
            </a:r>
            <a:r>
              <a:rPr lang="en-US" b="1" dirty="0"/>
              <a:t>?</a:t>
            </a:r>
          </a:p>
        </p:txBody>
      </p:sp>
      <p:sp>
        <p:nvSpPr>
          <p:cNvPr id="3" name="Content Placeholder 2"/>
          <p:cNvSpPr>
            <a:spLocks noGrp="1"/>
          </p:cNvSpPr>
          <p:nvPr>
            <p:ph idx="1"/>
          </p:nvPr>
        </p:nvSpPr>
        <p:spPr/>
        <p:txBody>
          <a:bodyPr>
            <a:normAutofit fontScale="92500"/>
          </a:bodyPr>
          <a:lstStyle/>
          <a:p>
            <a:pPr marL="0" indent="0">
              <a:buNone/>
            </a:pPr>
            <a:r>
              <a:rPr lang="en-US" dirty="0" err="1"/>
              <a:t>Några</a:t>
            </a:r>
            <a:r>
              <a:rPr lang="en-US" dirty="0"/>
              <a:t> “</a:t>
            </a:r>
            <a:r>
              <a:rPr lang="en-US" dirty="0" err="1"/>
              <a:t>kontrollfrågor</a:t>
            </a:r>
            <a:r>
              <a:rPr lang="en-US" dirty="0"/>
              <a:t>” </a:t>
            </a:r>
            <a:r>
              <a:rPr lang="en-US" dirty="0" err="1"/>
              <a:t>att</a:t>
            </a:r>
            <a:r>
              <a:rPr lang="en-US" dirty="0"/>
              <a:t> </a:t>
            </a:r>
            <a:r>
              <a:rPr lang="en-US" dirty="0" err="1"/>
              <a:t>ställa</a:t>
            </a:r>
            <a:r>
              <a:rPr lang="en-US" dirty="0"/>
              <a:t> under </a:t>
            </a:r>
            <a:r>
              <a:rPr lang="en-US" dirty="0" err="1"/>
              <a:t>resans</a:t>
            </a:r>
            <a:r>
              <a:rPr lang="en-US" dirty="0"/>
              <a:t> </a:t>
            </a:r>
            <a:r>
              <a:rPr lang="en-US" dirty="0" err="1"/>
              <a:t>gång</a:t>
            </a:r>
            <a:r>
              <a:rPr lang="en-US" dirty="0"/>
              <a:t>:</a:t>
            </a:r>
          </a:p>
          <a:p>
            <a:r>
              <a:rPr lang="en-US" dirty="0" err="1"/>
              <a:t>Är</a:t>
            </a:r>
            <a:r>
              <a:rPr lang="en-US" dirty="0"/>
              <a:t> det </a:t>
            </a:r>
            <a:r>
              <a:rPr lang="en-US" dirty="0" err="1"/>
              <a:t>en</a:t>
            </a:r>
            <a:r>
              <a:rPr lang="en-US" dirty="0"/>
              <a:t> </a:t>
            </a:r>
            <a:r>
              <a:rPr lang="en-US" dirty="0" err="1"/>
              <a:t>positiv</a:t>
            </a:r>
            <a:r>
              <a:rPr lang="en-US" dirty="0"/>
              <a:t> </a:t>
            </a:r>
            <a:r>
              <a:rPr lang="en-US" dirty="0" err="1"/>
              <a:t>anda</a:t>
            </a:r>
            <a:r>
              <a:rPr lang="en-US" dirty="0"/>
              <a:t> hos </a:t>
            </a:r>
            <a:r>
              <a:rPr lang="en-US" dirty="0" err="1"/>
              <a:t>spelare</a:t>
            </a:r>
            <a:r>
              <a:rPr lang="en-US" dirty="0"/>
              <a:t>, </a:t>
            </a:r>
            <a:r>
              <a:rPr lang="en-US" dirty="0" err="1"/>
              <a:t>föräldrar</a:t>
            </a:r>
            <a:r>
              <a:rPr lang="en-US" dirty="0"/>
              <a:t> </a:t>
            </a:r>
            <a:r>
              <a:rPr lang="en-US" dirty="0" err="1"/>
              <a:t>och</a:t>
            </a:r>
            <a:r>
              <a:rPr lang="en-US" dirty="0"/>
              <a:t> </a:t>
            </a:r>
            <a:r>
              <a:rPr lang="en-US" dirty="0" err="1"/>
              <a:t>ledare</a:t>
            </a:r>
            <a:r>
              <a:rPr lang="en-US" dirty="0"/>
              <a:t>?</a:t>
            </a:r>
          </a:p>
          <a:p>
            <a:r>
              <a:rPr lang="en-US" dirty="0"/>
              <a:t>Ser </a:t>
            </a:r>
            <a:r>
              <a:rPr lang="en-US" dirty="0" err="1"/>
              <a:t>spelarna</a:t>
            </a:r>
            <a:r>
              <a:rPr lang="en-US" dirty="0"/>
              <a:t> </a:t>
            </a:r>
            <a:r>
              <a:rPr lang="en-US" dirty="0" err="1"/>
              <a:t>ut</a:t>
            </a:r>
            <a:r>
              <a:rPr lang="en-US" dirty="0"/>
              <a:t> </a:t>
            </a:r>
            <a:r>
              <a:rPr lang="en-US" dirty="0" err="1"/>
              <a:t>att</a:t>
            </a:r>
            <a:r>
              <a:rPr lang="en-US" dirty="0"/>
              <a:t> ha </a:t>
            </a:r>
            <a:r>
              <a:rPr lang="en-US" dirty="0" err="1"/>
              <a:t>roligt</a:t>
            </a:r>
            <a:r>
              <a:rPr lang="en-US" dirty="0"/>
              <a:t>?</a:t>
            </a:r>
          </a:p>
          <a:p>
            <a:r>
              <a:rPr lang="en-US" dirty="0"/>
              <a:t>Har </a:t>
            </a:r>
            <a:r>
              <a:rPr lang="en-US" dirty="0" err="1"/>
              <a:t>tränarna</a:t>
            </a:r>
            <a:r>
              <a:rPr lang="en-US" dirty="0"/>
              <a:t> </a:t>
            </a:r>
            <a:r>
              <a:rPr lang="en-US" dirty="0" err="1"/>
              <a:t>roligt</a:t>
            </a:r>
            <a:r>
              <a:rPr lang="en-US" dirty="0"/>
              <a:t>?</a:t>
            </a:r>
          </a:p>
          <a:p>
            <a:r>
              <a:rPr lang="en-US" dirty="0"/>
              <a:t>Ger </a:t>
            </a:r>
            <a:r>
              <a:rPr lang="en-US" dirty="0" err="1"/>
              <a:t>föräldrarna</a:t>
            </a:r>
            <a:r>
              <a:rPr lang="en-US" dirty="0"/>
              <a:t> </a:t>
            </a:r>
            <a:r>
              <a:rPr lang="en-US" dirty="0" err="1"/>
              <a:t>sina</a:t>
            </a:r>
            <a:r>
              <a:rPr lang="en-US" dirty="0"/>
              <a:t> barn “space”?</a:t>
            </a:r>
          </a:p>
          <a:p>
            <a:r>
              <a:rPr lang="en-US" dirty="0" err="1"/>
              <a:t>Klappar</a:t>
            </a:r>
            <a:r>
              <a:rPr lang="en-US" dirty="0"/>
              <a:t> </a:t>
            </a:r>
            <a:r>
              <a:rPr lang="en-US" dirty="0" err="1"/>
              <a:t>spelarna</a:t>
            </a:r>
            <a:r>
              <a:rPr lang="en-US" dirty="0"/>
              <a:t> om </a:t>
            </a:r>
            <a:r>
              <a:rPr lang="en-US" dirty="0" err="1"/>
              <a:t>varandra</a:t>
            </a:r>
            <a:r>
              <a:rPr lang="en-US" dirty="0"/>
              <a:t> </a:t>
            </a:r>
            <a:r>
              <a:rPr lang="en-US" dirty="0" err="1"/>
              <a:t>när</a:t>
            </a:r>
            <a:r>
              <a:rPr lang="en-US" dirty="0"/>
              <a:t> det </a:t>
            </a:r>
            <a:r>
              <a:rPr lang="en-US" dirty="0" err="1"/>
              <a:t>blir</a:t>
            </a:r>
            <a:r>
              <a:rPr lang="en-US" dirty="0"/>
              <a:t> </a:t>
            </a:r>
            <a:r>
              <a:rPr lang="en-US" dirty="0" err="1"/>
              <a:t>mål</a:t>
            </a:r>
            <a:r>
              <a:rPr lang="en-US" dirty="0"/>
              <a:t>?</a:t>
            </a:r>
          </a:p>
          <a:p>
            <a:r>
              <a:rPr lang="en-US" dirty="0" err="1"/>
              <a:t>Gnäller</a:t>
            </a:r>
            <a:r>
              <a:rPr lang="en-US" dirty="0"/>
              <a:t> de </a:t>
            </a:r>
            <a:r>
              <a:rPr lang="en-US" dirty="0" err="1"/>
              <a:t>på</a:t>
            </a:r>
            <a:r>
              <a:rPr lang="en-US" dirty="0"/>
              <a:t> </a:t>
            </a:r>
            <a:r>
              <a:rPr lang="en-US" dirty="0" err="1"/>
              <a:t>varandra</a:t>
            </a:r>
            <a:r>
              <a:rPr lang="en-US" dirty="0"/>
              <a:t> </a:t>
            </a:r>
            <a:r>
              <a:rPr lang="en-US" dirty="0" err="1"/>
              <a:t>när</a:t>
            </a:r>
            <a:r>
              <a:rPr lang="en-US" dirty="0"/>
              <a:t> de </a:t>
            </a:r>
            <a:r>
              <a:rPr lang="en-US" dirty="0" err="1"/>
              <a:t>släpper</a:t>
            </a:r>
            <a:r>
              <a:rPr lang="en-US" dirty="0"/>
              <a:t> in </a:t>
            </a:r>
            <a:r>
              <a:rPr lang="en-US" dirty="0" err="1"/>
              <a:t>mål</a:t>
            </a:r>
            <a:r>
              <a:rPr lang="en-US" dirty="0"/>
              <a:t>?</a:t>
            </a:r>
          </a:p>
          <a:p>
            <a:r>
              <a:rPr lang="en-US" dirty="0" err="1"/>
              <a:t>Hur</a:t>
            </a:r>
            <a:r>
              <a:rPr lang="en-US" dirty="0"/>
              <a:t> </a:t>
            </a:r>
            <a:r>
              <a:rPr lang="en-US" dirty="0" err="1"/>
              <a:t>är</a:t>
            </a:r>
            <a:r>
              <a:rPr lang="en-US" dirty="0"/>
              <a:t> </a:t>
            </a:r>
            <a:r>
              <a:rPr lang="en-US" dirty="0" err="1"/>
              <a:t>bollkontrollen</a:t>
            </a:r>
            <a:r>
              <a:rPr lang="en-US" dirty="0"/>
              <a:t>?</a:t>
            </a:r>
          </a:p>
          <a:p>
            <a:r>
              <a:rPr lang="en-US" dirty="0" err="1"/>
              <a:t>Vågar</a:t>
            </a:r>
            <a:r>
              <a:rPr lang="en-US" dirty="0"/>
              <a:t> </a:t>
            </a:r>
            <a:r>
              <a:rPr lang="en-US" dirty="0" err="1"/>
              <a:t>spelarna</a:t>
            </a:r>
            <a:r>
              <a:rPr lang="en-US" dirty="0"/>
              <a:t> </a:t>
            </a:r>
            <a:r>
              <a:rPr lang="en-US" dirty="0" err="1"/>
              <a:t>hålla</a:t>
            </a:r>
            <a:r>
              <a:rPr lang="en-US" dirty="0"/>
              <a:t> I </a:t>
            </a:r>
            <a:r>
              <a:rPr lang="en-US" dirty="0" err="1"/>
              <a:t>bollen</a:t>
            </a:r>
            <a:r>
              <a:rPr lang="en-US" dirty="0"/>
              <a:t> </a:t>
            </a:r>
            <a:r>
              <a:rPr lang="en-US" dirty="0" err="1"/>
              <a:t>eller</a:t>
            </a:r>
            <a:r>
              <a:rPr lang="en-US" dirty="0"/>
              <a:t> </a:t>
            </a:r>
            <a:r>
              <a:rPr lang="en-US" dirty="0" err="1"/>
              <a:t>skjuter</a:t>
            </a:r>
            <a:r>
              <a:rPr lang="en-US" dirty="0"/>
              <a:t> de </a:t>
            </a:r>
            <a:r>
              <a:rPr lang="en-US" dirty="0" err="1"/>
              <a:t>iväg</a:t>
            </a:r>
            <a:r>
              <a:rPr lang="en-US" dirty="0"/>
              <a:t> den </a:t>
            </a:r>
            <a:r>
              <a:rPr lang="en-US" dirty="0" err="1"/>
              <a:t>så</a:t>
            </a:r>
            <a:r>
              <a:rPr lang="en-US" dirty="0"/>
              <a:t> fort de </a:t>
            </a:r>
            <a:r>
              <a:rPr lang="en-US" dirty="0" err="1"/>
              <a:t>får</a:t>
            </a:r>
            <a:r>
              <a:rPr lang="en-US" dirty="0"/>
              <a:t> den?</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57708" y="630660"/>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11</a:t>
            </a:fld>
            <a:endParaRPr lang="en-US" dirty="0"/>
          </a:p>
        </p:txBody>
      </p:sp>
    </p:spTree>
    <p:extLst>
      <p:ext uri="{BB962C8B-B14F-4D97-AF65-F5344CB8AC3E}">
        <p14:creationId xmlns:p14="http://schemas.microsoft.com/office/powerpoint/2010/main" val="126717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2728" y="86735"/>
            <a:ext cx="4699206" cy="6684530"/>
          </a:xfrm>
          <a:prstGeom prst="rect">
            <a:avLst/>
          </a:prstGeom>
        </p:spPr>
      </p:pic>
      <p:pic>
        <p:nvPicPr>
          <p:cNvPr id="9" name="Picture 8"/>
          <p:cNvPicPr>
            <a:picLocks noChangeAspect="1"/>
          </p:cNvPicPr>
          <p:nvPr/>
        </p:nvPicPr>
        <p:blipFill>
          <a:blip r:embed="rId3"/>
          <a:stretch>
            <a:fillRect/>
          </a:stretch>
        </p:blipFill>
        <p:spPr>
          <a:xfrm>
            <a:off x="6051839" y="0"/>
            <a:ext cx="4743450" cy="6858000"/>
          </a:xfrm>
          <a:prstGeom prst="rect">
            <a:avLst/>
          </a:prstGeom>
        </p:spPr>
      </p:pic>
      <p:sp>
        <p:nvSpPr>
          <p:cNvPr id="5" name="Rectangle 4"/>
          <p:cNvSpPr/>
          <p:nvPr/>
        </p:nvSpPr>
        <p:spPr>
          <a:xfrm rot="1374753">
            <a:off x="10403890" y="399135"/>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6" name="Slide Number Placeholder 5"/>
          <p:cNvSpPr>
            <a:spLocks noGrp="1"/>
          </p:cNvSpPr>
          <p:nvPr>
            <p:ph type="sldNum" sz="quarter" idx="12"/>
          </p:nvPr>
        </p:nvSpPr>
        <p:spPr/>
        <p:txBody>
          <a:bodyPr/>
          <a:lstStyle/>
          <a:p>
            <a:fld id="{7B82670C-2495-47EB-B20B-D9AF7BE8C7CF}" type="slidenum">
              <a:rPr lang="en-US" smtClean="0"/>
              <a:t>12</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79588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Medlemsavgifter</a:t>
            </a:r>
            <a:r>
              <a:rPr lang="en-US" b="1" dirty="0"/>
              <a:t> </a:t>
            </a:r>
            <a:r>
              <a:rPr lang="en-US" b="1" dirty="0" err="1"/>
              <a:t>och</a:t>
            </a:r>
            <a:r>
              <a:rPr lang="en-US" b="1" dirty="0"/>
              <a:t> </a:t>
            </a:r>
            <a:r>
              <a:rPr lang="en-US" b="1" dirty="0" err="1"/>
              <a:t>träningsavgifter</a:t>
            </a:r>
            <a:endParaRPr lang="en-US" b="1" dirty="0"/>
          </a:p>
        </p:txBody>
      </p:sp>
      <p:sp>
        <p:nvSpPr>
          <p:cNvPr id="3" name="Content Placeholder 2"/>
          <p:cNvSpPr>
            <a:spLocks noGrp="1"/>
          </p:cNvSpPr>
          <p:nvPr>
            <p:ph idx="1"/>
          </p:nvPr>
        </p:nvSpPr>
        <p:spPr>
          <a:xfrm>
            <a:off x="644435" y="1759293"/>
            <a:ext cx="11214820" cy="2881095"/>
          </a:xfrm>
        </p:spPr>
        <p:txBody>
          <a:bodyPr>
            <a:normAutofit/>
          </a:bodyPr>
          <a:lstStyle/>
          <a:p>
            <a:pPr marL="0" indent="0">
              <a:buNone/>
            </a:pPr>
            <a:r>
              <a:rPr lang="en-US" sz="2000" dirty="0" err="1"/>
              <a:t>Inför</a:t>
            </a:r>
            <a:r>
              <a:rPr lang="en-US" sz="2000" dirty="0"/>
              <a:t> </a:t>
            </a:r>
            <a:r>
              <a:rPr lang="en-US" sz="2000" dirty="0" err="1"/>
              <a:t>varje</a:t>
            </a:r>
            <a:r>
              <a:rPr lang="en-US" sz="2000" dirty="0"/>
              <a:t> </a:t>
            </a:r>
            <a:r>
              <a:rPr lang="en-US" sz="2000" dirty="0" err="1"/>
              <a:t>säsong</a:t>
            </a:r>
            <a:r>
              <a:rPr lang="en-US" sz="2000" dirty="0"/>
              <a:t> </a:t>
            </a:r>
            <a:r>
              <a:rPr lang="en-US" sz="2000" dirty="0" err="1"/>
              <a:t>så</a:t>
            </a:r>
            <a:r>
              <a:rPr lang="en-US" sz="2000" dirty="0"/>
              <a:t> </a:t>
            </a:r>
            <a:r>
              <a:rPr lang="en-US" sz="2000" dirty="0" err="1"/>
              <a:t>måste</a:t>
            </a:r>
            <a:r>
              <a:rPr lang="en-US" sz="2000" dirty="0"/>
              <a:t> </a:t>
            </a:r>
            <a:r>
              <a:rPr lang="en-US" sz="2000" dirty="0" err="1"/>
              <a:t>alla</a:t>
            </a:r>
            <a:r>
              <a:rPr lang="en-US" sz="2000" dirty="0"/>
              <a:t> </a:t>
            </a:r>
            <a:r>
              <a:rPr lang="en-US" sz="2000" dirty="0" err="1"/>
              <a:t>aktiva</a:t>
            </a:r>
            <a:r>
              <a:rPr lang="en-US" sz="2000" dirty="0"/>
              <a:t> </a:t>
            </a:r>
            <a:r>
              <a:rPr lang="en-US" sz="2000" dirty="0" err="1"/>
              <a:t>betala</a:t>
            </a:r>
            <a:r>
              <a:rPr lang="en-US" sz="2000" dirty="0"/>
              <a:t> </a:t>
            </a:r>
            <a:r>
              <a:rPr lang="en-US" sz="2000" dirty="0" err="1"/>
              <a:t>medlemsavgift</a:t>
            </a:r>
            <a:r>
              <a:rPr lang="en-US" sz="2000" dirty="0"/>
              <a:t> </a:t>
            </a:r>
            <a:r>
              <a:rPr lang="en-US" sz="2000" dirty="0" err="1"/>
              <a:t>samt</a:t>
            </a:r>
            <a:r>
              <a:rPr lang="en-US" sz="2000" dirty="0"/>
              <a:t> </a:t>
            </a:r>
            <a:r>
              <a:rPr lang="en-US" sz="2000" dirty="0" err="1"/>
              <a:t>träningsavgift</a:t>
            </a:r>
            <a:r>
              <a:rPr lang="en-US" sz="2000" dirty="0"/>
              <a:t>. </a:t>
            </a:r>
            <a:r>
              <a:rPr lang="en-US" sz="2000" dirty="0" err="1"/>
              <a:t>Beroende</a:t>
            </a:r>
            <a:r>
              <a:rPr lang="en-US" sz="2000" dirty="0"/>
              <a:t> </a:t>
            </a:r>
            <a:r>
              <a:rPr lang="en-US" sz="2000" dirty="0" err="1"/>
              <a:t>på</a:t>
            </a:r>
            <a:r>
              <a:rPr lang="en-US" sz="2000" dirty="0"/>
              <a:t> </a:t>
            </a:r>
            <a:r>
              <a:rPr lang="en-US" sz="2000" dirty="0" err="1"/>
              <a:t>ålder</a:t>
            </a:r>
            <a:r>
              <a:rPr lang="en-US" sz="2000" dirty="0"/>
              <a:t> </a:t>
            </a:r>
            <a:r>
              <a:rPr lang="en-US" sz="2000" dirty="0" err="1"/>
              <a:t>och</a:t>
            </a:r>
            <a:r>
              <a:rPr lang="en-US" sz="2000" dirty="0"/>
              <a:t> </a:t>
            </a:r>
            <a:r>
              <a:rPr lang="en-US" sz="2000" dirty="0" err="1"/>
              <a:t>hur</a:t>
            </a:r>
            <a:r>
              <a:rPr lang="en-US" sz="2000" dirty="0"/>
              <a:t> </a:t>
            </a:r>
            <a:r>
              <a:rPr lang="en-US" sz="2000" dirty="0" err="1"/>
              <a:t>många</a:t>
            </a:r>
            <a:r>
              <a:rPr lang="en-US" sz="2000" dirty="0"/>
              <a:t> </a:t>
            </a:r>
            <a:r>
              <a:rPr lang="en-US" sz="2000" dirty="0" err="1"/>
              <a:t>inom</a:t>
            </a:r>
            <a:r>
              <a:rPr lang="en-US" sz="2000" dirty="0"/>
              <a:t> </a:t>
            </a:r>
            <a:r>
              <a:rPr lang="en-US" sz="2000" dirty="0" err="1"/>
              <a:t>familjen</a:t>
            </a:r>
            <a:r>
              <a:rPr lang="en-US" sz="2000" dirty="0"/>
              <a:t> </a:t>
            </a:r>
            <a:r>
              <a:rPr lang="en-US" sz="2000" dirty="0" err="1"/>
              <a:t>som</a:t>
            </a:r>
            <a:r>
              <a:rPr lang="en-US" sz="2000" dirty="0"/>
              <a:t> </a:t>
            </a:r>
            <a:r>
              <a:rPr lang="en-US" sz="2000" dirty="0" err="1"/>
              <a:t>är</a:t>
            </a:r>
            <a:r>
              <a:rPr lang="en-US" sz="2000" dirty="0"/>
              <a:t> </a:t>
            </a:r>
            <a:r>
              <a:rPr lang="en-US" sz="2000" dirty="0" err="1"/>
              <a:t>aktiva</a:t>
            </a:r>
            <a:r>
              <a:rPr lang="en-US" sz="2000" dirty="0"/>
              <a:t> </a:t>
            </a:r>
            <a:r>
              <a:rPr lang="en-US" sz="2000" dirty="0" err="1"/>
              <a:t>så</a:t>
            </a:r>
            <a:r>
              <a:rPr lang="en-US" sz="2000" dirty="0"/>
              <a:t> </a:t>
            </a:r>
            <a:r>
              <a:rPr lang="en-US" sz="2000" dirty="0" err="1"/>
              <a:t>varierar</a:t>
            </a:r>
            <a:r>
              <a:rPr lang="en-US" sz="2000" dirty="0"/>
              <a:t> </a:t>
            </a:r>
            <a:r>
              <a:rPr lang="en-US" sz="2000" dirty="0" err="1"/>
              <a:t>kostnaderna</a:t>
            </a:r>
            <a:r>
              <a:rPr lang="en-US" sz="2000" dirty="0"/>
              <a:t>. Det </a:t>
            </a:r>
            <a:r>
              <a:rPr lang="en-US" sz="2000" dirty="0" err="1"/>
              <a:t>är</a:t>
            </a:r>
            <a:r>
              <a:rPr lang="en-US" sz="2000" dirty="0"/>
              <a:t> dock </a:t>
            </a:r>
            <a:r>
              <a:rPr lang="en-US" sz="2000" dirty="0" err="1"/>
              <a:t>viktigt</a:t>
            </a:r>
            <a:r>
              <a:rPr lang="en-US" sz="2000" dirty="0"/>
              <a:t> </a:t>
            </a:r>
            <a:r>
              <a:rPr lang="en-US" sz="2000" dirty="0" err="1"/>
              <a:t>att</a:t>
            </a:r>
            <a:r>
              <a:rPr lang="en-US" sz="2000" dirty="0"/>
              <a:t> </a:t>
            </a:r>
            <a:r>
              <a:rPr lang="en-US" sz="2000" dirty="0" err="1"/>
              <a:t>båda</a:t>
            </a:r>
            <a:r>
              <a:rPr lang="en-US" sz="2000" dirty="0"/>
              <a:t> </a:t>
            </a:r>
            <a:r>
              <a:rPr lang="en-US" sz="2000" dirty="0" err="1"/>
              <a:t>betalas</a:t>
            </a:r>
            <a:r>
              <a:rPr lang="en-US" sz="2000" dirty="0"/>
              <a:t>, </a:t>
            </a:r>
            <a:r>
              <a:rPr lang="en-US" sz="2000" dirty="0" err="1"/>
              <a:t>inte</a:t>
            </a:r>
            <a:r>
              <a:rPr lang="en-US" sz="2000" dirty="0"/>
              <a:t> </a:t>
            </a:r>
            <a:r>
              <a:rPr lang="en-US" sz="2000" dirty="0" err="1"/>
              <a:t>minst</a:t>
            </a:r>
            <a:r>
              <a:rPr lang="en-US" sz="2000" dirty="0"/>
              <a:t> </a:t>
            </a:r>
            <a:r>
              <a:rPr lang="en-US" sz="2000" dirty="0" err="1"/>
              <a:t>medlemsavgiften</a:t>
            </a:r>
            <a:r>
              <a:rPr lang="en-US" sz="2000" dirty="0"/>
              <a:t> </a:t>
            </a:r>
            <a:r>
              <a:rPr lang="en-US" sz="2000" dirty="0" err="1"/>
              <a:t>eftersom</a:t>
            </a:r>
            <a:r>
              <a:rPr lang="en-US" sz="2000" dirty="0"/>
              <a:t> </a:t>
            </a:r>
            <a:r>
              <a:rPr lang="en-US" sz="2000" dirty="0" err="1"/>
              <a:t>spelarens</a:t>
            </a:r>
            <a:r>
              <a:rPr lang="en-US" sz="2000" dirty="0"/>
              <a:t> </a:t>
            </a:r>
            <a:r>
              <a:rPr lang="en-US" sz="2000" dirty="0" err="1"/>
              <a:t>försäkring</a:t>
            </a:r>
            <a:r>
              <a:rPr lang="en-US" sz="2000" dirty="0"/>
              <a:t> </a:t>
            </a:r>
            <a:r>
              <a:rPr lang="en-US" sz="2000" dirty="0" err="1"/>
              <a:t>är</a:t>
            </a:r>
            <a:r>
              <a:rPr lang="en-US" sz="2000" dirty="0"/>
              <a:t> </a:t>
            </a:r>
            <a:r>
              <a:rPr lang="en-US" sz="2000" dirty="0" err="1"/>
              <a:t>kopplad</a:t>
            </a:r>
            <a:r>
              <a:rPr lang="en-US" sz="2000" dirty="0"/>
              <a:t> till den.</a:t>
            </a:r>
          </a:p>
          <a:p>
            <a:pPr marL="0" indent="0" algn="l">
              <a:buNone/>
            </a:pPr>
            <a:r>
              <a:rPr lang="sv-SE" sz="2000" b="0" i="0" dirty="0">
                <a:solidFill>
                  <a:srgbClr val="000000"/>
                </a:solidFill>
                <a:effectLst/>
              </a:rPr>
              <a:t>Betalas inte medlem och träningsavgiften in efter en påminnelse så utgår medlemskapet och personen i sig får tyvärr inte längre delta på träningar &amp; matcher.</a:t>
            </a:r>
          </a:p>
          <a:p>
            <a:pPr marL="0" indent="0">
              <a:buNone/>
            </a:pPr>
            <a:r>
              <a:rPr lang="sv-SE" sz="2000" dirty="0">
                <a:solidFill>
                  <a:srgbClr val="000000"/>
                </a:solidFill>
              </a:rPr>
              <a:t>Avgifterna betalas via fakturor som skickas från </a:t>
            </a:r>
            <a:r>
              <a:rPr lang="sv-SE" sz="2000" dirty="0">
                <a:solidFill>
                  <a:srgbClr val="000000"/>
                </a:solidFill>
                <a:hlinkClick r:id="rId2">
                  <a:extLst>
                    <a:ext uri="{A12FA001-AC4F-418D-AE19-62706E023703}">
                      <ahyp:hlinkClr xmlns:ahyp="http://schemas.microsoft.com/office/drawing/2018/hyperlinkcolor" val="tx"/>
                    </a:ext>
                  </a:extLst>
                </a:hlinkClick>
              </a:rPr>
              <a:t>laget.se</a:t>
            </a:r>
            <a:r>
              <a:rPr lang="sv-SE" sz="2000" dirty="0">
                <a:solidFill>
                  <a:srgbClr val="000000"/>
                </a:solidFill>
              </a:rPr>
              <a:t> via </a:t>
            </a:r>
            <a:r>
              <a:rPr lang="sv-SE" sz="2000" dirty="0" err="1">
                <a:solidFill>
                  <a:srgbClr val="000000"/>
                </a:solidFill>
              </a:rPr>
              <a:t>Ping</a:t>
            </a:r>
            <a:r>
              <a:rPr lang="sv-SE" sz="2000" dirty="0">
                <a:solidFill>
                  <a:srgbClr val="000000"/>
                </a:solidFill>
              </a:rPr>
              <a:t> </a:t>
            </a:r>
            <a:r>
              <a:rPr lang="sv-SE" sz="2000" dirty="0" err="1">
                <a:solidFill>
                  <a:srgbClr val="000000"/>
                </a:solidFill>
              </a:rPr>
              <a:t>Payments</a:t>
            </a:r>
            <a:r>
              <a:rPr lang="sv-SE" sz="2000" dirty="0">
                <a:solidFill>
                  <a:srgbClr val="000000"/>
                </a:solidFill>
              </a:rPr>
              <a:t>.</a:t>
            </a:r>
          </a:p>
          <a:p>
            <a:pPr marL="0" indent="0">
              <a:buNone/>
            </a:pPr>
            <a:r>
              <a:rPr lang="sv-SE" sz="2000" dirty="0">
                <a:solidFill>
                  <a:srgbClr val="000000"/>
                </a:solidFill>
              </a:rPr>
              <a:t>Spelare som ansluter till lag efter sommaruppehåll betalar full medlemsavgift men halverad träningsavgift.</a:t>
            </a:r>
            <a:endParaRPr lang="en-US" sz="3200" dirty="0"/>
          </a:p>
          <a:p>
            <a:pPr marL="0" indent="0">
              <a:buNone/>
            </a:pPr>
            <a:endParaRPr lang="en-US" dirty="0"/>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52413791"/>
              </p:ext>
            </p:extLst>
          </p:nvPr>
        </p:nvGraphicFramePr>
        <p:xfrm>
          <a:off x="1132252" y="4621690"/>
          <a:ext cx="8922327" cy="1532532"/>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956687206"/>
                    </a:ext>
                  </a:extLst>
                </a:gridCol>
                <a:gridCol w="2974109">
                  <a:extLst>
                    <a:ext uri="{9D8B030D-6E8A-4147-A177-3AD203B41FA5}">
                      <a16:colId xmlns:a16="http://schemas.microsoft.com/office/drawing/2014/main" val="1940109805"/>
                    </a:ext>
                  </a:extLst>
                </a:gridCol>
                <a:gridCol w="2974109">
                  <a:extLst>
                    <a:ext uri="{9D8B030D-6E8A-4147-A177-3AD203B41FA5}">
                      <a16:colId xmlns:a16="http://schemas.microsoft.com/office/drawing/2014/main" val="69602514"/>
                    </a:ext>
                  </a:extLst>
                </a:gridCol>
              </a:tblGrid>
              <a:tr h="383133">
                <a:tc>
                  <a:txBody>
                    <a:bodyPr/>
                    <a:lstStyle/>
                    <a:p>
                      <a:pPr algn="ctr"/>
                      <a:r>
                        <a:rPr lang="en-US" dirty="0" err="1"/>
                        <a:t>Ålder</a:t>
                      </a:r>
                      <a:r>
                        <a:rPr lang="en-US" dirty="0"/>
                        <a:t>*</a:t>
                      </a:r>
                    </a:p>
                  </a:txBody>
                  <a:tcPr anchor="ctr"/>
                </a:tc>
                <a:tc>
                  <a:txBody>
                    <a:bodyPr/>
                    <a:lstStyle/>
                    <a:p>
                      <a:pPr algn="ctr"/>
                      <a:r>
                        <a:rPr lang="en-US" dirty="0" err="1"/>
                        <a:t>Medlemsavgift</a:t>
                      </a:r>
                      <a:endParaRPr lang="en-US" dirty="0"/>
                    </a:p>
                  </a:txBody>
                  <a:tcPr anchor="ctr"/>
                </a:tc>
                <a:tc>
                  <a:txBody>
                    <a:bodyPr/>
                    <a:lstStyle/>
                    <a:p>
                      <a:pPr algn="ctr"/>
                      <a:r>
                        <a:rPr lang="en-US" dirty="0" err="1"/>
                        <a:t>Träningsavgift</a:t>
                      </a:r>
                      <a:endParaRPr lang="en-US" dirty="0"/>
                    </a:p>
                  </a:txBody>
                  <a:tcPr anchor="ctr"/>
                </a:tc>
                <a:extLst>
                  <a:ext uri="{0D108BD9-81ED-4DB2-BD59-A6C34878D82A}">
                    <a16:rowId xmlns:a16="http://schemas.microsoft.com/office/drawing/2014/main" val="1685501197"/>
                  </a:ext>
                </a:extLst>
              </a:tr>
              <a:tr h="383133">
                <a:tc>
                  <a:txBody>
                    <a:bodyPr/>
                    <a:lstStyle/>
                    <a:p>
                      <a:pPr algn="ctr"/>
                      <a:r>
                        <a:rPr lang="en-US" dirty="0" err="1"/>
                        <a:t>Bolibompa</a:t>
                      </a:r>
                      <a:r>
                        <a:rPr lang="en-US" dirty="0"/>
                        <a:t> (4-5 </a:t>
                      </a:r>
                      <a:r>
                        <a:rPr lang="en-US" dirty="0" err="1"/>
                        <a:t>år</a:t>
                      </a:r>
                      <a:r>
                        <a:rPr lang="en-US" dirty="0"/>
                        <a:t>)</a:t>
                      </a:r>
                    </a:p>
                  </a:txBody>
                  <a:tcPr anchor="ctr"/>
                </a:tc>
                <a:tc>
                  <a:txBody>
                    <a:bodyPr/>
                    <a:lstStyle/>
                    <a:p>
                      <a:pPr algn="ctr"/>
                      <a:r>
                        <a:rPr lang="en-US" dirty="0"/>
                        <a:t>300 </a:t>
                      </a:r>
                      <a:r>
                        <a:rPr lang="en-US" dirty="0" err="1"/>
                        <a:t>kr</a:t>
                      </a:r>
                      <a:r>
                        <a:rPr lang="en-US" dirty="0"/>
                        <a:t> / 500 </a:t>
                      </a:r>
                      <a:r>
                        <a:rPr lang="en-US" dirty="0" err="1"/>
                        <a:t>kr</a:t>
                      </a:r>
                      <a:r>
                        <a:rPr lang="en-US" dirty="0"/>
                        <a:t> (</a:t>
                      </a:r>
                      <a:r>
                        <a:rPr lang="en-US" dirty="0" err="1"/>
                        <a:t>familj</a:t>
                      </a:r>
                      <a:r>
                        <a:rPr lang="en-US" dirty="0"/>
                        <a:t>)</a:t>
                      </a:r>
                    </a:p>
                  </a:txBody>
                  <a:tcPr anchor="ctr"/>
                </a:tc>
                <a:tc>
                  <a:txBody>
                    <a:bodyPr/>
                    <a:lstStyle/>
                    <a:p>
                      <a:pPr algn="ctr"/>
                      <a:r>
                        <a:rPr lang="en-US" dirty="0"/>
                        <a:t>Ingen </a:t>
                      </a:r>
                      <a:r>
                        <a:rPr lang="en-US" dirty="0" err="1"/>
                        <a:t>avgift</a:t>
                      </a:r>
                      <a:endParaRPr lang="en-US" dirty="0"/>
                    </a:p>
                  </a:txBody>
                  <a:tcPr anchor="ctr"/>
                </a:tc>
                <a:extLst>
                  <a:ext uri="{0D108BD9-81ED-4DB2-BD59-A6C34878D82A}">
                    <a16:rowId xmlns:a16="http://schemas.microsoft.com/office/drawing/2014/main" val="2016614422"/>
                  </a:ext>
                </a:extLst>
              </a:tr>
              <a:tr h="383133">
                <a:tc>
                  <a:txBody>
                    <a:bodyPr/>
                    <a:lstStyle/>
                    <a:p>
                      <a:pPr algn="ctr"/>
                      <a:r>
                        <a:rPr lang="en-US" baseline="0" dirty="0"/>
                        <a:t>6 </a:t>
                      </a:r>
                      <a:r>
                        <a:rPr lang="en-US" baseline="0" dirty="0" err="1"/>
                        <a:t>år</a:t>
                      </a:r>
                      <a:r>
                        <a:rPr lang="en-US" baseline="0" dirty="0"/>
                        <a:t> – 9 </a:t>
                      </a:r>
                      <a:r>
                        <a:rPr lang="en-US" baseline="0" dirty="0" err="1"/>
                        <a:t>år</a:t>
                      </a:r>
                      <a:endParaRPr lang="en-US" dirty="0"/>
                    </a:p>
                  </a:txBody>
                  <a:tcPr anchor="ctr"/>
                </a:tc>
                <a:tc>
                  <a:txBody>
                    <a:bodyPr/>
                    <a:lstStyle/>
                    <a:p>
                      <a:pPr algn="ct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600 </a:t>
                      </a:r>
                      <a:r>
                        <a:rPr lang="en-US" dirty="0" err="1"/>
                        <a:t>kr</a:t>
                      </a:r>
                      <a:endParaRPr lang="en-US" dirty="0"/>
                    </a:p>
                  </a:txBody>
                  <a:tcPr anchor="ctr"/>
                </a:tc>
                <a:extLst>
                  <a:ext uri="{0D108BD9-81ED-4DB2-BD59-A6C34878D82A}">
                    <a16:rowId xmlns:a16="http://schemas.microsoft.com/office/drawing/2014/main" val="3240739891"/>
                  </a:ext>
                </a:extLst>
              </a:tr>
              <a:tr h="383133">
                <a:tc>
                  <a:txBody>
                    <a:bodyPr/>
                    <a:lstStyle/>
                    <a:p>
                      <a:pPr algn="ctr"/>
                      <a:r>
                        <a:rPr lang="en-US" dirty="0"/>
                        <a:t>10</a:t>
                      </a:r>
                      <a:r>
                        <a:rPr lang="en-US" baseline="0" dirty="0"/>
                        <a:t> </a:t>
                      </a:r>
                      <a:r>
                        <a:rPr lang="en-US" baseline="0" dirty="0" err="1"/>
                        <a:t>år</a:t>
                      </a:r>
                      <a:r>
                        <a:rPr lang="en-US" baseline="0" dirty="0"/>
                        <a:t> – 18 </a:t>
                      </a:r>
                      <a:r>
                        <a:rPr lang="en-US" baseline="0" dirty="0" err="1"/>
                        <a:t>år</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1200</a:t>
                      </a:r>
                      <a:r>
                        <a:rPr lang="en-US" baseline="0" dirty="0"/>
                        <a:t> </a:t>
                      </a:r>
                      <a:r>
                        <a:rPr lang="en-US" baseline="0" dirty="0" err="1"/>
                        <a:t>kr</a:t>
                      </a:r>
                      <a:endParaRPr lang="en-US" dirty="0"/>
                    </a:p>
                  </a:txBody>
                  <a:tcPr anchor="ctr"/>
                </a:tc>
                <a:extLst>
                  <a:ext uri="{0D108BD9-81ED-4DB2-BD59-A6C34878D82A}">
                    <a16:rowId xmlns:a16="http://schemas.microsoft.com/office/drawing/2014/main" val="1823157393"/>
                  </a:ext>
                </a:extLst>
              </a:tr>
            </a:tbl>
          </a:graphicData>
        </a:graphic>
      </p:graphicFrame>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13</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9" name="Content Placeholder 2"/>
          <p:cNvSpPr txBox="1">
            <a:spLocks/>
          </p:cNvSpPr>
          <p:nvPr/>
        </p:nvSpPr>
        <p:spPr>
          <a:xfrm>
            <a:off x="1132252" y="6310130"/>
            <a:ext cx="2982548" cy="457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a:t>
            </a:r>
            <a:r>
              <a:rPr lang="en-US" sz="1800" dirty="0" err="1"/>
              <a:t>Från</a:t>
            </a:r>
            <a:r>
              <a:rPr lang="en-US" sz="1800" dirty="0"/>
              <a:t> </a:t>
            </a:r>
            <a:r>
              <a:rPr lang="en-US" sz="1800" dirty="0" err="1"/>
              <a:t>året</a:t>
            </a:r>
            <a:r>
              <a:rPr lang="en-US" sz="1800" dirty="0"/>
              <a:t> man </a:t>
            </a:r>
            <a:r>
              <a:rPr lang="en-US" sz="1800" dirty="0" err="1"/>
              <a:t>fyller</a:t>
            </a: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9157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Lagkassa</a:t>
            </a:r>
            <a:endParaRPr lang="en-US" b="1" dirty="0"/>
          </a:p>
        </p:txBody>
      </p:sp>
      <p:sp>
        <p:nvSpPr>
          <p:cNvPr id="3" name="Content Placeholder 2"/>
          <p:cNvSpPr>
            <a:spLocks noGrp="1"/>
          </p:cNvSpPr>
          <p:nvPr>
            <p:ph idx="1"/>
          </p:nvPr>
        </p:nvSpPr>
        <p:spPr>
          <a:xfrm>
            <a:off x="332745" y="1690688"/>
            <a:ext cx="5200548" cy="5030787"/>
          </a:xfrm>
          <a:ln>
            <a:solidFill>
              <a:schemeClr val="tx1"/>
            </a:solidFill>
          </a:ln>
        </p:spPr>
        <p:txBody>
          <a:bodyPr>
            <a:noAutofit/>
          </a:bodyPr>
          <a:lstStyle/>
          <a:p>
            <a:pPr marL="0" indent="0">
              <a:buNone/>
            </a:pPr>
            <a:r>
              <a:rPr lang="en-US" sz="1500" dirty="0"/>
              <a:t>En </a:t>
            </a:r>
            <a:r>
              <a:rPr lang="en-US" sz="1500" dirty="0" err="1"/>
              <a:t>lagkassa</a:t>
            </a:r>
            <a:r>
              <a:rPr lang="en-US" sz="1500" dirty="0"/>
              <a:t> </a:t>
            </a:r>
            <a:r>
              <a:rPr lang="en-US" sz="1500" dirty="0" err="1"/>
              <a:t>används</a:t>
            </a:r>
            <a:r>
              <a:rPr lang="en-US" sz="1500" dirty="0"/>
              <a:t> av </a:t>
            </a:r>
            <a:r>
              <a:rPr lang="en-US" sz="1500" dirty="0" err="1"/>
              <a:t>lagen</a:t>
            </a:r>
            <a:r>
              <a:rPr lang="en-US" sz="1500" dirty="0"/>
              <a:t> </a:t>
            </a:r>
            <a:r>
              <a:rPr lang="en-US" sz="1500" dirty="0" err="1"/>
              <a:t>själva</a:t>
            </a:r>
            <a:r>
              <a:rPr lang="en-US" sz="1500" dirty="0"/>
              <a:t>, till </a:t>
            </a:r>
            <a:r>
              <a:rPr lang="en-US" sz="1500" dirty="0" err="1"/>
              <a:t>utvalda</a:t>
            </a:r>
            <a:r>
              <a:rPr lang="en-US" sz="1500" dirty="0"/>
              <a:t> </a:t>
            </a:r>
            <a:r>
              <a:rPr lang="en-US" sz="1500" dirty="0" err="1"/>
              <a:t>aktiviter</a:t>
            </a:r>
            <a:r>
              <a:rPr lang="en-US" sz="1500" dirty="0"/>
              <a:t>, </a:t>
            </a:r>
            <a:r>
              <a:rPr lang="en-US" sz="1500" dirty="0" err="1"/>
              <a:t>t.ex</a:t>
            </a:r>
            <a:r>
              <a:rPr lang="en-US" sz="1500" dirty="0"/>
              <a:t> </a:t>
            </a:r>
            <a:r>
              <a:rPr lang="en-US" sz="1500" dirty="0" err="1"/>
              <a:t>cuper</a:t>
            </a:r>
            <a:r>
              <a:rPr lang="en-US" sz="1500" dirty="0"/>
              <a:t>, </a:t>
            </a:r>
            <a:r>
              <a:rPr lang="en-US" sz="1500" dirty="0" err="1"/>
              <a:t>träningsläger</a:t>
            </a:r>
            <a:r>
              <a:rPr lang="en-US" sz="1500" dirty="0"/>
              <a:t> </a:t>
            </a:r>
            <a:r>
              <a:rPr lang="en-US" sz="1500" dirty="0" err="1"/>
              <a:t>och</a:t>
            </a:r>
            <a:r>
              <a:rPr lang="en-US" sz="1500" dirty="0"/>
              <a:t> </a:t>
            </a:r>
            <a:r>
              <a:rPr lang="en-US" sz="1500" dirty="0" err="1"/>
              <a:t>roliga</a:t>
            </a:r>
            <a:r>
              <a:rPr lang="en-US" sz="1500" dirty="0"/>
              <a:t> </a:t>
            </a:r>
            <a:r>
              <a:rPr lang="en-US" sz="1500" dirty="0" err="1"/>
              <a:t>aktiviteter</a:t>
            </a:r>
            <a:r>
              <a:rPr lang="en-US" sz="1500" dirty="0"/>
              <a:t>.</a:t>
            </a:r>
          </a:p>
          <a:p>
            <a:pPr marL="0" indent="0">
              <a:buNone/>
            </a:pPr>
            <a:endParaRPr lang="en-US" sz="1500" dirty="0"/>
          </a:p>
          <a:p>
            <a:pPr marL="0" indent="0">
              <a:buNone/>
            </a:pPr>
            <a:r>
              <a:rPr lang="en-US" sz="1500" dirty="0" err="1"/>
              <a:t>Lagkassan</a:t>
            </a:r>
            <a:r>
              <a:rPr lang="en-US" sz="1500" dirty="0"/>
              <a:t> </a:t>
            </a:r>
            <a:r>
              <a:rPr lang="en-US" sz="1500" dirty="0" err="1"/>
              <a:t>administreras</a:t>
            </a:r>
            <a:r>
              <a:rPr lang="en-US" sz="1500" dirty="0"/>
              <a:t> av </a:t>
            </a:r>
            <a:r>
              <a:rPr lang="en-US" sz="1500" dirty="0" err="1"/>
              <a:t>Hagas</a:t>
            </a:r>
            <a:r>
              <a:rPr lang="en-US" sz="1500" dirty="0"/>
              <a:t> </a:t>
            </a:r>
            <a:r>
              <a:rPr lang="en-US" sz="1500" dirty="0" err="1"/>
              <a:t>kassör</a:t>
            </a:r>
            <a:r>
              <a:rPr lang="en-US" sz="1500" dirty="0"/>
              <a:t>, </a:t>
            </a:r>
            <a:r>
              <a:rPr lang="en-US" sz="1500" dirty="0" err="1"/>
              <a:t>där</a:t>
            </a:r>
            <a:r>
              <a:rPr lang="en-US" sz="1500" dirty="0"/>
              <a:t> </a:t>
            </a:r>
            <a:r>
              <a:rPr lang="en-US" sz="1500" dirty="0" err="1"/>
              <a:t>pengar</a:t>
            </a:r>
            <a:r>
              <a:rPr lang="en-US" sz="1500" dirty="0"/>
              <a:t> </a:t>
            </a:r>
            <a:r>
              <a:rPr lang="en-US" sz="1500" dirty="0" err="1"/>
              <a:t>betalas</a:t>
            </a:r>
            <a:r>
              <a:rPr lang="en-US" sz="1500" dirty="0"/>
              <a:t> </a:t>
            </a:r>
            <a:r>
              <a:rPr lang="en-US" sz="1500" dirty="0" err="1"/>
              <a:t>ut</a:t>
            </a:r>
            <a:r>
              <a:rPr lang="en-US" sz="1500" dirty="0"/>
              <a:t> vid </a:t>
            </a:r>
            <a:r>
              <a:rPr lang="en-US" sz="1500" dirty="0" err="1"/>
              <a:t>behov</a:t>
            </a:r>
            <a:r>
              <a:rPr lang="en-US" sz="1500" dirty="0"/>
              <a:t>. </a:t>
            </a:r>
            <a:r>
              <a:rPr lang="en-US" sz="1500" dirty="0" err="1"/>
              <a:t>Insättning</a:t>
            </a:r>
            <a:r>
              <a:rPr lang="en-US" sz="1500" dirty="0"/>
              <a:t> av </a:t>
            </a:r>
            <a:r>
              <a:rPr lang="en-US" sz="1500" dirty="0" err="1"/>
              <a:t>pengar</a:t>
            </a:r>
            <a:r>
              <a:rPr lang="en-US" sz="1500" dirty="0"/>
              <a:t> </a:t>
            </a:r>
            <a:r>
              <a:rPr lang="en-US" sz="1500" dirty="0" err="1"/>
              <a:t>görs</a:t>
            </a:r>
            <a:r>
              <a:rPr lang="en-US" sz="1500" dirty="0"/>
              <a:t> </a:t>
            </a:r>
            <a:r>
              <a:rPr lang="en-US" sz="1500" dirty="0" err="1"/>
              <a:t>i</a:t>
            </a:r>
            <a:r>
              <a:rPr lang="en-US" sz="1500" dirty="0"/>
              <a:t> </a:t>
            </a:r>
            <a:r>
              <a:rPr lang="en-US" sz="1500" dirty="0" err="1"/>
              <a:t>samråd</a:t>
            </a:r>
            <a:r>
              <a:rPr lang="en-US" sz="1500" dirty="0"/>
              <a:t> med </a:t>
            </a:r>
            <a:r>
              <a:rPr lang="en-US" sz="1500" dirty="0" err="1"/>
              <a:t>kassör</a:t>
            </a:r>
            <a:r>
              <a:rPr lang="en-US" sz="1500" dirty="0"/>
              <a:t>.</a:t>
            </a:r>
          </a:p>
          <a:p>
            <a:pPr marL="0" indent="0">
              <a:buNone/>
            </a:pPr>
            <a:endParaRPr lang="en-US" sz="1500" dirty="0"/>
          </a:p>
          <a:p>
            <a:pPr marL="0" indent="0">
              <a:buNone/>
            </a:pPr>
            <a:r>
              <a:rPr lang="en-US" sz="1500" dirty="0" err="1"/>
              <a:t>Alla</a:t>
            </a:r>
            <a:r>
              <a:rPr lang="en-US" sz="1500" dirty="0"/>
              <a:t> </a:t>
            </a:r>
            <a:r>
              <a:rPr lang="en-US" sz="1500" dirty="0" err="1"/>
              <a:t>aktiviteter</a:t>
            </a:r>
            <a:r>
              <a:rPr lang="en-US" sz="1500" dirty="0"/>
              <a:t> </a:t>
            </a:r>
            <a:r>
              <a:rPr lang="en-US" sz="1500" dirty="0" err="1"/>
              <a:t>som</a:t>
            </a:r>
            <a:r>
              <a:rPr lang="en-US" sz="1500" dirty="0"/>
              <a:t> </a:t>
            </a:r>
            <a:r>
              <a:rPr lang="en-US" sz="1500" dirty="0" err="1"/>
              <a:t>som</a:t>
            </a:r>
            <a:r>
              <a:rPr lang="en-US" sz="1500" dirty="0"/>
              <a:t> </a:t>
            </a:r>
            <a:r>
              <a:rPr lang="en-US" sz="1500" dirty="0" err="1"/>
              <a:t>genomförs</a:t>
            </a:r>
            <a:r>
              <a:rPr lang="en-US" sz="1500" dirty="0"/>
              <a:t> </a:t>
            </a:r>
            <a:r>
              <a:rPr lang="en-US" sz="1500" dirty="0" err="1"/>
              <a:t>för</a:t>
            </a:r>
            <a:r>
              <a:rPr lang="en-US" sz="1500" dirty="0"/>
              <a:t> </a:t>
            </a:r>
            <a:r>
              <a:rPr lang="en-US" sz="1500" dirty="0" err="1"/>
              <a:t>att</a:t>
            </a:r>
            <a:r>
              <a:rPr lang="en-US" sz="1500" dirty="0"/>
              <a:t> </a:t>
            </a:r>
            <a:r>
              <a:rPr lang="en-US" sz="1500" dirty="0" err="1"/>
              <a:t>stärka</a:t>
            </a:r>
            <a:r>
              <a:rPr lang="en-US" sz="1500" dirty="0"/>
              <a:t> </a:t>
            </a:r>
            <a:r>
              <a:rPr lang="en-US" sz="1500" dirty="0" err="1"/>
              <a:t>lagkassan</a:t>
            </a:r>
            <a:r>
              <a:rPr lang="en-US" sz="1500" dirty="0"/>
              <a:t> ska </a:t>
            </a:r>
            <a:r>
              <a:rPr lang="en-US" sz="1500" dirty="0" err="1"/>
              <a:t>anmälas</a:t>
            </a:r>
            <a:r>
              <a:rPr lang="en-US" sz="1500" dirty="0"/>
              <a:t> till </a:t>
            </a:r>
            <a:r>
              <a:rPr lang="en-US" sz="1500" dirty="0" err="1"/>
              <a:t>Ungdomssektionen</a:t>
            </a:r>
            <a:r>
              <a:rPr lang="en-US" sz="1500" dirty="0"/>
              <a:t>, </a:t>
            </a:r>
            <a:r>
              <a:rPr lang="en-US" sz="1500" dirty="0" err="1"/>
              <a:t>för</a:t>
            </a:r>
            <a:r>
              <a:rPr lang="en-US" sz="1500" dirty="0"/>
              <a:t> </a:t>
            </a:r>
            <a:r>
              <a:rPr lang="en-US" sz="1500" dirty="0" err="1"/>
              <a:t>att</a:t>
            </a:r>
            <a:r>
              <a:rPr lang="en-US" sz="1500" dirty="0"/>
              <a:t> </a:t>
            </a:r>
            <a:r>
              <a:rPr lang="en-US" sz="1500" dirty="0" err="1"/>
              <a:t>flera</a:t>
            </a:r>
            <a:r>
              <a:rPr lang="en-US" sz="1500" dirty="0"/>
              <a:t> lag </a:t>
            </a:r>
            <a:r>
              <a:rPr lang="en-US" sz="1500" dirty="0" err="1"/>
              <a:t>ej</a:t>
            </a:r>
            <a:r>
              <a:rPr lang="en-US" sz="1500" dirty="0"/>
              <a:t> ska </a:t>
            </a:r>
            <a:r>
              <a:rPr lang="en-US" sz="1500" dirty="0" err="1"/>
              <a:t>göra</a:t>
            </a:r>
            <a:r>
              <a:rPr lang="en-US" sz="1500" dirty="0"/>
              <a:t> </a:t>
            </a:r>
            <a:r>
              <a:rPr lang="en-US" sz="1500" dirty="0" err="1"/>
              <a:t>samma</a:t>
            </a:r>
            <a:r>
              <a:rPr lang="en-US" sz="1500" dirty="0"/>
              <a:t> </a:t>
            </a:r>
            <a:r>
              <a:rPr lang="en-US" sz="1500" dirty="0" err="1"/>
              <a:t>aktivitet</a:t>
            </a:r>
            <a:r>
              <a:rPr lang="en-US" sz="1500" dirty="0"/>
              <a:t> </a:t>
            </a:r>
            <a:r>
              <a:rPr lang="en-US" sz="1500" dirty="0" err="1"/>
              <a:t>samtidigt</a:t>
            </a:r>
            <a:r>
              <a:rPr lang="en-US" sz="1500" dirty="0"/>
              <a:t>.</a:t>
            </a:r>
          </a:p>
          <a:p>
            <a:pPr marL="0" indent="0">
              <a:lnSpc>
                <a:spcPct val="120000"/>
              </a:lnSpc>
              <a:buNone/>
            </a:pPr>
            <a:r>
              <a:rPr lang="en-US" sz="1500" dirty="0"/>
              <a:t> </a:t>
            </a:r>
            <a:r>
              <a:rPr lang="en-US" sz="1500" dirty="0" err="1"/>
              <a:t>Fördelning</a:t>
            </a:r>
            <a:r>
              <a:rPr lang="en-US" sz="1500" dirty="0"/>
              <a:t> </a:t>
            </a:r>
            <a:r>
              <a:rPr lang="en-US" sz="1500" dirty="0" err="1"/>
              <a:t>enligt</a:t>
            </a:r>
            <a:r>
              <a:rPr lang="en-US" sz="1500" dirty="0"/>
              <a:t> 80% till lag, 20% till </a:t>
            </a:r>
            <a:r>
              <a:rPr lang="en-US" sz="1500" dirty="0" err="1"/>
              <a:t>förening</a:t>
            </a:r>
            <a:r>
              <a:rPr lang="en-US" sz="1500" dirty="0"/>
              <a:t>.</a:t>
            </a:r>
          </a:p>
          <a:p>
            <a:pPr marL="0" indent="0">
              <a:lnSpc>
                <a:spcPct val="120000"/>
              </a:lnSpc>
              <a:buNone/>
            </a:pPr>
            <a:r>
              <a:rPr lang="en-US" sz="1500" dirty="0" err="1"/>
              <a:t>Några</a:t>
            </a:r>
            <a:r>
              <a:rPr lang="en-US" sz="1500" dirty="0"/>
              <a:t> </a:t>
            </a:r>
            <a:r>
              <a:rPr lang="en-US" sz="1500" dirty="0" err="1"/>
              <a:t>exempel</a:t>
            </a:r>
            <a:r>
              <a:rPr lang="en-US" sz="1500" dirty="0"/>
              <a:t> </a:t>
            </a:r>
            <a:r>
              <a:rPr lang="en-US" sz="1500" dirty="0" err="1"/>
              <a:t>kan</a:t>
            </a:r>
            <a:r>
              <a:rPr lang="en-US" sz="1500" dirty="0"/>
              <a:t> </a:t>
            </a:r>
            <a:r>
              <a:rPr lang="en-US" sz="1500" dirty="0" err="1"/>
              <a:t>vara</a:t>
            </a:r>
            <a:r>
              <a:rPr lang="en-US" sz="1500" dirty="0"/>
              <a:t>:</a:t>
            </a:r>
          </a:p>
          <a:p>
            <a:pPr>
              <a:lnSpc>
                <a:spcPct val="170000"/>
              </a:lnSpc>
              <a:spcBef>
                <a:spcPts val="0"/>
              </a:spcBef>
            </a:pPr>
            <a:r>
              <a:rPr lang="en-US" sz="1500" dirty="0" err="1"/>
              <a:t>Sälja</a:t>
            </a:r>
            <a:r>
              <a:rPr lang="en-US" sz="1500" dirty="0"/>
              <a:t> </a:t>
            </a:r>
            <a:r>
              <a:rPr lang="en-US" sz="1500" dirty="0" err="1"/>
              <a:t>Restaurangchansen</a:t>
            </a:r>
            <a:endParaRPr lang="en-US" sz="1500" dirty="0"/>
          </a:p>
          <a:p>
            <a:pPr>
              <a:spcBef>
                <a:spcPts val="0"/>
              </a:spcBef>
            </a:pPr>
            <a:r>
              <a:rPr lang="en-US" sz="1500" dirty="0" err="1"/>
              <a:t>Sälja</a:t>
            </a:r>
            <a:r>
              <a:rPr lang="en-US" sz="1500" dirty="0"/>
              <a:t> New Body</a:t>
            </a:r>
          </a:p>
          <a:p>
            <a:pPr>
              <a:spcBef>
                <a:spcPts val="0"/>
              </a:spcBef>
            </a:pPr>
            <a:r>
              <a:rPr lang="en-US" sz="1500" dirty="0" err="1"/>
              <a:t>Sälja</a:t>
            </a:r>
            <a:r>
              <a:rPr lang="en-US" sz="1500" dirty="0"/>
              <a:t> </a:t>
            </a:r>
            <a:r>
              <a:rPr lang="en-US" sz="1500" dirty="0" err="1"/>
              <a:t>kakor</a:t>
            </a:r>
            <a:endParaRPr lang="en-US" sz="1500" dirty="0"/>
          </a:p>
          <a:p>
            <a:pPr>
              <a:spcBef>
                <a:spcPts val="0"/>
              </a:spcBef>
            </a:pPr>
            <a:r>
              <a:rPr lang="en-US" sz="1500" dirty="0" err="1"/>
              <a:t>Sälja</a:t>
            </a:r>
            <a:r>
              <a:rPr lang="en-US" sz="1500" dirty="0"/>
              <a:t> </a:t>
            </a:r>
            <a:r>
              <a:rPr lang="en-US" sz="1500" dirty="0" err="1"/>
              <a:t>Haga-kaffe</a:t>
            </a:r>
            <a:endParaRPr lang="en-US" sz="1500" dirty="0"/>
          </a:p>
          <a:p>
            <a:pPr>
              <a:spcBef>
                <a:spcPts val="0"/>
              </a:spcBef>
            </a:pPr>
            <a:r>
              <a:rPr lang="en-US" sz="1500" dirty="0" err="1"/>
              <a:t>Städa</a:t>
            </a:r>
            <a:r>
              <a:rPr lang="en-US" sz="1500" dirty="0"/>
              <a:t> </a:t>
            </a:r>
            <a:r>
              <a:rPr lang="en-US" sz="1500" dirty="0" err="1"/>
              <a:t>områden</a:t>
            </a:r>
            <a:endParaRPr lang="en-US" sz="15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14</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p:cNvSpPr txBox="1">
            <a:spLocks/>
          </p:cNvSpPr>
          <p:nvPr/>
        </p:nvSpPr>
        <p:spPr>
          <a:xfrm>
            <a:off x="5898839" y="1690688"/>
            <a:ext cx="5960416" cy="5030787"/>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dirty="0"/>
              <a:t>Årligen </a:t>
            </a:r>
            <a:r>
              <a:rPr lang="en-US" sz="2100" dirty="0" err="1"/>
              <a:t>så</a:t>
            </a:r>
            <a:r>
              <a:rPr lang="en-US" sz="2100" dirty="0"/>
              <a:t> </a:t>
            </a:r>
            <a:r>
              <a:rPr lang="en-US" sz="2100" dirty="0" err="1"/>
              <a:t>kommer</a:t>
            </a:r>
            <a:r>
              <a:rPr lang="en-US" sz="2100" dirty="0"/>
              <a:t> </a:t>
            </a:r>
            <a:r>
              <a:rPr lang="en-US" sz="2100" dirty="0" err="1"/>
              <a:t>föreningen</a:t>
            </a:r>
            <a:r>
              <a:rPr lang="en-US" sz="2100" dirty="0"/>
              <a:t> </a:t>
            </a:r>
            <a:r>
              <a:rPr lang="en-US" sz="2100" dirty="0" err="1"/>
              <a:t>att</a:t>
            </a:r>
            <a:r>
              <a:rPr lang="en-US" sz="2100" dirty="0"/>
              <a:t> </a:t>
            </a:r>
            <a:r>
              <a:rPr lang="en-US" sz="2100" dirty="0" err="1"/>
              <a:t>utbetala</a:t>
            </a:r>
            <a:r>
              <a:rPr lang="en-US" sz="2100" dirty="0"/>
              <a:t> </a:t>
            </a:r>
            <a:r>
              <a:rPr lang="en-US" sz="2100" dirty="0" err="1"/>
              <a:t>nedanstående</a:t>
            </a:r>
            <a:r>
              <a:rPr lang="en-US" sz="2100" dirty="0"/>
              <a:t> </a:t>
            </a:r>
            <a:r>
              <a:rPr lang="en-US" sz="2100" dirty="0" err="1"/>
              <a:t>summor</a:t>
            </a:r>
            <a:r>
              <a:rPr lang="en-US" sz="2100" dirty="0"/>
              <a:t> till </a:t>
            </a:r>
            <a:r>
              <a:rPr lang="en-US" sz="2100" dirty="0" err="1"/>
              <a:t>samtliga</a:t>
            </a:r>
            <a:r>
              <a:rPr lang="en-US" sz="2100" dirty="0"/>
              <a:t> lag </a:t>
            </a:r>
            <a:r>
              <a:rPr lang="en-US" sz="2100" dirty="0" err="1"/>
              <a:t>som</a:t>
            </a:r>
            <a:r>
              <a:rPr lang="en-US" sz="2100" dirty="0"/>
              <a:t> ska </a:t>
            </a:r>
            <a:r>
              <a:rPr lang="en-US" sz="2100" dirty="0" err="1"/>
              <a:t>vara</a:t>
            </a:r>
            <a:r>
              <a:rPr lang="en-US" sz="2100" dirty="0"/>
              <a:t> </a:t>
            </a:r>
            <a:r>
              <a:rPr lang="en-US" sz="2100" dirty="0" err="1"/>
              <a:t>ett</a:t>
            </a:r>
            <a:r>
              <a:rPr lang="en-US" sz="2100" dirty="0"/>
              <a:t> </a:t>
            </a:r>
            <a:r>
              <a:rPr lang="en-US" sz="2100" dirty="0" err="1"/>
              <a:t>bidrag</a:t>
            </a:r>
            <a:r>
              <a:rPr lang="en-US" sz="2100" dirty="0"/>
              <a:t> till </a:t>
            </a:r>
            <a:r>
              <a:rPr lang="en-US" sz="2100" dirty="0" err="1"/>
              <a:t>cuper</a:t>
            </a:r>
            <a:r>
              <a:rPr lang="en-US" sz="2100" dirty="0"/>
              <a:t>, </a:t>
            </a:r>
            <a:r>
              <a:rPr lang="en-US" sz="2100" dirty="0" err="1"/>
              <a:t>träningsläger</a:t>
            </a:r>
            <a:r>
              <a:rPr lang="en-US" sz="2100" dirty="0"/>
              <a:t> </a:t>
            </a:r>
            <a:r>
              <a:rPr lang="en-US" sz="2100" dirty="0" err="1"/>
              <a:t>eller</a:t>
            </a:r>
            <a:r>
              <a:rPr lang="en-US" sz="2100" dirty="0"/>
              <a:t> </a:t>
            </a:r>
            <a:r>
              <a:rPr lang="en-US" sz="2100" dirty="0" err="1"/>
              <a:t>avslutningfester</a:t>
            </a:r>
            <a:r>
              <a:rPr lang="en-US" sz="2100" dirty="0"/>
              <a:t>. </a:t>
            </a:r>
            <a:r>
              <a:rPr lang="en-US" sz="2100" dirty="0" err="1"/>
              <a:t>Pengarna</a:t>
            </a:r>
            <a:r>
              <a:rPr lang="en-US" sz="2100" dirty="0"/>
              <a:t> </a:t>
            </a:r>
            <a:r>
              <a:rPr lang="en-US" sz="2100" dirty="0" err="1"/>
              <a:t>betalas</a:t>
            </a:r>
            <a:r>
              <a:rPr lang="en-US" sz="2100" dirty="0"/>
              <a:t> </a:t>
            </a:r>
            <a:r>
              <a:rPr lang="en-US" sz="2100" dirty="0" err="1"/>
              <a:t>ut</a:t>
            </a:r>
            <a:r>
              <a:rPr lang="en-US" sz="2100" dirty="0"/>
              <a:t> </a:t>
            </a:r>
            <a:r>
              <a:rPr lang="en-US" sz="2100" dirty="0" err="1"/>
              <a:t>i</a:t>
            </a:r>
            <a:r>
              <a:rPr lang="en-US" sz="2100" dirty="0"/>
              <a:t> </a:t>
            </a:r>
            <a:r>
              <a:rPr lang="en-US" sz="2100" dirty="0" err="1"/>
              <a:t>maj</a:t>
            </a:r>
            <a:r>
              <a:rPr lang="en-US" sz="2100" dirty="0"/>
              <a:t> </a:t>
            </a:r>
            <a:r>
              <a:rPr lang="en-US" sz="2100" dirty="0" err="1"/>
              <a:t>månad</a:t>
            </a:r>
            <a:r>
              <a:rPr lang="en-US" sz="2100" dirty="0"/>
              <a:t>.</a:t>
            </a:r>
          </a:p>
          <a:p>
            <a:pPr marL="0" indent="0">
              <a:buFont typeface="Arial" panose="020B0604020202020204" pitchFamily="34" charset="0"/>
              <a:buNone/>
            </a:pPr>
            <a:r>
              <a:rPr lang="en-US" sz="2100" dirty="0"/>
              <a:t>Om dessa </a:t>
            </a:r>
            <a:r>
              <a:rPr lang="en-US" sz="2100" dirty="0" err="1"/>
              <a:t>sparas</a:t>
            </a:r>
            <a:r>
              <a:rPr lang="en-US" sz="2100" dirty="0"/>
              <a:t> </a:t>
            </a:r>
            <a:r>
              <a:rPr lang="en-US" sz="2100" dirty="0" err="1"/>
              <a:t>eller</a:t>
            </a:r>
            <a:r>
              <a:rPr lang="en-US" sz="2100" dirty="0"/>
              <a:t> </a:t>
            </a:r>
            <a:r>
              <a:rPr lang="en-US" sz="2100" dirty="0" err="1"/>
              <a:t>görs</a:t>
            </a:r>
            <a:r>
              <a:rPr lang="en-US" sz="2100" dirty="0"/>
              <a:t> </a:t>
            </a:r>
            <a:r>
              <a:rPr lang="en-US" sz="2100" dirty="0" err="1"/>
              <a:t>åt</a:t>
            </a:r>
            <a:r>
              <a:rPr lang="en-US" sz="2100" dirty="0"/>
              <a:t> </a:t>
            </a:r>
            <a:r>
              <a:rPr lang="en-US" sz="2100" dirty="0" err="1"/>
              <a:t>årligen</a:t>
            </a:r>
            <a:r>
              <a:rPr lang="en-US" sz="2100" dirty="0"/>
              <a:t> </a:t>
            </a:r>
            <a:r>
              <a:rPr lang="en-US" sz="2100" dirty="0" err="1"/>
              <a:t>är</a:t>
            </a:r>
            <a:r>
              <a:rPr lang="en-US" sz="2100" dirty="0"/>
              <a:t> </a:t>
            </a:r>
            <a:r>
              <a:rPr lang="en-US" sz="2100" dirty="0" err="1"/>
              <a:t>upp</a:t>
            </a:r>
            <a:r>
              <a:rPr lang="en-US" sz="2100" dirty="0"/>
              <a:t> till </a:t>
            </a:r>
            <a:r>
              <a:rPr lang="en-US" sz="2100" dirty="0" err="1"/>
              <a:t>varje</a:t>
            </a:r>
            <a:r>
              <a:rPr lang="en-US" sz="2100" dirty="0"/>
              <a:t> lag.</a:t>
            </a:r>
          </a:p>
          <a:p>
            <a:pPr marL="0" indent="0">
              <a:buFont typeface="Arial" panose="020B0604020202020204" pitchFamily="34" charset="0"/>
              <a:buNone/>
            </a:pPr>
            <a:endParaRPr lang="en-US" sz="2100" dirty="0"/>
          </a:p>
          <a:p>
            <a:pPr marL="0" indent="0">
              <a:buFont typeface="Arial" panose="020B0604020202020204" pitchFamily="34" charset="0"/>
              <a:buNone/>
            </a:pPr>
            <a:r>
              <a:rPr lang="en-US" sz="2100" dirty="0"/>
              <a:t>“</a:t>
            </a:r>
            <a:r>
              <a:rPr lang="en-US" sz="2100" dirty="0" err="1"/>
              <a:t>Motkravet</a:t>
            </a:r>
            <a:r>
              <a:rPr lang="en-US" sz="2100" dirty="0"/>
              <a:t>” </a:t>
            </a:r>
            <a:r>
              <a:rPr lang="en-US" sz="2100" dirty="0" err="1"/>
              <a:t>för</a:t>
            </a:r>
            <a:r>
              <a:rPr lang="en-US" sz="2100" dirty="0"/>
              <a:t> </a:t>
            </a:r>
            <a:r>
              <a:rPr lang="en-US" sz="2100" dirty="0" err="1"/>
              <a:t>att</a:t>
            </a:r>
            <a:r>
              <a:rPr lang="en-US" sz="2100" dirty="0"/>
              <a:t> ta del </a:t>
            </a:r>
            <a:r>
              <a:rPr lang="en-US" sz="2100" dirty="0" err="1"/>
              <a:t>av</a:t>
            </a:r>
            <a:r>
              <a:rPr lang="en-US" sz="2100" dirty="0"/>
              <a:t> </a:t>
            </a:r>
            <a:r>
              <a:rPr lang="en-US" sz="2100" dirty="0" err="1"/>
              <a:t>pengarna</a:t>
            </a:r>
            <a:r>
              <a:rPr lang="en-US" sz="2100" dirty="0"/>
              <a:t> </a:t>
            </a:r>
            <a:r>
              <a:rPr lang="en-US" sz="2100" dirty="0" err="1"/>
              <a:t>är</a:t>
            </a:r>
            <a:r>
              <a:rPr lang="en-US" sz="2100" dirty="0"/>
              <a:t> </a:t>
            </a:r>
            <a:r>
              <a:rPr lang="en-US" sz="2100" dirty="0" err="1"/>
              <a:t>att</a:t>
            </a:r>
            <a:r>
              <a:rPr lang="en-US" sz="2100" dirty="0"/>
              <a:t>:</a:t>
            </a:r>
          </a:p>
          <a:p>
            <a:pPr marL="342900" indent="-342900">
              <a:buFont typeface="+mj-lt"/>
              <a:buAutoNum type="arabicPeriod"/>
            </a:pPr>
            <a:r>
              <a:rPr lang="en-US" sz="2100" dirty="0" err="1"/>
              <a:t>Majoriteten</a:t>
            </a:r>
            <a:r>
              <a:rPr lang="en-US" sz="2100" dirty="0"/>
              <a:t> </a:t>
            </a:r>
            <a:r>
              <a:rPr lang="en-US" sz="2100" dirty="0" err="1"/>
              <a:t>av</a:t>
            </a:r>
            <a:r>
              <a:rPr lang="en-US" sz="2100" dirty="0"/>
              <a:t> </a:t>
            </a:r>
            <a:r>
              <a:rPr lang="en-US" sz="2100" dirty="0" err="1"/>
              <a:t>ledarna</a:t>
            </a:r>
            <a:r>
              <a:rPr lang="en-US" sz="2100" dirty="0"/>
              <a:t> </a:t>
            </a:r>
            <a:r>
              <a:rPr lang="en-US" sz="2100" dirty="0" err="1"/>
              <a:t>i</a:t>
            </a:r>
            <a:r>
              <a:rPr lang="en-US" sz="2100" dirty="0"/>
              <a:t> </a:t>
            </a:r>
            <a:r>
              <a:rPr lang="en-US" sz="2100" dirty="0" err="1"/>
              <a:t>varje</a:t>
            </a:r>
            <a:r>
              <a:rPr lang="en-US" sz="2100" dirty="0"/>
              <a:t> lag </a:t>
            </a:r>
            <a:r>
              <a:rPr lang="en-US" sz="2100" dirty="0" err="1"/>
              <a:t>är</a:t>
            </a:r>
            <a:r>
              <a:rPr lang="en-US" sz="2100" dirty="0"/>
              <a:t> med </a:t>
            </a:r>
            <a:r>
              <a:rPr lang="en-US" sz="2100" dirty="0" err="1"/>
              <a:t>på</a:t>
            </a:r>
            <a:r>
              <a:rPr lang="en-US" sz="2100" dirty="0"/>
              <a:t> </a:t>
            </a:r>
            <a:r>
              <a:rPr lang="en-US" sz="2100" dirty="0" err="1"/>
              <a:t>ledarträff</a:t>
            </a:r>
            <a:r>
              <a:rPr lang="en-US" sz="2100" dirty="0"/>
              <a:t> under </a:t>
            </a:r>
            <a:r>
              <a:rPr lang="en-US" sz="2100" dirty="0" err="1"/>
              <a:t>våren</a:t>
            </a:r>
            <a:endParaRPr lang="en-US" sz="2100" dirty="0"/>
          </a:p>
          <a:p>
            <a:pPr marL="342900" indent="-342900">
              <a:buFont typeface="+mj-lt"/>
              <a:buAutoNum type="arabicPeriod"/>
            </a:pPr>
            <a:r>
              <a:rPr lang="en-US" sz="2100" dirty="0" err="1"/>
              <a:t>Samtliga</a:t>
            </a:r>
            <a:r>
              <a:rPr lang="en-US" sz="2100" dirty="0"/>
              <a:t> </a:t>
            </a:r>
            <a:r>
              <a:rPr lang="en-US" sz="2100" dirty="0" err="1"/>
              <a:t>ledare</a:t>
            </a:r>
            <a:r>
              <a:rPr lang="en-US" sz="2100" dirty="0"/>
              <a:t> </a:t>
            </a:r>
            <a:r>
              <a:rPr lang="en-US" sz="2100" dirty="0" err="1"/>
              <a:t>genomför</a:t>
            </a:r>
            <a:r>
              <a:rPr lang="en-US" sz="2100" dirty="0"/>
              <a:t> </a:t>
            </a:r>
            <a:r>
              <a:rPr lang="en-US" sz="2100" dirty="0" err="1"/>
              <a:t>spelformsutbildning</a:t>
            </a:r>
            <a:r>
              <a:rPr lang="en-US" sz="2100" dirty="0"/>
              <a:t> </a:t>
            </a:r>
            <a:r>
              <a:rPr lang="en-US" sz="2100" dirty="0" err="1"/>
              <a:t>varje</a:t>
            </a:r>
            <a:r>
              <a:rPr lang="en-US" sz="2100" dirty="0"/>
              <a:t> </a:t>
            </a:r>
            <a:r>
              <a:rPr lang="en-US" sz="2100" dirty="0" err="1"/>
              <a:t>år</a:t>
            </a:r>
            <a:r>
              <a:rPr lang="en-US" sz="2100" dirty="0"/>
              <a:t>.</a:t>
            </a:r>
          </a:p>
          <a:p>
            <a:pPr marL="0" indent="0">
              <a:buNone/>
            </a:pPr>
            <a:endParaRPr lang="en-US" sz="2100" dirty="0"/>
          </a:p>
          <a:p>
            <a:pPr marL="0" indent="0">
              <a:buNone/>
            </a:pPr>
            <a:r>
              <a:rPr lang="en-US" sz="2100" dirty="0"/>
              <a:t>En bonus </a:t>
            </a:r>
            <a:r>
              <a:rPr lang="en-US" sz="2100" dirty="0" err="1"/>
              <a:t>på</a:t>
            </a:r>
            <a:r>
              <a:rPr lang="en-US" sz="2100" dirty="0"/>
              <a:t> 500 </a:t>
            </a:r>
            <a:r>
              <a:rPr lang="en-US" sz="2100" dirty="0" err="1"/>
              <a:t>kr</a:t>
            </a:r>
            <a:r>
              <a:rPr lang="en-US" sz="2100" dirty="0"/>
              <a:t> </a:t>
            </a:r>
            <a:r>
              <a:rPr lang="en-US" sz="2100" dirty="0" err="1"/>
              <a:t>betalas</a:t>
            </a:r>
            <a:r>
              <a:rPr lang="en-US" sz="2100" dirty="0"/>
              <a:t> </a:t>
            </a:r>
            <a:r>
              <a:rPr lang="en-US" sz="2100" dirty="0" err="1"/>
              <a:t>ut</a:t>
            </a:r>
            <a:r>
              <a:rPr lang="en-US" sz="2100" dirty="0"/>
              <a:t> till </a:t>
            </a:r>
            <a:r>
              <a:rPr lang="en-US" sz="2100" dirty="0" err="1"/>
              <a:t>alla</a:t>
            </a:r>
            <a:r>
              <a:rPr lang="en-US" sz="2100" dirty="0"/>
              <a:t> lag </a:t>
            </a:r>
            <a:r>
              <a:rPr lang="en-US" sz="2100" dirty="0" err="1"/>
              <a:t>för</a:t>
            </a:r>
            <a:r>
              <a:rPr lang="en-US" sz="2100" dirty="0"/>
              <a:t> </a:t>
            </a:r>
            <a:r>
              <a:rPr lang="en-US" sz="2100" dirty="0" err="1"/>
              <a:t>varje</a:t>
            </a:r>
            <a:r>
              <a:rPr lang="en-US" sz="2100" dirty="0"/>
              <a:t> </a:t>
            </a:r>
            <a:r>
              <a:rPr lang="en-US" sz="2100" dirty="0" err="1"/>
              <a:t>ledare</a:t>
            </a:r>
            <a:r>
              <a:rPr lang="en-US" sz="2100" dirty="0"/>
              <a:t> </a:t>
            </a:r>
            <a:r>
              <a:rPr lang="en-US" sz="2100" dirty="0" err="1"/>
              <a:t>som</a:t>
            </a:r>
            <a:r>
              <a:rPr lang="en-US" sz="2100" dirty="0"/>
              <a:t> </a:t>
            </a:r>
            <a:r>
              <a:rPr lang="en-US" sz="2100" dirty="0" err="1"/>
              <a:t>genomfört</a:t>
            </a:r>
            <a:r>
              <a:rPr lang="en-US" sz="2100" dirty="0"/>
              <a:t> </a:t>
            </a:r>
            <a:r>
              <a:rPr lang="en-US" sz="2100" dirty="0" err="1"/>
              <a:t>Tränarutbildning</a:t>
            </a:r>
            <a:r>
              <a:rPr lang="en-US" sz="2100" dirty="0"/>
              <a:t> D </a:t>
            </a:r>
            <a:r>
              <a:rPr lang="en-US" sz="2100" dirty="0" err="1"/>
              <a:t>eller</a:t>
            </a:r>
            <a:r>
              <a:rPr lang="en-US" sz="2100" dirty="0"/>
              <a:t> </a:t>
            </a:r>
            <a:r>
              <a:rPr lang="en-US" sz="2100" dirty="0" err="1"/>
              <a:t>liknande</a:t>
            </a:r>
            <a:r>
              <a:rPr lang="en-US" sz="2100" dirty="0"/>
              <a:t>. Detta </a:t>
            </a:r>
            <a:r>
              <a:rPr lang="en-US" sz="2100" dirty="0" err="1"/>
              <a:t>är</a:t>
            </a:r>
            <a:r>
              <a:rPr lang="en-US" sz="2100" dirty="0"/>
              <a:t> </a:t>
            </a:r>
            <a:r>
              <a:rPr lang="en-US" sz="2100" dirty="0" err="1"/>
              <a:t>ett</a:t>
            </a:r>
            <a:r>
              <a:rPr lang="en-US" sz="2100" dirty="0"/>
              <a:t> </a:t>
            </a:r>
            <a:r>
              <a:rPr lang="en-US" sz="2100" dirty="0" err="1"/>
              <a:t>engångsbelopp</a:t>
            </a:r>
            <a:r>
              <a:rPr lang="en-US" sz="2100" dirty="0"/>
              <a:t>.</a:t>
            </a:r>
          </a:p>
          <a:p>
            <a:pPr marL="0" indent="0">
              <a:buNone/>
            </a:pPr>
            <a:endParaRPr lang="en-US" sz="2100" dirty="0"/>
          </a:p>
          <a:p>
            <a:pPr marL="0" indent="0">
              <a:buNone/>
            </a:pPr>
            <a:r>
              <a:rPr lang="en-US" sz="2100" b="1" dirty="0" err="1"/>
              <a:t>Bidrag</a:t>
            </a:r>
            <a:r>
              <a:rPr lang="en-US" sz="2100" b="1" dirty="0"/>
              <a:t> </a:t>
            </a:r>
            <a:r>
              <a:rPr lang="en-US" sz="2100" b="1" dirty="0" err="1"/>
              <a:t>årligen</a:t>
            </a:r>
            <a:r>
              <a:rPr lang="en-US" sz="2100" b="1" dirty="0"/>
              <a:t>:</a:t>
            </a:r>
          </a:p>
          <a:p>
            <a:r>
              <a:rPr lang="en-US" sz="2100" dirty="0"/>
              <a:t>3 mot 3 – 50 </a:t>
            </a:r>
            <a:r>
              <a:rPr lang="en-US" sz="2100" dirty="0" err="1"/>
              <a:t>kr</a:t>
            </a:r>
            <a:r>
              <a:rPr lang="en-US" sz="2100" dirty="0"/>
              <a:t> per </a:t>
            </a:r>
            <a:r>
              <a:rPr lang="en-US" sz="2100" dirty="0" err="1"/>
              <a:t>spelare</a:t>
            </a:r>
            <a:r>
              <a:rPr lang="en-US" sz="2100" dirty="0"/>
              <a:t> per lag</a:t>
            </a:r>
          </a:p>
          <a:p>
            <a:r>
              <a:rPr lang="en-US" sz="2100" dirty="0"/>
              <a:t>5 mot 5 – 100 </a:t>
            </a:r>
            <a:r>
              <a:rPr lang="en-US" sz="2100" dirty="0" err="1"/>
              <a:t>kr</a:t>
            </a:r>
            <a:r>
              <a:rPr lang="en-US" sz="2100" dirty="0"/>
              <a:t> per </a:t>
            </a:r>
            <a:r>
              <a:rPr lang="en-US" sz="2100" dirty="0" err="1"/>
              <a:t>spelare</a:t>
            </a:r>
            <a:r>
              <a:rPr lang="en-US" sz="2100" dirty="0"/>
              <a:t> per lag</a:t>
            </a:r>
          </a:p>
          <a:p>
            <a:r>
              <a:rPr lang="en-US" sz="2100" dirty="0"/>
              <a:t>7 mot 7 – 170 </a:t>
            </a:r>
            <a:r>
              <a:rPr lang="en-US" sz="2100" dirty="0" err="1"/>
              <a:t>kr</a:t>
            </a:r>
            <a:r>
              <a:rPr lang="en-US" sz="2100" dirty="0"/>
              <a:t> per </a:t>
            </a:r>
            <a:r>
              <a:rPr lang="en-US" sz="2100" dirty="0" err="1"/>
              <a:t>spelare</a:t>
            </a:r>
            <a:r>
              <a:rPr lang="en-US" sz="2100" dirty="0"/>
              <a:t> per lag</a:t>
            </a:r>
          </a:p>
          <a:p>
            <a:r>
              <a:rPr lang="en-US" sz="2100" dirty="0"/>
              <a:t>9 mot 9 – 170 </a:t>
            </a:r>
            <a:r>
              <a:rPr lang="en-US" sz="2100" dirty="0" err="1"/>
              <a:t>kr</a:t>
            </a:r>
            <a:r>
              <a:rPr lang="en-US" sz="2100" dirty="0"/>
              <a:t> per </a:t>
            </a:r>
            <a:r>
              <a:rPr lang="en-US" sz="2100" dirty="0" err="1"/>
              <a:t>spelare</a:t>
            </a:r>
            <a:r>
              <a:rPr lang="en-US" sz="2100" dirty="0"/>
              <a:t> per lag</a:t>
            </a:r>
          </a:p>
          <a:p>
            <a:r>
              <a:rPr lang="en-US" sz="2100" dirty="0"/>
              <a:t>11 mot 11 – 150 </a:t>
            </a:r>
            <a:r>
              <a:rPr lang="en-US" sz="2100" dirty="0" err="1"/>
              <a:t>kr</a:t>
            </a:r>
            <a:r>
              <a:rPr lang="en-US" sz="2100" dirty="0"/>
              <a:t> per </a:t>
            </a:r>
            <a:r>
              <a:rPr lang="en-US" sz="2100" dirty="0" err="1"/>
              <a:t>spelare</a:t>
            </a:r>
            <a:r>
              <a:rPr lang="en-US" sz="2100" dirty="0"/>
              <a:t> per lag</a:t>
            </a:r>
          </a:p>
          <a:p>
            <a:pPr>
              <a:spcBef>
                <a:spcPts val="0"/>
              </a:spcBef>
            </a:pPr>
            <a:endParaRPr lang="en-US" sz="1800" dirty="0"/>
          </a:p>
          <a:p>
            <a:pPr marL="0" indent="0">
              <a:spcBef>
                <a:spcPts val="0"/>
              </a:spcBef>
              <a:buFont typeface="Arial" panose="020B0604020202020204" pitchFamily="34" charset="0"/>
              <a:buNone/>
            </a:pPr>
            <a:endParaRPr lang="en-US" sz="1800" dirty="0"/>
          </a:p>
        </p:txBody>
      </p:sp>
    </p:spTree>
    <p:extLst>
      <p:ext uri="{BB962C8B-B14F-4D97-AF65-F5344CB8AC3E}">
        <p14:creationId xmlns:p14="http://schemas.microsoft.com/office/powerpoint/2010/main" val="289333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Sponsring</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Sponsring</a:t>
            </a:r>
            <a:r>
              <a:rPr lang="en-US" sz="2000" dirty="0"/>
              <a:t> </a:t>
            </a:r>
            <a:r>
              <a:rPr lang="en-US" sz="2000" dirty="0" err="1"/>
              <a:t>kan</a:t>
            </a:r>
            <a:r>
              <a:rPr lang="en-US" sz="2000" dirty="0"/>
              <a:t> </a:t>
            </a:r>
            <a:r>
              <a:rPr lang="en-US" sz="2000" dirty="0" err="1"/>
              <a:t>ske</a:t>
            </a:r>
            <a:r>
              <a:rPr lang="en-US" sz="2000" dirty="0"/>
              <a:t> till </a:t>
            </a:r>
            <a:r>
              <a:rPr lang="en-US" sz="2000" dirty="0" err="1"/>
              <a:t>föreningen</a:t>
            </a:r>
            <a:r>
              <a:rPr lang="en-US" sz="2000" dirty="0"/>
              <a:t> </a:t>
            </a:r>
            <a:r>
              <a:rPr lang="en-US" sz="2000" dirty="0" err="1"/>
              <a:t>eller</a:t>
            </a:r>
            <a:r>
              <a:rPr lang="en-US" sz="2000" dirty="0"/>
              <a:t> till </a:t>
            </a:r>
            <a:r>
              <a:rPr lang="en-US" sz="2000" dirty="0" err="1"/>
              <a:t>enskilda</a:t>
            </a:r>
            <a:r>
              <a:rPr lang="en-US" sz="2000" dirty="0"/>
              <a:t> lag. </a:t>
            </a:r>
            <a:r>
              <a:rPr lang="en-US" sz="2000" dirty="0" err="1"/>
              <a:t>Som</a:t>
            </a:r>
            <a:r>
              <a:rPr lang="en-US" sz="2000" dirty="0"/>
              <a:t> </a:t>
            </a:r>
            <a:r>
              <a:rPr lang="en-US" sz="2000" dirty="0" err="1"/>
              <a:t>förening</a:t>
            </a:r>
            <a:r>
              <a:rPr lang="en-US" sz="2000" dirty="0"/>
              <a:t> </a:t>
            </a:r>
            <a:r>
              <a:rPr lang="en-US" sz="2000" dirty="0" err="1"/>
              <a:t>är</a:t>
            </a:r>
            <a:r>
              <a:rPr lang="en-US" sz="2000" dirty="0"/>
              <a:t> vi </a:t>
            </a:r>
            <a:r>
              <a:rPr lang="en-US" sz="2000" dirty="0" err="1"/>
              <a:t>så</a:t>
            </a:r>
            <a:r>
              <a:rPr lang="en-US" sz="2000" dirty="0"/>
              <a:t> </a:t>
            </a:r>
            <a:r>
              <a:rPr lang="en-US" sz="2000" dirty="0" err="1"/>
              <a:t>klart</a:t>
            </a:r>
            <a:r>
              <a:rPr lang="en-US" sz="2000" dirty="0"/>
              <a:t> </a:t>
            </a:r>
            <a:r>
              <a:rPr lang="en-US" sz="2000" dirty="0" err="1"/>
              <a:t>beroende</a:t>
            </a:r>
            <a:r>
              <a:rPr lang="en-US" sz="2000" dirty="0"/>
              <a:t> </a:t>
            </a:r>
            <a:r>
              <a:rPr lang="en-US" sz="2000" dirty="0" err="1"/>
              <a:t>av</a:t>
            </a:r>
            <a:r>
              <a:rPr lang="en-US" sz="2000" dirty="0"/>
              <a:t> all </a:t>
            </a:r>
            <a:r>
              <a:rPr lang="en-US" sz="2000" dirty="0" err="1"/>
              <a:t>typ</a:t>
            </a:r>
            <a:r>
              <a:rPr lang="en-US" sz="2000" dirty="0"/>
              <a:t> </a:t>
            </a:r>
            <a:r>
              <a:rPr lang="en-US" sz="2000" dirty="0" err="1"/>
              <a:t>av</a:t>
            </a:r>
            <a:r>
              <a:rPr lang="en-US" sz="2000" dirty="0"/>
              <a:t> </a:t>
            </a:r>
            <a:r>
              <a:rPr lang="en-US" sz="2000" dirty="0" err="1"/>
              <a:t>sponsring</a:t>
            </a:r>
            <a:r>
              <a:rPr lang="en-US" sz="2000" dirty="0"/>
              <a:t>.</a:t>
            </a:r>
          </a:p>
          <a:p>
            <a:pPr marL="0" indent="0">
              <a:buNone/>
            </a:pPr>
            <a:endParaRPr lang="en-US" sz="2000" dirty="0"/>
          </a:p>
          <a:p>
            <a:pPr marL="0" indent="0">
              <a:buNone/>
            </a:pPr>
            <a:r>
              <a:rPr lang="en-US" sz="2000" dirty="0" err="1"/>
              <a:t>Sker</a:t>
            </a:r>
            <a:r>
              <a:rPr lang="en-US" sz="2000" dirty="0"/>
              <a:t> </a:t>
            </a:r>
            <a:r>
              <a:rPr lang="en-US" sz="2000" dirty="0" err="1"/>
              <a:t>sponsringen</a:t>
            </a:r>
            <a:r>
              <a:rPr lang="en-US" sz="2000" dirty="0"/>
              <a:t> till </a:t>
            </a:r>
            <a:r>
              <a:rPr lang="en-US" sz="2000" dirty="0" err="1"/>
              <a:t>enskilda</a:t>
            </a:r>
            <a:r>
              <a:rPr lang="en-US" sz="2000" dirty="0"/>
              <a:t> lag </a:t>
            </a:r>
            <a:r>
              <a:rPr lang="en-US" sz="2000" dirty="0" err="1"/>
              <a:t>så</a:t>
            </a:r>
            <a:r>
              <a:rPr lang="en-US" sz="2000" dirty="0"/>
              <a:t> </a:t>
            </a:r>
            <a:r>
              <a:rPr lang="en-US" sz="2000" dirty="0" err="1"/>
              <a:t>är</a:t>
            </a:r>
            <a:r>
              <a:rPr lang="en-US" sz="2000" dirty="0"/>
              <a:t> </a:t>
            </a:r>
            <a:r>
              <a:rPr lang="en-US" sz="2000" dirty="0" err="1"/>
              <a:t>fördelningen</a:t>
            </a:r>
            <a:r>
              <a:rPr lang="en-US" sz="2000" dirty="0"/>
              <a:t> 80% till </a:t>
            </a:r>
            <a:r>
              <a:rPr lang="en-US" sz="2000" dirty="0" err="1"/>
              <a:t>laget</a:t>
            </a:r>
            <a:r>
              <a:rPr lang="en-US" sz="2000" dirty="0"/>
              <a:t> </a:t>
            </a:r>
            <a:r>
              <a:rPr lang="en-US" sz="2000" dirty="0" err="1"/>
              <a:t>och</a:t>
            </a:r>
            <a:r>
              <a:rPr lang="en-US" sz="2000" dirty="0"/>
              <a:t> 20% till </a:t>
            </a:r>
            <a:r>
              <a:rPr lang="en-US" sz="2000" dirty="0" err="1"/>
              <a:t>föreningen</a:t>
            </a:r>
            <a:r>
              <a:rPr lang="en-US" sz="2000" dirty="0"/>
              <a:t>. </a:t>
            </a:r>
          </a:p>
          <a:p>
            <a:pPr marL="0" indent="0">
              <a:buNone/>
            </a:pPr>
            <a:endParaRPr lang="en-US" sz="2000" dirty="0"/>
          </a:p>
          <a:p>
            <a:pPr marL="0" indent="0">
              <a:buNone/>
            </a:pPr>
            <a:r>
              <a:rPr lang="en-US" sz="2000" dirty="0" err="1"/>
              <a:t>Alla</a:t>
            </a:r>
            <a:r>
              <a:rPr lang="en-US" sz="2000" dirty="0"/>
              <a:t> </a:t>
            </a:r>
            <a:r>
              <a:rPr lang="en-US" sz="2000" dirty="0" err="1"/>
              <a:t>sponsorfrågor</a:t>
            </a:r>
            <a:r>
              <a:rPr lang="en-US" sz="2000" dirty="0"/>
              <a:t> ska </a:t>
            </a:r>
            <a:r>
              <a:rPr lang="en-US" sz="2000" dirty="0" err="1"/>
              <a:t>kommuniceras</a:t>
            </a:r>
            <a:r>
              <a:rPr lang="en-US" sz="2000" dirty="0"/>
              <a:t> </a:t>
            </a:r>
            <a:r>
              <a:rPr lang="en-US" sz="2000" dirty="0" err="1"/>
              <a:t>och</a:t>
            </a:r>
            <a:r>
              <a:rPr lang="en-US" sz="2000" dirty="0"/>
              <a:t> </a:t>
            </a:r>
            <a:r>
              <a:rPr lang="en-US" sz="2000" dirty="0" err="1"/>
              <a:t>godkännas</a:t>
            </a:r>
            <a:r>
              <a:rPr lang="en-US" sz="2000" dirty="0"/>
              <a:t> av </a:t>
            </a:r>
            <a:r>
              <a:rPr lang="en-US" sz="2000" dirty="0" err="1"/>
              <a:t>styrelsen</a:t>
            </a:r>
            <a:r>
              <a:rPr lang="en-US" sz="2000" dirty="0"/>
              <a:t>.</a:t>
            </a:r>
          </a:p>
          <a:p>
            <a:pPr marL="0" indent="0">
              <a:buNone/>
            </a:pPr>
            <a:endParaRPr lang="en-US" sz="2000" dirty="0"/>
          </a:p>
          <a:p>
            <a:pPr marL="0" indent="0">
              <a:buNone/>
            </a:pPr>
            <a:r>
              <a:rPr lang="en-US" sz="2000" dirty="0"/>
              <a:t>Mer information om </a:t>
            </a:r>
            <a:r>
              <a:rPr lang="en-US" sz="2000" dirty="0" err="1"/>
              <a:t>olika</a:t>
            </a:r>
            <a:r>
              <a:rPr lang="en-US" sz="2000" dirty="0"/>
              <a:t> </a:t>
            </a:r>
            <a:r>
              <a:rPr lang="en-US" sz="2000" dirty="0" err="1"/>
              <a:t>sponsorpaket</a:t>
            </a:r>
            <a:r>
              <a:rPr lang="en-US" sz="2000" dirty="0"/>
              <a:t> </a:t>
            </a:r>
            <a:r>
              <a:rPr lang="en-US" sz="2000" dirty="0" err="1"/>
              <a:t>kan</a:t>
            </a:r>
            <a:r>
              <a:rPr lang="en-US" sz="2000" dirty="0"/>
              <a:t> </a:t>
            </a:r>
            <a:r>
              <a:rPr lang="en-US" sz="2000" dirty="0" err="1"/>
              <a:t>hittas</a:t>
            </a:r>
            <a:r>
              <a:rPr lang="en-US" sz="2000" dirty="0"/>
              <a:t> </a:t>
            </a:r>
            <a:r>
              <a:rPr lang="en-US" sz="2000" dirty="0" err="1"/>
              <a:t>här</a:t>
            </a:r>
            <a:r>
              <a:rPr lang="en-US" sz="2000" dirty="0"/>
              <a:t>:</a:t>
            </a:r>
          </a:p>
          <a:p>
            <a:pPr marL="0" indent="0">
              <a:buNone/>
            </a:pPr>
            <a:r>
              <a:rPr lang="en-US" sz="2000" dirty="0">
                <a:hlinkClick r:id="rId2"/>
              </a:rPr>
              <a:t>https://www.laget.se/IFHaga/Document/Download/2302696/11278135</a:t>
            </a:r>
            <a:endParaRPr lang="en-US" sz="2000" dirty="0"/>
          </a:p>
          <a:p>
            <a:pPr marL="0" indent="0">
              <a:buNone/>
            </a:pPr>
            <a:endParaRPr lang="en-US" sz="20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15</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838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Barn/</a:t>
            </a:r>
            <a:r>
              <a:rPr lang="en-US" b="1" dirty="0" err="1"/>
              <a:t>ungdomar</a:t>
            </a:r>
            <a:r>
              <a:rPr lang="en-US" b="1" dirty="0"/>
              <a:t> med </a:t>
            </a:r>
            <a:r>
              <a:rPr lang="en-US" b="1" dirty="0" err="1"/>
              <a:t>särskilda</a:t>
            </a:r>
            <a:r>
              <a:rPr lang="en-US" b="1" dirty="0"/>
              <a:t> </a:t>
            </a:r>
            <a:r>
              <a:rPr lang="en-US" b="1" dirty="0" err="1"/>
              <a:t>behov</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För</a:t>
            </a:r>
            <a:r>
              <a:rPr lang="en-US" sz="2000" dirty="0"/>
              <a:t> </a:t>
            </a:r>
            <a:r>
              <a:rPr lang="en-US" sz="2000" dirty="0" err="1"/>
              <a:t>att</a:t>
            </a:r>
            <a:r>
              <a:rPr lang="en-US" sz="2000" dirty="0"/>
              <a:t> vi </a:t>
            </a:r>
            <a:r>
              <a:rPr lang="en-US" sz="2000" dirty="0" err="1"/>
              <a:t>som</a:t>
            </a:r>
            <a:r>
              <a:rPr lang="en-US" sz="2000" dirty="0"/>
              <a:t> </a:t>
            </a:r>
            <a:r>
              <a:rPr lang="en-US" sz="2000" dirty="0" err="1"/>
              <a:t>föreningen</a:t>
            </a:r>
            <a:r>
              <a:rPr lang="en-US" sz="2000" dirty="0"/>
              <a:t> </a:t>
            </a:r>
            <a:r>
              <a:rPr lang="en-US" sz="2000" dirty="0" err="1"/>
              <a:t>ska</a:t>
            </a:r>
            <a:r>
              <a:rPr lang="en-US" sz="2000" dirty="0"/>
              <a:t> </a:t>
            </a:r>
            <a:r>
              <a:rPr lang="en-US" sz="2000" dirty="0" err="1"/>
              <a:t>kunna</a:t>
            </a:r>
            <a:r>
              <a:rPr lang="en-US" sz="2000" dirty="0"/>
              <a:t> </a:t>
            </a:r>
            <a:r>
              <a:rPr lang="en-US" sz="2000" dirty="0" err="1"/>
              <a:t>integrera</a:t>
            </a:r>
            <a:r>
              <a:rPr lang="en-US" sz="2000" dirty="0"/>
              <a:t> </a:t>
            </a:r>
            <a:r>
              <a:rPr lang="en-US" sz="2000" dirty="0" err="1"/>
              <a:t>och</a:t>
            </a:r>
            <a:r>
              <a:rPr lang="en-US" sz="2000" dirty="0"/>
              <a:t> </a:t>
            </a:r>
            <a:r>
              <a:rPr lang="en-US" sz="2000" dirty="0" err="1"/>
              <a:t>bemöta</a:t>
            </a:r>
            <a:r>
              <a:rPr lang="en-US" sz="2000" dirty="0"/>
              <a:t> barn </a:t>
            </a:r>
            <a:r>
              <a:rPr lang="en-US" sz="2000" dirty="0" err="1"/>
              <a:t>och</a:t>
            </a:r>
            <a:r>
              <a:rPr lang="en-US" sz="2000" dirty="0"/>
              <a:t> </a:t>
            </a:r>
            <a:r>
              <a:rPr lang="en-US" sz="2000" dirty="0" err="1"/>
              <a:t>ungdomar</a:t>
            </a:r>
            <a:r>
              <a:rPr lang="en-US" sz="2000" dirty="0"/>
              <a:t> med </a:t>
            </a:r>
            <a:r>
              <a:rPr lang="en-US" sz="2000" dirty="0" err="1"/>
              <a:t>särskilda</a:t>
            </a:r>
            <a:r>
              <a:rPr lang="en-US" sz="2000" dirty="0"/>
              <a:t> </a:t>
            </a:r>
            <a:r>
              <a:rPr lang="en-US" sz="2000" dirty="0" err="1"/>
              <a:t>behov</a:t>
            </a:r>
            <a:r>
              <a:rPr lang="en-US" sz="2000" dirty="0"/>
              <a:t> </a:t>
            </a:r>
            <a:r>
              <a:rPr lang="en-US" sz="2000" dirty="0" err="1"/>
              <a:t>på</a:t>
            </a:r>
            <a:r>
              <a:rPr lang="en-US" sz="2000" dirty="0"/>
              <a:t> </a:t>
            </a:r>
            <a:r>
              <a:rPr lang="en-US" sz="2000" dirty="0" err="1"/>
              <a:t>ett</a:t>
            </a:r>
            <a:r>
              <a:rPr lang="en-US" sz="2000" dirty="0"/>
              <a:t> </a:t>
            </a:r>
            <a:r>
              <a:rPr lang="en-US" sz="2000" dirty="0" err="1"/>
              <a:t>så</a:t>
            </a:r>
            <a:r>
              <a:rPr lang="en-US" sz="2000" dirty="0"/>
              <a:t> bra </a:t>
            </a:r>
            <a:r>
              <a:rPr lang="en-US" sz="2000" dirty="0" err="1"/>
              <a:t>sätt</a:t>
            </a:r>
            <a:r>
              <a:rPr lang="en-US" sz="2000" dirty="0"/>
              <a:t> </a:t>
            </a:r>
            <a:r>
              <a:rPr lang="en-US" sz="2000" dirty="0" err="1"/>
              <a:t>som</a:t>
            </a:r>
            <a:r>
              <a:rPr lang="en-US" sz="2000" dirty="0"/>
              <a:t> </a:t>
            </a:r>
            <a:r>
              <a:rPr lang="en-US" sz="2000" dirty="0" err="1"/>
              <a:t>möjligt</a:t>
            </a:r>
            <a:r>
              <a:rPr lang="en-US" sz="2000" dirty="0"/>
              <a:t>, </a:t>
            </a:r>
            <a:r>
              <a:rPr lang="en-US" sz="2000" dirty="0" err="1"/>
              <a:t>så</a:t>
            </a:r>
            <a:r>
              <a:rPr lang="en-US" sz="2000" dirty="0"/>
              <a:t> </a:t>
            </a:r>
            <a:r>
              <a:rPr lang="en-US" sz="2000" dirty="0" err="1"/>
              <a:t>är</a:t>
            </a:r>
            <a:r>
              <a:rPr lang="en-US" sz="2000" dirty="0"/>
              <a:t> </a:t>
            </a:r>
            <a:r>
              <a:rPr lang="en-US" sz="2000" dirty="0" err="1"/>
              <a:t>det</a:t>
            </a:r>
            <a:r>
              <a:rPr lang="en-US" sz="2000" dirty="0"/>
              <a:t> </a:t>
            </a:r>
            <a:r>
              <a:rPr lang="en-US" sz="2000" dirty="0" err="1"/>
              <a:t>viktigt</a:t>
            </a:r>
            <a:r>
              <a:rPr lang="en-US" sz="2000" dirty="0"/>
              <a:t> </a:t>
            </a:r>
            <a:r>
              <a:rPr lang="en-US" sz="2000" dirty="0" err="1"/>
              <a:t>att</a:t>
            </a:r>
            <a:r>
              <a:rPr lang="en-US" sz="2000" dirty="0"/>
              <a:t> vi </a:t>
            </a:r>
            <a:r>
              <a:rPr lang="en-US" sz="2000" dirty="0" err="1"/>
              <a:t>får</a:t>
            </a:r>
            <a:r>
              <a:rPr lang="en-US" sz="2000" dirty="0"/>
              <a:t> </a:t>
            </a:r>
            <a:r>
              <a:rPr lang="en-US" sz="2000" dirty="0" err="1"/>
              <a:t>rätt</a:t>
            </a:r>
            <a:r>
              <a:rPr lang="en-US" sz="2000" dirty="0"/>
              <a:t> </a:t>
            </a:r>
            <a:r>
              <a:rPr lang="en-US" sz="2000" dirty="0" err="1"/>
              <a:t>förutsättningar</a:t>
            </a:r>
            <a:r>
              <a:rPr lang="en-US" sz="2000" dirty="0"/>
              <a:t> till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förälder</a:t>
            </a:r>
            <a:r>
              <a:rPr lang="en-US" sz="2000" dirty="0"/>
              <a:t> </a:t>
            </a:r>
            <a:r>
              <a:rPr lang="en-US" sz="2000" dirty="0" err="1"/>
              <a:t>så</a:t>
            </a:r>
            <a:r>
              <a:rPr lang="en-US" sz="2000" dirty="0"/>
              <a:t> </a:t>
            </a:r>
            <a:r>
              <a:rPr lang="en-US" sz="2000" dirty="0" err="1"/>
              <a:t>uppmuntrar</a:t>
            </a:r>
            <a:r>
              <a:rPr lang="en-US" sz="2000" dirty="0"/>
              <a:t> vi </a:t>
            </a:r>
            <a:r>
              <a:rPr lang="en-US" sz="2000" dirty="0" err="1"/>
              <a:t>att</a:t>
            </a:r>
            <a:r>
              <a:rPr lang="en-US" sz="2000" dirty="0"/>
              <a:t> du </a:t>
            </a:r>
            <a:r>
              <a:rPr lang="en-US" sz="2000" dirty="0" err="1"/>
              <a:t>kommunicerar</a:t>
            </a:r>
            <a:r>
              <a:rPr lang="en-US" sz="2000" dirty="0"/>
              <a:t> </a:t>
            </a:r>
            <a:r>
              <a:rPr lang="en-US" sz="2000" dirty="0" err="1"/>
              <a:t>eventuella</a:t>
            </a:r>
            <a:r>
              <a:rPr lang="en-US" sz="2000" dirty="0"/>
              <a:t> </a:t>
            </a:r>
            <a:r>
              <a:rPr lang="en-US" sz="2000" dirty="0" err="1"/>
              <a:t>särskilda</a:t>
            </a:r>
            <a:r>
              <a:rPr lang="en-US" sz="2000" dirty="0"/>
              <a:t> </a:t>
            </a:r>
            <a:r>
              <a:rPr lang="en-US" sz="2000" dirty="0" err="1"/>
              <a:t>behov</a:t>
            </a:r>
            <a:r>
              <a:rPr lang="en-US" sz="2000" dirty="0"/>
              <a:t> </a:t>
            </a:r>
            <a:r>
              <a:rPr lang="en-US" sz="2000" dirty="0" err="1"/>
              <a:t>som</a:t>
            </a:r>
            <a:r>
              <a:rPr lang="en-US" sz="2000" dirty="0"/>
              <a:t> vi </a:t>
            </a:r>
            <a:r>
              <a:rPr lang="en-US" sz="2000" dirty="0" err="1"/>
              <a:t>måste</a:t>
            </a:r>
            <a:r>
              <a:rPr lang="en-US" sz="2000" dirty="0"/>
              <a:t> </a:t>
            </a:r>
            <a:r>
              <a:rPr lang="en-US" sz="2000" dirty="0" err="1"/>
              <a:t>känna</a:t>
            </a:r>
            <a:r>
              <a:rPr lang="en-US" sz="2000" dirty="0"/>
              <a:t> till, </a:t>
            </a:r>
            <a:r>
              <a:rPr lang="en-US" sz="2000" dirty="0" err="1"/>
              <a:t>detta</a:t>
            </a:r>
            <a:r>
              <a:rPr lang="en-US" sz="2000" dirty="0"/>
              <a:t> </a:t>
            </a:r>
            <a:r>
              <a:rPr lang="en-US" sz="2000" dirty="0" err="1"/>
              <a:t>för</a:t>
            </a:r>
            <a:r>
              <a:rPr lang="en-US" sz="2000" dirty="0"/>
              <a:t> </a:t>
            </a:r>
            <a:r>
              <a:rPr lang="en-US" sz="2000" dirty="0" err="1"/>
              <a:t>att</a:t>
            </a:r>
            <a:r>
              <a:rPr lang="en-US" sz="2000" dirty="0"/>
              <a:t> </a:t>
            </a:r>
            <a:r>
              <a:rPr lang="en-US" sz="2000" dirty="0" err="1"/>
              <a:t>bedriva</a:t>
            </a:r>
            <a:r>
              <a:rPr lang="en-US" sz="2000" dirty="0"/>
              <a:t> </a:t>
            </a:r>
            <a:r>
              <a:rPr lang="en-US" sz="2000" dirty="0" err="1"/>
              <a:t>en</a:t>
            </a:r>
            <a:r>
              <a:rPr lang="en-US" sz="2000" dirty="0"/>
              <a:t> </a:t>
            </a:r>
            <a:r>
              <a:rPr lang="en-US" sz="2000" dirty="0" err="1"/>
              <a:t>så</a:t>
            </a:r>
            <a:r>
              <a:rPr lang="en-US" sz="2000" dirty="0"/>
              <a:t> bra </a:t>
            </a:r>
            <a:r>
              <a:rPr lang="en-US" sz="2000" dirty="0" err="1"/>
              <a:t>verksamheten</a:t>
            </a:r>
            <a:r>
              <a:rPr lang="en-US" sz="2000" dirty="0"/>
              <a:t> </a:t>
            </a:r>
            <a:r>
              <a:rPr lang="en-US" sz="2000" dirty="0" err="1"/>
              <a:t>som</a:t>
            </a:r>
            <a:r>
              <a:rPr lang="en-US" sz="2000" dirty="0"/>
              <a:t> </a:t>
            </a:r>
            <a:r>
              <a:rPr lang="en-US" sz="2000" dirty="0" err="1"/>
              <a:t>möjligt</a:t>
            </a:r>
            <a:r>
              <a:rPr lang="en-US" sz="2000" dirty="0"/>
              <a:t>.</a:t>
            </a:r>
          </a:p>
          <a:p>
            <a:pPr marL="0" indent="0">
              <a:buNone/>
            </a:pPr>
            <a:endParaRPr lang="en-US" sz="2000" dirty="0"/>
          </a:p>
          <a:p>
            <a:pPr marL="0" indent="0">
              <a:buNone/>
            </a:pPr>
            <a:r>
              <a:rPr lang="en-US" sz="2000" dirty="0" err="1"/>
              <a:t>Bedömmer</a:t>
            </a:r>
            <a:r>
              <a:rPr lang="en-US" sz="2000" dirty="0"/>
              <a:t> du </a:t>
            </a:r>
            <a:r>
              <a:rPr lang="en-US" sz="2000" dirty="0" err="1"/>
              <a:t>som</a:t>
            </a:r>
            <a:r>
              <a:rPr lang="en-US" sz="2000" dirty="0"/>
              <a:t> </a:t>
            </a:r>
            <a:r>
              <a:rPr lang="en-US" sz="2000" dirty="0" err="1"/>
              <a:t>förälder</a:t>
            </a:r>
            <a:r>
              <a:rPr lang="en-US" sz="2000" dirty="0"/>
              <a:t> </a:t>
            </a:r>
            <a:r>
              <a:rPr lang="en-US" sz="2000" dirty="0" err="1"/>
              <a:t>att</a:t>
            </a:r>
            <a:r>
              <a:rPr lang="en-US" sz="2000" dirty="0"/>
              <a:t> </a:t>
            </a:r>
            <a:r>
              <a:rPr lang="en-US" sz="2000" dirty="0" err="1"/>
              <a:t>ditt</a:t>
            </a:r>
            <a:r>
              <a:rPr lang="en-US" sz="2000" dirty="0"/>
              <a:t> barn </a:t>
            </a:r>
            <a:r>
              <a:rPr lang="en-US" sz="2000" dirty="0" err="1"/>
              <a:t>behöver</a:t>
            </a:r>
            <a:r>
              <a:rPr lang="en-US" sz="2000" dirty="0"/>
              <a:t> extra </a:t>
            </a:r>
            <a:r>
              <a:rPr lang="en-US" sz="2000" dirty="0" err="1"/>
              <a:t>stöttning</a:t>
            </a:r>
            <a:r>
              <a:rPr lang="en-US" sz="2000" dirty="0"/>
              <a:t> </a:t>
            </a:r>
            <a:r>
              <a:rPr lang="en-US" sz="2000" dirty="0" err="1"/>
              <a:t>och</a:t>
            </a:r>
            <a:r>
              <a:rPr lang="en-US" sz="2000" dirty="0"/>
              <a:t> </a:t>
            </a:r>
            <a:r>
              <a:rPr lang="en-US" sz="2000" dirty="0" err="1"/>
              <a:t>närhet</a:t>
            </a:r>
            <a:r>
              <a:rPr lang="en-US" sz="2000" dirty="0"/>
              <a:t> till dig, </a:t>
            </a:r>
            <a:r>
              <a:rPr lang="en-US" sz="2000" dirty="0" err="1"/>
              <a:t>så</a:t>
            </a:r>
            <a:r>
              <a:rPr lang="en-US" sz="2000" dirty="0"/>
              <a:t> ser vi </a:t>
            </a:r>
            <a:r>
              <a:rPr lang="en-US" sz="2000" dirty="0" err="1"/>
              <a:t>gärna</a:t>
            </a:r>
            <a:r>
              <a:rPr lang="en-US" sz="2000" dirty="0"/>
              <a:t> </a:t>
            </a:r>
            <a:r>
              <a:rPr lang="en-US" sz="2000" dirty="0" err="1"/>
              <a:t>att</a:t>
            </a:r>
            <a:r>
              <a:rPr lang="en-US" sz="2000" dirty="0"/>
              <a:t> du </a:t>
            </a:r>
            <a:r>
              <a:rPr lang="en-US" sz="2000" dirty="0" err="1"/>
              <a:t>är</a:t>
            </a:r>
            <a:r>
              <a:rPr lang="en-US" sz="2000" dirty="0"/>
              <a:t> </a:t>
            </a:r>
            <a:r>
              <a:rPr lang="en-US" sz="2000" dirty="0" err="1"/>
              <a:t>närvarande</a:t>
            </a:r>
            <a:r>
              <a:rPr lang="en-US" sz="2000" dirty="0"/>
              <a:t> </a:t>
            </a:r>
            <a:r>
              <a:rPr lang="en-US" sz="2000" dirty="0" err="1"/>
              <a:t>på</a:t>
            </a:r>
            <a:r>
              <a:rPr lang="en-US" sz="2000" dirty="0"/>
              <a:t> </a:t>
            </a:r>
            <a:r>
              <a:rPr lang="en-US" sz="2000" dirty="0" err="1"/>
              <a:t>träningar</a:t>
            </a:r>
            <a:r>
              <a:rPr lang="en-US" sz="2000" dirty="0"/>
              <a:t> </a:t>
            </a:r>
            <a:r>
              <a:rPr lang="en-US" sz="2000" dirty="0" err="1"/>
              <a:t>och</a:t>
            </a:r>
            <a:r>
              <a:rPr lang="en-US" sz="2000" dirty="0"/>
              <a:t> match, </a:t>
            </a:r>
            <a:r>
              <a:rPr lang="en-US" sz="2000" dirty="0" err="1"/>
              <a:t>samt</a:t>
            </a:r>
            <a:r>
              <a:rPr lang="en-US" sz="2000" dirty="0"/>
              <a:t> </a:t>
            </a:r>
            <a:r>
              <a:rPr lang="en-US" sz="2000" dirty="0" err="1"/>
              <a:t>har</a:t>
            </a:r>
            <a:r>
              <a:rPr lang="en-US" sz="2000" dirty="0"/>
              <a:t> </a:t>
            </a:r>
            <a:r>
              <a:rPr lang="en-US" sz="2000" dirty="0" err="1"/>
              <a:t>en</a:t>
            </a:r>
            <a:r>
              <a:rPr lang="en-US" sz="2000" dirty="0"/>
              <a:t> bra dialog med </a:t>
            </a:r>
            <a:r>
              <a:rPr lang="en-US" sz="2000" dirty="0" err="1"/>
              <a:t>ledare</a:t>
            </a:r>
            <a:r>
              <a:rPr lang="en-US" sz="2000" dirty="0"/>
              <a:t> </a:t>
            </a:r>
            <a:r>
              <a:rPr lang="en-US" sz="2000" dirty="0" err="1"/>
              <a:t>kring</a:t>
            </a:r>
            <a:r>
              <a:rPr lang="en-US" sz="2000" dirty="0"/>
              <a:t>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vårdnadshavare</a:t>
            </a:r>
            <a:r>
              <a:rPr lang="en-US" sz="2000" dirty="0"/>
              <a:t> tar du </a:t>
            </a:r>
            <a:r>
              <a:rPr lang="en-US" sz="2000" dirty="0" err="1"/>
              <a:t>kontakt</a:t>
            </a:r>
            <a:r>
              <a:rPr lang="en-US" sz="2000" dirty="0"/>
              <a:t> med </a:t>
            </a:r>
            <a:r>
              <a:rPr lang="en-US" sz="2000" dirty="0" err="1"/>
              <a:t>ledare</a:t>
            </a:r>
            <a:r>
              <a:rPr lang="en-US" sz="2000" dirty="0"/>
              <a:t> I respective lag </a:t>
            </a:r>
            <a:r>
              <a:rPr lang="en-US" sz="2000" dirty="0" err="1"/>
              <a:t>alternativt</a:t>
            </a:r>
            <a:r>
              <a:rPr lang="en-US" sz="2000" dirty="0"/>
              <a:t> </a:t>
            </a:r>
            <a:r>
              <a:rPr lang="en-US" sz="2000" dirty="0" err="1"/>
              <a:t>Ungdomssektionen</a:t>
            </a:r>
            <a:r>
              <a:rPr lang="en-US" sz="2000"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0180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Skyddad</a:t>
            </a:r>
            <a:r>
              <a:rPr lang="en-US" b="1" dirty="0"/>
              <a:t> </a:t>
            </a:r>
            <a:r>
              <a:rPr lang="en-US" b="1" dirty="0" err="1"/>
              <a:t>identitet</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sv-SE" sz="2000" dirty="0"/>
              <a:t>Föreningen ska hantera skyddad identitet med största försiktighet. </a:t>
            </a:r>
          </a:p>
          <a:p>
            <a:pPr marL="0" indent="0">
              <a:buNone/>
            </a:pPr>
            <a:r>
              <a:rPr lang="sv-SE" sz="2000" dirty="0"/>
              <a:t>Endast behörig personal får ha tillgång till uppgifterna, och i medlemslistor eller vid aktiviteter används initialer eller alias. </a:t>
            </a:r>
          </a:p>
          <a:p>
            <a:pPr marL="0" indent="0">
              <a:buNone/>
            </a:pPr>
            <a:r>
              <a:rPr lang="sv-SE" sz="2000" dirty="0"/>
              <a:t>Kommunikation sker via säkra kanaler, och endast de som behöver veta informeras. </a:t>
            </a:r>
          </a:p>
          <a:p>
            <a:pPr marL="0" indent="0">
              <a:buNone/>
            </a:pPr>
            <a:r>
              <a:rPr lang="sv-SE" sz="2000" dirty="0"/>
              <a:t>Ledare och tränare utbildas i rutiner och tystnadsplikt för att säkerställa familjens trygghet. </a:t>
            </a:r>
          </a:p>
          <a:p>
            <a:pPr marL="0" indent="0">
              <a:buNone/>
            </a:pPr>
            <a:r>
              <a:rPr lang="sv-SE" sz="2000" dirty="0"/>
              <a:t>Vid frågor eller incidenter ska Ungdomsansvarig omedelbart kontaktas.</a:t>
            </a:r>
            <a:endParaRPr lang="en-US" sz="20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28260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Sociala</a:t>
            </a:r>
            <a:r>
              <a:rPr lang="en-US" b="1" dirty="0"/>
              <a:t> </a:t>
            </a:r>
            <a:r>
              <a:rPr lang="en-US" b="1" dirty="0" err="1"/>
              <a:t>medier</a:t>
            </a:r>
            <a:r>
              <a:rPr lang="en-US" b="1" dirty="0"/>
              <a:t> &amp; </a:t>
            </a:r>
            <a:r>
              <a:rPr lang="en-US" b="1" dirty="0" err="1"/>
              <a:t>publicering</a:t>
            </a:r>
            <a:r>
              <a:rPr lang="en-US" b="1" dirty="0"/>
              <a:t> av </a:t>
            </a:r>
            <a:r>
              <a:rPr lang="en-US" b="1" dirty="0" err="1"/>
              <a:t>bilder</a:t>
            </a:r>
            <a:r>
              <a:rPr lang="en-US" b="1" dirty="0"/>
              <a:t> (GDPR)</a:t>
            </a:r>
          </a:p>
        </p:txBody>
      </p:sp>
      <p:sp>
        <p:nvSpPr>
          <p:cNvPr id="3" name="Content Placeholder 2"/>
          <p:cNvSpPr>
            <a:spLocks noGrp="1"/>
          </p:cNvSpPr>
          <p:nvPr>
            <p:ph idx="1"/>
          </p:nvPr>
        </p:nvSpPr>
        <p:spPr>
          <a:xfrm>
            <a:off x="441790" y="1825625"/>
            <a:ext cx="10515600" cy="4863794"/>
          </a:xfrm>
        </p:spPr>
        <p:txBody>
          <a:bodyPr>
            <a:normAutofit fontScale="62500" lnSpcReduction="20000"/>
          </a:bodyPr>
          <a:lstStyle/>
          <a:p>
            <a:pPr marL="0" indent="0">
              <a:buNone/>
            </a:pPr>
            <a:r>
              <a:rPr lang="en-US" dirty="0"/>
              <a:t>Vi </a:t>
            </a:r>
            <a:r>
              <a:rPr lang="en-US" dirty="0" err="1"/>
              <a:t>önskar</a:t>
            </a:r>
            <a:r>
              <a:rPr lang="en-US" dirty="0"/>
              <a:t> </a:t>
            </a:r>
            <a:r>
              <a:rPr lang="en-US" dirty="0" err="1"/>
              <a:t>att</a:t>
            </a:r>
            <a:r>
              <a:rPr lang="en-US" dirty="0"/>
              <a:t> </a:t>
            </a:r>
            <a:r>
              <a:rPr lang="en-US" dirty="0" err="1"/>
              <a:t>förälder</a:t>
            </a:r>
            <a:r>
              <a:rPr lang="en-US" dirty="0"/>
              <a:t>/</a:t>
            </a:r>
            <a:r>
              <a:rPr lang="en-US" dirty="0" err="1"/>
              <a:t>vårdnadshavare</a:t>
            </a:r>
            <a:r>
              <a:rPr lang="en-US" dirty="0"/>
              <a:t> </a:t>
            </a:r>
            <a:r>
              <a:rPr lang="en-US" dirty="0" err="1"/>
              <a:t>är</a:t>
            </a:r>
            <a:r>
              <a:rPr lang="en-US" dirty="0"/>
              <a:t> </a:t>
            </a:r>
            <a:r>
              <a:rPr lang="en-US" dirty="0" err="1"/>
              <a:t>tydlig</a:t>
            </a:r>
            <a:r>
              <a:rPr lang="en-US" dirty="0"/>
              <a:t> med om </a:t>
            </a:r>
            <a:r>
              <a:rPr lang="en-US" dirty="0" err="1"/>
              <a:t>laget</a:t>
            </a:r>
            <a:r>
              <a:rPr lang="en-US" dirty="0"/>
              <a:t>/</a:t>
            </a:r>
            <a:r>
              <a:rPr lang="en-US" dirty="0" err="1"/>
              <a:t>ledare</a:t>
            </a:r>
            <a:r>
              <a:rPr lang="en-US" dirty="0"/>
              <a:t> </a:t>
            </a:r>
            <a:r>
              <a:rPr lang="en-US" dirty="0" err="1"/>
              <a:t>ej</a:t>
            </a:r>
            <a:r>
              <a:rPr lang="en-US" dirty="0"/>
              <a:t> </a:t>
            </a:r>
            <a:r>
              <a:rPr lang="en-US" dirty="0" err="1"/>
              <a:t>får</a:t>
            </a:r>
            <a:r>
              <a:rPr lang="en-US" dirty="0"/>
              <a:t> </a:t>
            </a:r>
            <a:r>
              <a:rPr lang="en-US" dirty="0" err="1"/>
              <a:t>publicera</a:t>
            </a:r>
            <a:r>
              <a:rPr lang="en-US" dirty="0"/>
              <a:t> </a:t>
            </a:r>
            <a:r>
              <a:rPr lang="en-US" dirty="0" err="1"/>
              <a:t>bilder</a:t>
            </a:r>
            <a:r>
              <a:rPr lang="en-US" dirty="0"/>
              <a:t> </a:t>
            </a:r>
            <a:r>
              <a:rPr lang="en-US" dirty="0" err="1"/>
              <a:t>från</a:t>
            </a:r>
            <a:r>
              <a:rPr lang="en-US" dirty="0"/>
              <a:t> </a:t>
            </a:r>
            <a:r>
              <a:rPr lang="en-US" dirty="0" err="1"/>
              <a:t>träningar</a:t>
            </a:r>
            <a:r>
              <a:rPr lang="en-US" dirty="0"/>
              <a:t>/match </a:t>
            </a:r>
            <a:r>
              <a:rPr lang="en-US" dirty="0" err="1"/>
              <a:t>på</a:t>
            </a:r>
            <a:r>
              <a:rPr lang="en-US" dirty="0"/>
              <a:t> barn.</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spelare</a:t>
            </a:r>
            <a:r>
              <a:rPr lang="en-US" dirty="0"/>
              <a:t> </a:t>
            </a:r>
            <a:r>
              <a:rPr lang="en-US" dirty="0" err="1"/>
              <a:t>förtronedevald</a:t>
            </a:r>
            <a:r>
              <a:rPr lang="en-US" dirty="0"/>
              <a:t> </a:t>
            </a:r>
            <a:r>
              <a:rPr lang="en-US" dirty="0" err="1"/>
              <a:t>och</a:t>
            </a:r>
            <a:r>
              <a:rPr lang="en-US" dirty="0"/>
              <a:t> </a:t>
            </a:r>
            <a:r>
              <a:rPr lang="en-US" dirty="0" err="1"/>
              <a:t>förälder</a:t>
            </a:r>
            <a:r>
              <a:rPr lang="en-US" dirty="0"/>
              <a:t> </a:t>
            </a:r>
            <a:r>
              <a:rPr lang="en-US" dirty="0" err="1"/>
              <a:t>förväntas</a:t>
            </a:r>
            <a:r>
              <a:rPr lang="en-US" dirty="0"/>
              <a:t> du </a:t>
            </a:r>
            <a:r>
              <a:rPr lang="en-US" dirty="0" err="1"/>
              <a:t>hålla</a:t>
            </a:r>
            <a:r>
              <a:rPr lang="en-US" dirty="0"/>
              <a:t> </a:t>
            </a:r>
            <a:r>
              <a:rPr lang="en-US" dirty="0" err="1"/>
              <a:t>en</a:t>
            </a:r>
            <a:r>
              <a:rPr lang="en-US" dirty="0"/>
              <a:t> god ton, </a:t>
            </a:r>
            <a:r>
              <a:rPr lang="en-US" dirty="0" err="1"/>
              <a:t>respektera</a:t>
            </a:r>
            <a:r>
              <a:rPr lang="en-US" dirty="0"/>
              <a:t> </a:t>
            </a:r>
            <a:r>
              <a:rPr lang="sv-SE" dirty="0"/>
              <a:t>domare, medspelare, motståndare och publik. Vi använder ett vårdat språk och fokuserar på det positiva. </a:t>
            </a:r>
            <a:endParaRPr lang="en-US" dirty="0"/>
          </a:p>
          <a:p>
            <a:pPr marL="0" indent="0">
              <a:buNone/>
            </a:pPr>
            <a:endParaRPr lang="en-US" dirty="0"/>
          </a:p>
          <a:p>
            <a:pPr marL="0" indent="0">
              <a:buNone/>
            </a:pPr>
            <a:r>
              <a:rPr lang="sv-SE" b="1" dirty="0"/>
              <a:t>Några enkla regler:</a:t>
            </a:r>
          </a:p>
          <a:p>
            <a:pPr>
              <a:buFontTx/>
              <a:buChar char="-"/>
            </a:pPr>
            <a:r>
              <a:rPr lang="sv-SE" dirty="0"/>
              <a:t>Alltid prata gott om varandra, föreningen, domare och motståndare på och utanför planen. </a:t>
            </a:r>
          </a:p>
          <a:p>
            <a:pPr>
              <a:buFontTx/>
              <a:buChar char="-"/>
            </a:pPr>
            <a:r>
              <a:rPr lang="sv-SE" dirty="0"/>
              <a:t>Alltid försäkra sig om att bilder är godkända av de som finns på bilden. </a:t>
            </a:r>
          </a:p>
          <a:p>
            <a:pPr>
              <a:buFontTx/>
              <a:buChar char="-"/>
            </a:pPr>
            <a:r>
              <a:rPr lang="sv-SE" dirty="0"/>
              <a:t>Laguttagningar och liknande diskuteras med respektive ledare. </a:t>
            </a:r>
          </a:p>
          <a:p>
            <a:pPr>
              <a:buFontTx/>
              <a:buChar char="-"/>
            </a:pPr>
            <a:r>
              <a:rPr lang="sv-SE" dirty="0"/>
              <a:t>Vi berättar gärna om kul saker som du och laget är med om för att skapa intresse runt föreningen.</a:t>
            </a:r>
          </a:p>
          <a:p>
            <a:pPr>
              <a:buFontTx/>
              <a:buChar char="-"/>
            </a:pPr>
            <a:r>
              <a:rPr lang="sv-SE" dirty="0"/>
              <a:t>Negativa kommentarer baserat på en persons religion, kön, sexuella läggning eller hudfärg är inte tillåtet och kan innebära uteslutning ur föreningen.</a:t>
            </a:r>
            <a:r>
              <a:rPr lang="en-US" dirty="0"/>
              <a:t> </a:t>
            </a:r>
          </a:p>
          <a:p>
            <a:pPr>
              <a:buFontTx/>
              <a:buChar char="-"/>
            </a:pPr>
            <a:endParaRPr lang="en-US" dirty="0"/>
          </a:p>
          <a:p>
            <a:pPr marL="0" indent="0">
              <a:buNone/>
            </a:pPr>
            <a:r>
              <a:rPr lang="en-US" dirty="0"/>
              <a:t>Vi </a:t>
            </a:r>
            <a:r>
              <a:rPr lang="en-US" dirty="0" err="1"/>
              <a:t>uppmanar</a:t>
            </a:r>
            <a:r>
              <a:rPr lang="en-US" dirty="0"/>
              <a:t> </a:t>
            </a:r>
            <a:r>
              <a:rPr lang="en-US" dirty="0" err="1"/>
              <a:t>spelare</a:t>
            </a:r>
            <a:r>
              <a:rPr lang="en-US" dirty="0"/>
              <a:t>, </a:t>
            </a:r>
            <a:r>
              <a:rPr lang="en-US" dirty="0" err="1"/>
              <a:t>ledare</a:t>
            </a:r>
            <a:r>
              <a:rPr lang="en-US" dirty="0"/>
              <a:t>, </a:t>
            </a:r>
            <a:r>
              <a:rPr lang="en-US" dirty="0" err="1"/>
              <a:t>föräldrar</a:t>
            </a:r>
            <a:r>
              <a:rPr lang="en-US" dirty="0"/>
              <a:t> </a:t>
            </a:r>
            <a:r>
              <a:rPr lang="en-US" dirty="0" err="1"/>
              <a:t>och</a:t>
            </a:r>
            <a:r>
              <a:rPr lang="en-US" dirty="0"/>
              <a:t> </a:t>
            </a:r>
            <a:r>
              <a:rPr lang="en-US" dirty="0" err="1"/>
              <a:t>förtroendevalda</a:t>
            </a:r>
            <a:r>
              <a:rPr lang="en-US" dirty="0"/>
              <a:t> </a:t>
            </a:r>
            <a:r>
              <a:rPr lang="en-US" dirty="0" err="1"/>
              <a:t>att</a:t>
            </a:r>
            <a:r>
              <a:rPr lang="en-US" dirty="0"/>
              <a:t> </a:t>
            </a:r>
            <a:r>
              <a:rPr lang="en-US" dirty="0" err="1"/>
              <a:t>sprida</a:t>
            </a:r>
            <a:r>
              <a:rPr lang="en-US" dirty="0"/>
              <a:t> </a:t>
            </a:r>
            <a:r>
              <a:rPr lang="en-US" dirty="0" err="1"/>
              <a:t>budskap</a:t>
            </a:r>
            <a:r>
              <a:rPr lang="en-US" dirty="0"/>
              <a:t> </a:t>
            </a:r>
            <a:r>
              <a:rPr lang="en-US" dirty="0" err="1"/>
              <a:t>och</a:t>
            </a:r>
            <a:r>
              <a:rPr lang="en-US" dirty="0"/>
              <a:t> </a:t>
            </a:r>
            <a:r>
              <a:rPr lang="en-US" dirty="0" err="1"/>
              <a:t>skapa</a:t>
            </a:r>
            <a:r>
              <a:rPr lang="en-US" dirty="0"/>
              <a:t> </a:t>
            </a:r>
            <a:r>
              <a:rPr lang="en-US" dirty="0" err="1"/>
              <a:t>engagemang</a:t>
            </a:r>
            <a:r>
              <a:rPr lang="en-US" dirty="0"/>
              <a:t> runt </a:t>
            </a:r>
            <a:r>
              <a:rPr lang="en-US" dirty="0" err="1"/>
              <a:t>föreningen</a:t>
            </a:r>
            <a:r>
              <a:rPr lang="en-US" dirty="0"/>
              <a:t> </a:t>
            </a:r>
            <a:r>
              <a:rPr lang="en-US" dirty="0" err="1"/>
              <a:t>genom</a:t>
            </a:r>
            <a:r>
              <a:rPr lang="en-US" dirty="0"/>
              <a:t> </a:t>
            </a:r>
            <a:r>
              <a:rPr lang="en-US" dirty="0" err="1"/>
              <a:t>att</a:t>
            </a:r>
            <a:r>
              <a:rPr lang="en-US" dirty="0"/>
              <a:t> dela </a:t>
            </a:r>
            <a:r>
              <a:rPr lang="en-US" dirty="0" err="1"/>
              <a:t>inlägg</a:t>
            </a:r>
            <a:r>
              <a:rPr lang="en-US" dirty="0"/>
              <a:t> </a:t>
            </a:r>
            <a:r>
              <a:rPr lang="en-US" dirty="0" err="1"/>
              <a:t>på</a:t>
            </a:r>
            <a:r>
              <a:rPr lang="en-US" dirty="0"/>
              <a:t> Facebook &amp; Instagram. Vi </a:t>
            </a:r>
            <a:r>
              <a:rPr lang="en-US" dirty="0" err="1"/>
              <a:t>fokuserar</a:t>
            </a:r>
            <a:r>
              <a:rPr lang="en-US" dirty="0"/>
              <a:t> </a:t>
            </a:r>
            <a:r>
              <a:rPr lang="en-US" dirty="0" err="1"/>
              <a:t>på</a:t>
            </a:r>
            <a:r>
              <a:rPr lang="en-US" dirty="0"/>
              <a:t> </a:t>
            </a:r>
            <a:r>
              <a:rPr lang="en-US" dirty="0" err="1"/>
              <a:t>deltagande</a:t>
            </a:r>
            <a:r>
              <a:rPr lang="en-US" dirty="0"/>
              <a:t> </a:t>
            </a:r>
            <a:r>
              <a:rPr lang="en-US" dirty="0" err="1"/>
              <a:t>och</a:t>
            </a:r>
            <a:r>
              <a:rPr lang="en-US" dirty="0"/>
              <a:t> </a:t>
            </a:r>
            <a:r>
              <a:rPr lang="en-US" dirty="0" err="1"/>
              <a:t>glädje</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37159" y="480981"/>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18</a:t>
            </a:fld>
            <a:endParaRPr lang="en-US" dirty="0"/>
          </a:p>
        </p:txBody>
      </p:sp>
    </p:spTree>
    <p:extLst>
      <p:ext uri="{BB962C8B-B14F-4D97-AF65-F5344CB8AC3E}">
        <p14:creationId xmlns:p14="http://schemas.microsoft.com/office/powerpoint/2010/main" val="358455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Övriga</a:t>
            </a:r>
            <a:r>
              <a:rPr lang="en-US" b="1" dirty="0"/>
              <a:t> </a:t>
            </a:r>
            <a:r>
              <a:rPr lang="en-US" b="1" dirty="0" err="1"/>
              <a:t>åtaganden</a:t>
            </a:r>
            <a:endParaRPr lang="en-US" b="1" dirty="0"/>
          </a:p>
        </p:txBody>
      </p:sp>
      <p:sp>
        <p:nvSpPr>
          <p:cNvPr id="3" name="Content Placeholder 2"/>
          <p:cNvSpPr>
            <a:spLocks noGrp="1"/>
          </p:cNvSpPr>
          <p:nvPr>
            <p:ph idx="1"/>
          </p:nvPr>
        </p:nvSpPr>
        <p:spPr>
          <a:xfrm>
            <a:off x="838201" y="1825625"/>
            <a:ext cx="10067636" cy="4895850"/>
          </a:xfrm>
        </p:spPr>
        <p:txBody>
          <a:bodyPr>
            <a:normAutofit fontScale="62500" lnSpcReduction="20000"/>
          </a:bodyPr>
          <a:lstStyle/>
          <a:p>
            <a:pPr marL="0" indent="0">
              <a:buNone/>
            </a:pPr>
            <a:r>
              <a:rPr lang="en-US" dirty="0" err="1"/>
              <a:t>För</a:t>
            </a:r>
            <a:r>
              <a:rPr lang="en-US" dirty="0"/>
              <a:t> </a:t>
            </a:r>
            <a:r>
              <a:rPr lang="en-US" dirty="0" err="1"/>
              <a:t>att</a:t>
            </a:r>
            <a:r>
              <a:rPr lang="en-US" dirty="0"/>
              <a:t> </a:t>
            </a:r>
            <a:r>
              <a:rPr lang="en-US" dirty="0" err="1"/>
              <a:t>kunna</a:t>
            </a:r>
            <a:r>
              <a:rPr lang="en-US" dirty="0"/>
              <a:t> </a:t>
            </a:r>
            <a:r>
              <a:rPr lang="en-US" dirty="0" err="1"/>
              <a:t>bedriva</a:t>
            </a:r>
            <a:r>
              <a:rPr lang="en-US" dirty="0"/>
              <a:t> den </a:t>
            </a:r>
            <a:r>
              <a:rPr lang="en-US" dirty="0" err="1"/>
              <a:t>fotbollsverksamhet</a:t>
            </a:r>
            <a:r>
              <a:rPr lang="en-US" dirty="0"/>
              <a:t> </a:t>
            </a:r>
            <a:r>
              <a:rPr lang="en-US" dirty="0" err="1"/>
              <a:t>som</a:t>
            </a:r>
            <a:r>
              <a:rPr lang="en-US" dirty="0"/>
              <a:t> vi </a:t>
            </a:r>
            <a:r>
              <a:rPr lang="en-US" dirty="0" err="1"/>
              <a:t>vill</a:t>
            </a:r>
            <a:r>
              <a:rPr lang="en-US" dirty="0"/>
              <a:t> </a:t>
            </a:r>
            <a:r>
              <a:rPr lang="en-US" dirty="0" err="1"/>
              <a:t>bedriva</a:t>
            </a:r>
            <a:r>
              <a:rPr lang="en-US" dirty="0"/>
              <a:t>, </a:t>
            </a:r>
            <a:r>
              <a:rPr lang="en-US" dirty="0" err="1"/>
              <a:t>så</a:t>
            </a:r>
            <a:r>
              <a:rPr lang="en-US" dirty="0"/>
              <a:t> </a:t>
            </a:r>
            <a:r>
              <a:rPr lang="en-US" dirty="0" err="1"/>
              <a:t>kräver</a:t>
            </a:r>
            <a:r>
              <a:rPr lang="en-US" dirty="0"/>
              <a:t> </a:t>
            </a:r>
            <a:r>
              <a:rPr lang="en-US" dirty="0" err="1"/>
              <a:t>det</a:t>
            </a:r>
            <a:r>
              <a:rPr lang="en-US" dirty="0"/>
              <a:t> </a:t>
            </a:r>
            <a:r>
              <a:rPr lang="en-US" dirty="0" err="1"/>
              <a:t>ibland</a:t>
            </a:r>
            <a:r>
              <a:rPr lang="en-US" dirty="0"/>
              <a:t> </a:t>
            </a:r>
            <a:r>
              <a:rPr lang="en-US" dirty="0" err="1"/>
              <a:t>att</a:t>
            </a:r>
            <a:r>
              <a:rPr lang="en-US" dirty="0"/>
              <a:t> lag </a:t>
            </a:r>
            <a:r>
              <a:rPr lang="en-US" dirty="0" err="1"/>
              <a:t>och</a:t>
            </a:r>
            <a:r>
              <a:rPr lang="en-US" dirty="0"/>
              <a:t> </a:t>
            </a:r>
            <a:r>
              <a:rPr lang="en-US" dirty="0" err="1"/>
              <a:t>föräldrar</a:t>
            </a:r>
            <a:r>
              <a:rPr lang="en-US" dirty="0"/>
              <a:t> </a:t>
            </a:r>
            <a:r>
              <a:rPr lang="en-US" dirty="0" err="1"/>
              <a:t>behöver</a:t>
            </a:r>
            <a:r>
              <a:rPr lang="en-US" dirty="0"/>
              <a:t> </a:t>
            </a:r>
            <a:r>
              <a:rPr lang="en-US" dirty="0" err="1"/>
              <a:t>hjälpa</a:t>
            </a:r>
            <a:r>
              <a:rPr lang="en-US" dirty="0"/>
              <a:t> till med </a:t>
            </a:r>
            <a:r>
              <a:rPr lang="en-US" dirty="0" err="1"/>
              <a:t>uppgifter</a:t>
            </a:r>
            <a:r>
              <a:rPr lang="en-US" dirty="0"/>
              <a:t> </a:t>
            </a:r>
            <a:r>
              <a:rPr lang="en-US" dirty="0" err="1"/>
              <a:t>i</a:t>
            </a:r>
            <a:r>
              <a:rPr lang="en-US" dirty="0"/>
              <a:t> </a:t>
            </a:r>
            <a:r>
              <a:rPr lang="en-US" dirty="0" err="1"/>
              <a:t>föreningens</a:t>
            </a:r>
            <a:r>
              <a:rPr lang="en-US" dirty="0"/>
              <a:t> </a:t>
            </a:r>
            <a:r>
              <a:rPr lang="en-US" dirty="0" err="1"/>
              <a:t>regi</a:t>
            </a:r>
            <a:r>
              <a:rPr lang="en-US" dirty="0"/>
              <a:t>.</a:t>
            </a:r>
          </a:p>
          <a:p>
            <a:pPr marL="0" indent="0">
              <a:buNone/>
            </a:pPr>
            <a:endParaRPr lang="en-US" dirty="0"/>
          </a:p>
          <a:p>
            <a:pPr marL="0" indent="0">
              <a:buNone/>
            </a:pPr>
            <a:r>
              <a:rPr lang="en-US" dirty="0" err="1"/>
              <a:t>Vad</a:t>
            </a:r>
            <a:r>
              <a:rPr lang="en-US" dirty="0"/>
              <a:t> </a:t>
            </a:r>
            <a:r>
              <a:rPr lang="en-US" dirty="0" err="1"/>
              <a:t>som</a:t>
            </a:r>
            <a:r>
              <a:rPr lang="en-US" dirty="0"/>
              <a:t> </a:t>
            </a:r>
            <a:r>
              <a:rPr lang="en-US" dirty="0" err="1"/>
              <a:t>förväntas</a:t>
            </a:r>
            <a:r>
              <a:rPr lang="en-US" dirty="0"/>
              <a:t> </a:t>
            </a:r>
            <a:r>
              <a:rPr lang="en-US" dirty="0" err="1"/>
              <a:t>av</a:t>
            </a:r>
            <a:r>
              <a:rPr lang="en-US" dirty="0"/>
              <a:t> </a:t>
            </a:r>
            <a:r>
              <a:rPr lang="en-US" dirty="0" err="1"/>
              <a:t>varje</a:t>
            </a:r>
            <a:r>
              <a:rPr lang="en-US" dirty="0"/>
              <a:t> lag under </a:t>
            </a:r>
            <a:r>
              <a:rPr lang="en-US" dirty="0" err="1"/>
              <a:t>säsongen</a:t>
            </a:r>
            <a:r>
              <a:rPr lang="en-US" dirty="0"/>
              <a:t> </a:t>
            </a:r>
            <a:r>
              <a:rPr lang="en-US" dirty="0" err="1"/>
              <a:t>ska</a:t>
            </a:r>
            <a:r>
              <a:rPr lang="en-US" dirty="0"/>
              <a:t> </a:t>
            </a:r>
            <a:r>
              <a:rPr lang="en-US" dirty="0" err="1"/>
              <a:t>tydligt</a:t>
            </a:r>
            <a:r>
              <a:rPr lang="en-US" dirty="0"/>
              <a:t> </a:t>
            </a:r>
            <a:r>
              <a:rPr lang="en-US" dirty="0" err="1"/>
              <a:t>kommuniceras</a:t>
            </a:r>
            <a:r>
              <a:rPr lang="en-US" dirty="0"/>
              <a:t> </a:t>
            </a:r>
            <a:r>
              <a:rPr lang="en-US" dirty="0" err="1"/>
              <a:t>på</a:t>
            </a:r>
            <a:r>
              <a:rPr lang="en-US" dirty="0"/>
              <a:t> </a:t>
            </a:r>
            <a:r>
              <a:rPr lang="en-US" dirty="0" err="1"/>
              <a:t>föräldrarmöte</a:t>
            </a:r>
            <a:r>
              <a:rPr lang="en-US" dirty="0"/>
              <a:t> </a:t>
            </a:r>
            <a:r>
              <a:rPr lang="en-US" dirty="0" err="1"/>
              <a:t>inför</a:t>
            </a:r>
            <a:r>
              <a:rPr lang="en-US" dirty="0"/>
              <a:t> </a:t>
            </a:r>
            <a:r>
              <a:rPr lang="en-US" dirty="0" err="1"/>
              <a:t>säsongen</a:t>
            </a:r>
            <a:r>
              <a:rPr lang="en-US" dirty="0"/>
              <a:t>.</a:t>
            </a:r>
          </a:p>
          <a:p>
            <a:pPr marL="0" indent="0">
              <a:buNone/>
            </a:pPr>
            <a:endParaRPr lang="en-US" dirty="0"/>
          </a:p>
          <a:p>
            <a:pPr marL="0" indent="0">
              <a:buNone/>
            </a:pPr>
            <a:r>
              <a:rPr lang="en-US" dirty="0" err="1"/>
              <a:t>Det</a:t>
            </a:r>
            <a:r>
              <a:rPr lang="en-US" dirty="0"/>
              <a:t> </a:t>
            </a:r>
            <a:r>
              <a:rPr lang="en-US" dirty="0" err="1"/>
              <a:t>kan</a:t>
            </a:r>
            <a:r>
              <a:rPr lang="en-US" dirty="0"/>
              <a:t> </a:t>
            </a:r>
            <a:r>
              <a:rPr lang="en-US" dirty="0" err="1"/>
              <a:t>t.ex</a:t>
            </a:r>
            <a:r>
              <a:rPr lang="en-US" dirty="0"/>
              <a:t> </a:t>
            </a:r>
            <a:r>
              <a:rPr lang="en-US" dirty="0" err="1"/>
              <a:t>handla</a:t>
            </a:r>
            <a:r>
              <a:rPr lang="en-US" dirty="0"/>
              <a:t> om:</a:t>
            </a:r>
          </a:p>
          <a:p>
            <a:pPr>
              <a:lnSpc>
                <a:spcPct val="120000"/>
              </a:lnSpc>
            </a:pPr>
            <a:r>
              <a:rPr lang="en-US" b="1" dirty="0"/>
              <a:t>Kiosk- </a:t>
            </a:r>
            <a:r>
              <a:rPr lang="en-US" b="1" dirty="0" err="1"/>
              <a:t>och</a:t>
            </a:r>
            <a:r>
              <a:rPr lang="en-US" b="1" dirty="0"/>
              <a:t> </a:t>
            </a:r>
            <a:r>
              <a:rPr lang="en-US" b="1" dirty="0" err="1"/>
              <a:t>matchvärd</a:t>
            </a:r>
            <a:r>
              <a:rPr lang="en-US" b="1" dirty="0"/>
              <a:t> </a:t>
            </a:r>
            <a:r>
              <a:rPr lang="en-US" dirty="0"/>
              <a:t>– </a:t>
            </a:r>
            <a:r>
              <a:rPr lang="en-US" dirty="0" err="1"/>
              <a:t>Laget</a:t>
            </a:r>
            <a:r>
              <a:rPr lang="en-US" dirty="0"/>
              <a:t> </a:t>
            </a:r>
            <a:r>
              <a:rPr lang="en-US" dirty="0" err="1"/>
              <a:t>som</a:t>
            </a:r>
            <a:r>
              <a:rPr lang="en-US" dirty="0"/>
              <a:t> </a:t>
            </a:r>
            <a:r>
              <a:rPr lang="en-US" dirty="0" err="1"/>
              <a:t>är</a:t>
            </a:r>
            <a:r>
              <a:rPr lang="en-US" dirty="0"/>
              <a:t> </a:t>
            </a:r>
            <a:r>
              <a:rPr lang="en-US" dirty="0" err="1"/>
              <a:t>bollkalle</a:t>
            </a:r>
            <a:r>
              <a:rPr lang="en-US" dirty="0"/>
              <a:t>/</a:t>
            </a:r>
            <a:r>
              <a:rPr lang="en-US" dirty="0" err="1"/>
              <a:t>bollisa</a:t>
            </a:r>
            <a:r>
              <a:rPr lang="en-US" dirty="0"/>
              <a:t> </a:t>
            </a:r>
            <a:r>
              <a:rPr lang="en-US" dirty="0" err="1"/>
              <a:t>ansvar</a:t>
            </a:r>
            <a:r>
              <a:rPr lang="en-US" dirty="0"/>
              <a:t> </a:t>
            </a:r>
            <a:r>
              <a:rPr lang="en-US" dirty="0" err="1"/>
              <a:t>för</a:t>
            </a:r>
            <a:r>
              <a:rPr lang="en-US" dirty="0"/>
              <a:t> </a:t>
            </a:r>
            <a:r>
              <a:rPr lang="en-US" dirty="0" err="1"/>
              <a:t>Kioskförsäljning</a:t>
            </a:r>
            <a:r>
              <a:rPr lang="en-US" dirty="0"/>
              <a:t> </a:t>
            </a:r>
            <a:r>
              <a:rPr lang="en-US" dirty="0" err="1"/>
              <a:t>i</a:t>
            </a:r>
            <a:r>
              <a:rPr lang="en-US" dirty="0"/>
              <a:t> </a:t>
            </a:r>
            <a:r>
              <a:rPr lang="en-US" dirty="0" err="1"/>
              <a:t>lagålder</a:t>
            </a:r>
            <a:r>
              <a:rPr lang="en-US" dirty="0"/>
              <a:t> 10, 11 </a:t>
            </a:r>
            <a:r>
              <a:rPr lang="en-US" dirty="0" err="1"/>
              <a:t>och</a:t>
            </a:r>
            <a:r>
              <a:rPr lang="en-US" dirty="0"/>
              <a:t> 12 vid </a:t>
            </a:r>
            <a:r>
              <a:rPr lang="en-US" dirty="0" err="1"/>
              <a:t>seniormatcherna</a:t>
            </a:r>
            <a:r>
              <a:rPr lang="en-US" dirty="0"/>
              <a:t> (3-4 </a:t>
            </a:r>
            <a:r>
              <a:rPr lang="en-US" dirty="0" err="1"/>
              <a:t>ggr</a:t>
            </a:r>
            <a:r>
              <a:rPr lang="en-US" dirty="0"/>
              <a:t>/</a:t>
            </a:r>
            <a:r>
              <a:rPr lang="en-US" dirty="0" err="1"/>
              <a:t>år</a:t>
            </a:r>
            <a:r>
              <a:rPr lang="en-US" dirty="0"/>
              <a:t> per lag). </a:t>
            </a:r>
            <a:r>
              <a:rPr lang="en-US" dirty="0" err="1"/>
              <a:t>Föräldrar</a:t>
            </a:r>
            <a:r>
              <a:rPr lang="en-US" dirty="0"/>
              <a:t> </a:t>
            </a:r>
            <a:r>
              <a:rPr lang="en-US" dirty="0" err="1"/>
              <a:t>i</a:t>
            </a:r>
            <a:r>
              <a:rPr lang="en-US" dirty="0"/>
              <a:t> </a:t>
            </a:r>
            <a:r>
              <a:rPr lang="en-US" dirty="0" err="1"/>
              <a:t>dessa</a:t>
            </a:r>
            <a:r>
              <a:rPr lang="en-US" dirty="0"/>
              <a:t> </a:t>
            </a:r>
            <a:r>
              <a:rPr lang="en-US" dirty="0" err="1"/>
              <a:t>åldrar</a:t>
            </a:r>
            <a:r>
              <a:rPr lang="en-US" dirty="0"/>
              <a:t> </a:t>
            </a:r>
            <a:r>
              <a:rPr lang="en-US" dirty="0" err="1"/>
              <a:t>ska</a:t>
            </a:r>
            <a:r>
              <a:rPr lang="en-US" dirty="0"/>
              <a:t> </a:t>
            </a:r>
            <a:r>
              <a:rPr lang="en-US" dirty="0" err="1"/>
              <a:t>vara</a:t>
            </a:r>
            <a:r>
              <a:rPr lang="en-US" dirty="0"/>
              <a:t> </a:t>
            </a:r>
            <a:r>
              <a:rPr lang="en-US" dirty="0" err="1"/>
              <a:t>matchvärd</a:t>
            </a:r>
            <a:r>
              <a:rPr lang="en-US" dirty="0"/>
              <a:t> vid </a:t>
            </a:r>
            <a:r>
              <a:rPr lang="en-US" dirty="0" err="1"/>
              <a:t>seniormatch</a:t>
            </a:r>
            <a:r>
              <a:rPr lang="en-US" dirty="0"/>
              <a:t> (1 </a:t>
            </a:r>
            <a:r>
              <a:rPr lang="en-US" dirty="0" err="1"/>
              <a:t>gång</a:t>
            </a:r>
            <a:r>
              <a:rPr lang="en-US" dirty="0"/>
              <a:t>/</a:t>
            </a:r>
            <a:r>
              <a:rPr lang="en-US" dirty="0" err="1"/>
              <a:t>år</a:t>
            </a:r>
            <a:r>
              <a:rPr lang="en-US" dirty="0"/>
              <a:t>). Vid </a:t>
            </a:r>
            <a:r>
              <a:rPr lang="en-US" dirty="0" err="1"/>
              <a:t>lagets</a:t>
            </a:r>
            <a:r>
              <a:rPr lang="en-US" dirty="0"/>
              <a:t> </a:t>
            </a:r>
            <a:r>
              <a:rPr lang="en-US" dirty="0" err="1"/>
              <a:t>egna</a:t>
            </a:r>
            <a:r>
              <a:rPr lang="en-US" dirty="0"/>
              <a:t> matcher </a:t>
            </a:r>
            <a:r>
              <a:rPr lang="en-US" dirty="0" err="1"/>
              <a:t>så</a:t>
            </a:r>
            <a:r>
              <a:rPr lang="en-US" dirty="0"/>
              <a:t> </a:t>
            </a:r>
            <a:r>
              <a:rPr lang="en-US" dirty="0" err="1"/>
              <a:t>ansvarar</a:t>
            </a:r>
            <a:r>
              <a:rPr lang="en-US" dirty="0"/>
              <a:t> </a:t>
            </a:r>
            <a:r>
              <a:rPr lang="en-US" dirty="0" err="1"/>
              <a:t>laget</a:t>
            </a:r>
            <a:r>
              <a:rPr lang="en-US" dirty="0"/>
              <a:t> </a:t>
            </a:r>
            <a:r>
              <a:rPr lang="en-US" dirty="0" err="1"/>
              <a:t>själva</a:t>
            </a:r>
            <a:r>
              <a:rPr lang="en-US" dirty="0"/>
              <a:t> </a:t>
            </a:r>
            <a:r>
              <a:rPr lang="en-US" dirty="0" err="1"/>
              <a:t>för</a:t>
            </a:r>
            <a:r>
              <a:rPr lang="en-US" dirty="0"/>
              <a:t> </a:t>
            </a:r>
            <a:r>
              <a:rPr lang="en-US" dirty="0" err="1"/>
              <a:t>denna</a:t>
            </a:r>
            <a:r>
              <a:rPr lang="en-US" dirty="0"/>
              <a:t> </a:t>
            </a:r>
            <a:r>
              <a:rPr lang="en-US" dirty="0" err="1"/>
              <a:t>försäljning</a:t>
            </a:r>
            <a:r>
              <a:rPr lang="en-US" dirty="0"/>
              <a:t>.</a:t>
            </a:r>
          </a:p>
          <a:p>
            <a:pPr>
              <a:lnSpc>
                <a:spcPct val="120000"/>
              </a:lnSpc>
            </a:pPr>
            <a:r>
              <a:rPr lang="en-US" b="1" dirty="0" err="1"/>
              <a:t>Hjälp</a:t>
            </a:r>
            <a:r>
              <a:rPr lang="en-US" b="1" dirty="0"/>
              <a:t> med </a:t>
            </a:r>
            <a:r>
              <a:rPr lang="en-US" b="1" dirty="0" err="1"/>
              <a:t>Hagadagarna</a:t>
            </a:r>
            <a:r>
              <a:rPr lang="en-US" b="1" dirty="0"/>
              <a:t> </a:t>
            </a:r>
            <a:r>
              <a:rPr lang="en-US" dirty="0"/>
              <a:t>– </a:t>
            </a:r>
            <a:r>
              <a:rPr lang="en-US" dirty="0" err="1"/>
              <a:t>Uppgifter</a:t>
            </a:r>
            <a:r>
              <a:rPr lang="en-US" dirty="0"/>
              <a:t> </a:t>
            </a:r>
            <a:r>
              <a:rPr lang="en-US" dirty="0" err="1"/>
              <a:t>fördelas</a:t>
            </a:r>
            <a:r>
              <a:rPr lang="en-US" dirty="0"/>
              <a:t> </a:t>
            </a:r>
            <a:r>
              <a:rPr lang="en-US" dirty="0" err="1"/>
              <a:t>i</a:t>
            </a:r>
            <a:r>
              <a:rPr lang="en-US" dirty="0"/>
              <a:t> god </a:t>
            </a:r>
            <a:r>
              <a:rPr lang="en-US" dirty="0" err="1"/>
              <a:t>tid</a:t>
            </a:r>
            <a:r>
              <a:rPr lang="en-US" dirty="0"/>
              <a:t> </a:t>
            </a:r>
            <a:r>
              <a:rPr lang="en-US" dirty="0" err="1"/>
              <a:t>före</a:t>
            </a:r>
            <a:r>
              <a:rPr lang="en-US" dirty="0"/>
              <a:t> </a:t>
            </a:r>
            <a:r>
              <a:rPr lang="en-US" dirty="0" err="1"/>
              <a:t>Hagadagarna</a:t>
            </a:r>
            <a:r>
              <a:rPr lang="en-US" dirty="0"/>
              <a:t>, </a:t>
            </a:r>
            <a:r>
              <a:rPr lang="en-US" dirty="0" err="1"/>
              <a:t>där</a:t>
            </a:r>
            <a:r>
              <a:rPr lang="en-US" dirty="0"/>
              <a:t> </a:t>
            </a:r>
            <a:r>
              <a:rPr lang="en-US" dirty="0" err="1"/>
              <a:t>respektive</a:t>
            </a:r>
            <a:r>
              <a:rPr lang="en-US" dirty="0"/>
              <a:t> lag </a:t>
            </a:r>
            <a:r>
              <a:rPr lang="en-US" dirty="0" err="1"/>
              <a:t>har</a:t>
            </a:r>
            <a:r>
              <a:rPr lang="en-US" dirty="0"/>
              <a:t> </a:t>
            </a:r>
            <a:r>
              <a:rPr lang="en-US" dirty="0" err="1"/>
              <a:t>olika</a:t>
            </a:r>
            <a:r>
              <a:rPr lang="en-US" dirty="0"/>
              <a:t> </a:t>
            </a:r>
            <a:r>
              <a:rPr lang="en-US" dirty="0" err="1"/>
              <a:t>tider</a:t>
            </a:r>
            <a:r>
              <a:rPr lang="en-US" dirty="0"/>
              <a:t> </a:t>
            </a:r>
            <a:r>
              <a:rPr lang="en-US" dirty="0" err="1"/>
              <a:t>och</a:t>
            </a:r>
            <a:r>
              <a:rPr lang="en-US" dirty="0"/>
              <a:t> </a:t>
            </a:r>
            <a:r>
              <a:rPr lang="en-US" dirty="0" err="1"/>
              <a:t>uppgifter</a:t>
            </a:r>
            <a:r>
              <a:rPr lang="en-US" dirty="0"/>
              <a:t>.</a:t>
            </a:r>
          </a:p>
          <a:p>
            <a:pPr>
              <a:lnSpc>
                <a:spcPct val="120000"/>
              </a:lnSpc>
            </a:pPr>
            <a:r>
              <a:rPr lang="en-US" b="1" dirty="0" err="1"/>
              <a:t>Bollkalle</a:t>
            </a:r>
            <a:r>
              <a:rPr lang="en-US" b="1" dirty="0"/>
              <a:t>/</a:t>
            </a:r>
            <a:r>
              <a:rPr lang="en-US" b="1" dirty="0" err="1"/>
              <a:t>Bollisa</a:t>
            </a:r>
            <a:r>
              <a:rPr lang="en-US" dirty="0"/>
              <a:t> – 4-6 </a:t>
            </a:r>
            <a:r>
              <a:rPr lang="en-US" dirty="0" err="1"/>
              <a:t>spelare</a:t>
            </a:r>
            <a:r>
              <a:rPr lang="en-US" dirty="0"/>
              <a:t> per match </a:t>
            </a:r>
            <a:r>
              <a:rPr lang="en-US" dirty="0" err="1"/>
              <a:t>i</a:t>
            </a:r>
            <a:r>
              <a:rPr lang="en-US" dirty="0"/>
              <a:t> </a:t>
            </a:r>
            <a:r>
              <a:rPr lang="en-US" dirty="0" err="1"/>
              <a:t>lagålder</a:t>
            </a:r>
            <a:r>
              <a:rPr lang="en-US" dirty="0"/>
              <a:t> 10, 11 </a:t>
            </a:r>
            <a:r>
              <a:rPr lang="en-US" dirty="0" err="1"/>
              <a:t>och</a:t>
            </a:r>
            <a:r>
              <a:rPr lang="en-US" dirty="0"/>
              <a:t> 12. </a:t>
            </a:r>
          </a:p>
          <a:p>
            <a:pPr>
              <a:lnSpc>
                <a:spcPct val="120000"/>
              </a:lnSpc>
            </a:pPr>
            <a:r>
              <a:rPr lang="en-US" b="1" dirty="0" err="1"/>
              <a:t>Fixardag</a:t>
            </a:r>
            <a:r>
              <a:rPr lang="en-US" dirty="0"/>
              <a:t> – </a:t>
            </a:r>
            <a:r>
              <a:rPr lang="en-US" dirty="0" err="1"/>
              <a:t>Ett</a:t>
            </a:r>
            <a:r>
              <a:rPr lang="en-US" dirty="0"/>
              <a:t> </a:t>
            </a:r>
            <a:r>
              <a:rPr lang="en-US" dirty="0" err="1"/>
              <a:t>fåtal</a:t>
            </a:r>
            <a:r>
              <a:rPr lang="en-US" dirty="0"/>
              <a:t> </a:t>
            </a:r>
            <a:r>
              <a:rPr lang="en-US" dirty="0" err="1"/>
              <a:t>vårdnadshavare</a:t>
            </a:r>
            <a:r>
              <a:rPr lang="en-US" dirty="0"/>
              <a:t> </a:t>
            </a:r>
            <a:r>
              <a:rPr lang="en-US" dirty="0" err="1"/>
              <a:t>förväntas</a:t>
            </a:r>
            <a:r>
              <a:rPr lang="en-US" dirty="0"/>
              <a:t> </a:t>
            </a:r>
            <a:r>
              <a:rPr lang="en-US" dirty="0" err="1"/>
              <a:t>bidra</a:t>
            </a:r>
            <a:r>
              <a:rPr lang="en-US" dirty="0"/>
              <a:t> </a:t>
            </a:r>
            <a:r>
              <a:rPr lang="en-US" dirty="0" err="1"/>
              <a:t>på</a:t>
            </a:r>
            <a:r>
              <a:rPr lang="en-US" dirty="0"/>
              <a:t> </a:t>
            </a:r>
            <a:r>
              <a:rPr lang="en-US" dirty="0" err="1"/>
              <a:t>förenings</a:t>
            </a:r>
            <a:r>
              <a:rPr lang="en-US" dirty="0"/>
              <a:t> </a:t>
            </a:r>
            <a:r>
              <a:rPr lang="en-US" dirty="0" err="1"/>
              <a:t>fixardag</a:t>
            </a:r>
            <a:r>
              <a:rPr lang="en-US" dirty="0"/>
              <a:t> ÅRLIGEN.</a:t>
            </a:r>
          </a:p>
          <a:p>
            <a:pPr>
              <a:lnSpc>
                <a:spcPct val="120000"/>
              </a:lnSpc>
            </a:pPr>
            <a:r>
              <a:rPr lang="en-US" b="1" dirty="0" err="1"/>
              <a:t>Tipspromenad</a:t>
            </a:r>
            <a:r>
              <a:rPr lang="en-US" dirty="0"/>
              <a:t> – Det </a:t>
            </a:r>
            <a:r>
              <a:rPr lang="en-US" dirty="0" err="1"/>
              <a:t>kan</a:t>
            </a:r>
            <a:r>
              <a:rPr lang="en-US" dirty="0"/>
              <a:t> </a:t>
            </a:r>
            <a:r>
              <a:rPr lang="en-US" dirty="0" err="1"/>
              <a:t>vara</a:t>
            </a:r>
            <a:r>
              <a:rPr lang="en-US" dirty="0"/>
              <a:t> </a:t>
            </a:r>
            <a:r>
              <a:rPr lang="en-US" dirty="0" err="1"/>
              <a:t>aktuellt</a:t>
            </a:r>
            <a:r>
              <a:rPr lang="en-US" dirty="0"/>
              <a:t> </a:t>
            </a:r>
            <a:r>
              <a:rPr lang="en-US" dirty="0" err="1"/>
              <a:t>för</a:t>
            </a:r>
            <a:r>
              <a:rPr lang="en-US" dirty="0"/>
              <a:t> lag </a:t>
            </a:r>
            <a:r>
              <a:rPr lang="en-US" dirty="0" err="1"/>
              <a:t>att</a:t>
            </a:r>
            <a:r>
              <a:rPr lang="en-US" dirty="0"/>
              <a:t> </a:t>
            </a:r>
            <a:r>
              <a:rPr lang="en-US" dirty="0" err="1"/>
              <a:t>bemanna</a:t>
            </a:r>
            <a:r>
              <a:rPr lang="en-US" dirty="0"/>
              <a:t> kiosk under </a:t>
            </a:r>
            <a:r>
              <a:rPr lang="en-US" dirty="0" err="1"/>
              <a:t>några</a:t>
            </a:r>
            <a:r>
              <a:rPr lang="en-US" dirty="0"/>
              <a:t> </a:t>
            </a:r>
            <a:r>
              <a:rPr lang="en-US" dirty="0" err="1"/>
              <a:t>tillfällen</a:t>
            </a:r>
            <a:r>
              <a:rPr lang="en-US" dirty="0"/>
              <a:t> under </a:t>
            </a:r>
            <a:r>
              <a:rPr lang="en-US" dirty="0" err="1"/>
              <a:t>året</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19</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349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IF </a:t>
            </a:r>
            <a:r>
              <a:rPr lang="en-US" b="1" dirty="0" err="1"/>
              <a:t>Hagas</a:t>
            </a:r>
            <a:r>
              <a:rPr lang="en-US" b="1" dirty="0"/>
              <a:t> vision</a:t>
            </a:r>
            <a:endParaRPr b="1" dirty="0"/>
          </a:p>
        </p:txBody>
      </p:sp>
      <p:pic>
        <p:nvPicPr>
          <p:cNvPr id="100" name="Google Shape;100;g2aca6a06433_0_0"/>
          <p:cNvPicPr preferRelativeResize="0"/>
          <p:nvPr/>
        </p:nvPicPr>
        <p:blipFill rotWithShape="1">
          <a:blip r:embed="rId3">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 name="Google Shape;91;p2">
            <a:extLst>
              <a:ext uri="{FF2B5EF4-FFF2-40B4-BE49-F238E27FC236}">
                <a16:creationId xmlns:a16="http://schemas.microsoft.com/office/drawing/2014/main" id="{7D627C36-DCC8-4958-B78F-53CFC6D7C217}"/>
              </a:ext>
            </a:extLst>
          </p:cNvPr>
          <p:cNvSpPr txBox="1">
            <a:spLocks/>
          </p:cNvSpPr>
          <p:nvPr/>
        </p:nvSpPr>
        <p:spPr>
          <a:xfrm>
            <a:off x="531882" y="1571420"/>
            <a:ext cx="4882500" cy="4279200"/>
          </a:xfrm>
          <a:prstGeom prst="rect">
            <a:avLst/>
          </a:prstGeom>
          <a:noFill/>
          <a:ln>
            <a:noFill/>
          </a:ln>
        </p:spPr>
        <p:txBody>
          <a:bodyPr spcFirstLastPara="1" vert="horz" wrap="square" lIns="91425" tIns="45700" rIns="91425" bIns="457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ct val="39285"/>
              <a:buFont typeface="Arial"/>
              <a:buNone/>
            </a:pPr>
            <a:r>
              <a:rPr lang="sv-SE" i="1" dirty="0">
                <a:solidFill>
                  <a:srgbClr val="000000"/>
                </a:solidFill>
              </a:rPr>
              <a:t>"IF Haga ska erbjuda inspirerande och kvalitativ fotbollsutbildning för spelare och ledare, med en stark föreningskänsla. Vi främjar långsiktigt engagemang, personlig utveckling både på och utanför planen och strävar efter att vara en mötesplats i närområdet."</a:t>
            </a:r>
          </a:p>
          <a:p>
            <a:pPr marL="0" indent="0">
              <a:lnSpc>
                <a:spcPct val="115000"/>
              </a:lnSpc>
              <a:spcBef>
                <a:spcPts val="1200"/>
              </a:spcBef>
              <a:buClr>
                <a:schemeClr val="dk1"/>
              </a:buClr>
              <a:buSzPct val="39285"/>
              <a:buFont typeface="Arial"/>
              <a:buNone/>
            </a:pPr>
            <a:endParaRPr lang="sv-SE" i="1" dirty="0">
              <a:solidFill>
                <a:srgbClr val="000000"/>
              </a:solidFill>
            </a:endParaRPr>
          </a:p>
          <a:p>
            <a:pPr marL="0" indent="0">
              <a:lnSpc>
                <a:spcPct val="115000"/>
              </a:lnSpc>
              <a:spcBef>
                <a:spcPts val="1200"/>
              </a:spcBef>
              <a:spcAft>
                <a:spcPts val="1200"/>
              </a:spcAft>
              <a:buClr>
                <a:schemeClr val="dk1"/>
              </a:buClr>
              <a:buSzPct val="39285"/>
              <a:buFont typeface="Arial"/>
              <a:buNone/>
            </a:pPr>
            <a:endParaRPr lang="sv-SE" i="1" dirty="0">
              <a:solidFill>
                <a:srgbClr val="000000"/>
              </a:solidFill>
            </a:endParaRPr>
          </a:p>
        </p:txBody>
      </p:sp>
      <p:sp>
        <p:nvSpPr>
          <p:cNvPr id="11" name="Google Shape;93;p2">
            <a:extLst>
              <a:ext uri="{FF2B5EF4-FFF2-40B4-BE49-F238E27FC236}">
                <a16:creationId xmlns:a16="http://schemas.microsoft.com/office/drawing/2014/main" id="{F72D1BFC-E1B1-4130-9A02-CC7788088491}"/>
              </a:ext>
            </a:extLst>
          </p:cNvPr>
          <p:cNvSpPr txBox="1">
            <a:spLocks/>
          </p:cNvSpPr>
          <p:nvPr/>
        </p:nvSpPr>
        <p:spPr>
          <a:xfrm>
            <a:off x="5633650" y="1461750"/>
            <a:ext cx="6138900" cy="4389300"/>
          </a:xfrm>
          <a:prstGeom prst="rect">
            <a:avLst/>
          </a:prstGeom>
          <a:noFill/>
          <a:ln>
            <a:noFill/>
          </a:ln>
        </p:spPr>
        <p:txBody>
          <a:bodyPr spcFirstLastPara="1" vert="horz" wrap="square" lIns="91425" tIns="45700" rIns="91425" bIns="4570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ts val="1100"/>
              <a:buFont typeface="Arial"/>
              <a:buNone/>
            </a:pPr>
            <a:r>
              <a:rPr lang="sv-SE" sz="3000" b="1" dirty="0">
                <a:latin typeface="Arial"/>
                <a:ea typeface="Arial"/>
                <a:cs typeface="Arial"/>
                <a:sym typeface="Arial"/>
              </a:rPr>
              <a:t>H</a:t>
            </a:r>
            <a:r>
              <a:rPr lang="sv-SE" sz="2000" dirty="0">
                <a:latin typeface="Arial"/>
                <a:ea typeface="Arial"/>
                <a:cs typeface="Arial"/>
                <a:sym typeface="Arial"/>
              </a:rPr>
              <a:t>ållbarhet i engagemang och utveckling – Vi strävar efter långsiktighet och hållbarhet (social, ekonomisk &amp; miljömässig) i vår verksamhet.</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ktivera och inkludera – Vi erbjuder en fotbollsutbildning med hög kvalité som engagerar och välkomnar alla.</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G</a:t>
            </a:r>
            <a:r>
              <a:rPr lang="sv-SE" sz="2000" dirty="0">
                <a:latin typeface="Arial"/>
                <a:ea typeface="Arial"/>
                <a:cs typeface="Arial"/>
                <a:sym typeface="Arial"/>
              </a:rPr>
              <a:t>emenskap och föreningskänsla – Vi bygger en stark samhörighet där alla känner sig hemma.</a:t>
            </a:r>
          </a:p>
          <a:p>
            <a:pPr marL="0" indent="0">
              <a:lnSpc>
                <a:spcPct val="115000"/>
              </a:lnSpc>
              <a:spcBef>
                <a:spcPts val="1200"/>
              </a:spcBef>
              <a:spcAft>
                <a:spcPts val="1200"/>
              </a:spcAft>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mbition både på och utanför planen – Vi stödjer personlig utveckling för både spelare och ledare.</a:t>
            </a:r>
            <a:endParaRPr lang="sv-SE" sz="3700" i="1"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Roller </a:t>
            </a:r>
            <a:r>
              <a:rPr lang="en-US" b="1" dirty="0" err="1"/>
              <a:t>inom</a:t>
            </a:r>
            <a:r>
              <a:rPr lang="en-US" b="1" dirty="0"/>
              <a:t> </a:t>
            </a:r>
            <a:r>
              <a:rPr lang="en-US" b="1" dirty="0" err="1"/>
              <a:t>lagen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a:t>
            </a:r>
            <a:r>
              <a:rPr lang="en-US" dirty="0"/>
              <a:t> </a:t>
            </a:r>
            <a:r>
              <a:rPr lang="en-US" dirty="0" err="1"/>
              <a:t>att</a:t>
            </a:r>
            <a:r>
              <a:rPr lang="en-US" dirty="0"/>
              <a:t> ha </a:t>
            </a:r>
            <a:r>
              <a:rPr lang="en-US" dirty="0" err="1"/>
              <a:t>en</a:t>
            </a:r>
            <a:r>
              <a:rPr lang="en-US" dirty="0"/>
              <a:t> </a:t>
            </a:r>
            <a:r>
              <a:rPr lang="en-US" dirty="0" err="1"/>
              <a:t>så</a:t>
            </a:r>
            <a:r>
              <a:rPr lang="en-US" dirty="0"/>
              <a:t> </a:t>
            </a:r>
            <a:r>
              <a:rPr lang="en-US" dirty="0" err="1"/>
              <a:t>väl</a:t>
            </a:r>
            <a:r>
              <a:rPr lang="en-US" dirty="0"/>
              <a:t> </a:t>
            </a:r>
            <a:r>
              <a:rPr lang="en-US" dirty="0" err="1"/>
              <a:t>fungerande</a:t>
            </a:r>
            <a:r>
              <a:rPr lang="en-US" dirty="0"/>
              <a:t> </a:t>
            </a:r>
            <a:r>
              <a:rPr lang="en-US" dirty="0" err="1"/>
              <a:t>verksamhet</a:t>
            </a:r>
            <a:r>
              <a:rPr lang="en-US" dirty="0"/>
              <a:t> </a:t>
            </a:r>
            <a:r>
              <a:rPr lang="en-US" dirty="0" err="1"/>
              <a:t>så</a:t>
            </a:r>
            <a:r>
              <a:rPr lang="en-US" dirty="0"/>
              <a:t> </a:t>
            </a:r>
            <a:r>
              <a:rPr lang="en-US" dirty="0" err="1"/>
              <a:t>strävar</a:t>
            </a:r>
            <a:r>
              <a:rPr lang="en-US" dirty="0"/>
              <a:t> vi </a:t>
            </a:r>
            <a:r>
              <a:rPr lang="en-US" dirty="0" err="1"/>
              <a:t>efter</a:t>
            </a:r>
            <a:r>
              <a:rPr lang="en-US" dirty="0"/>
              <a:t> </a:t>
            </a:r>
            <a:r>
              <a:rPr lang="en-US" dirty="0" err="1"/>
              <a:t>nedanstående</a:t>
            </a:r>
            <a:r>
              <a:rPr lang="en-US" dirty="0"/>
              <a:t> roller </a:t>
            </a:r>
            <a:r>
              <a:rPr lang="en-US" dirty="0" err="1"/>
              <a:t>inom</a:t>
            </a:r>
            <a:r>
              <a:rPr lang="en-US" dirty="0"/>
              <a:t> </a:t>
            </a:r>
            <a:r>
              <a:rPr lang="en-US" dirty="0" err="1"/>
              <a:t>varje</a:t>
            </a:r>
            <a:r>
              <a:rPr lang="en-US" dirty="0"/>
              <a:t> lag.</a:t>
            </a:r>
          </a:p>
          <a:p>
            <a:pPr marL="0" indent="0">
              <a:buNone/>
            </a:pPr>
            <a:endParaRPr lang="en-US" dirty="0"/>
          </a:p>
          <a:p>
            <a:r>
              <a:rPr lang="en-US" dirty="0" err="1"/>
              <a:t>Minst</a:t>
            </a:r>
            <a:r>
              <a:rPr lang="en-US" dirty="0"/>
              <a:t> 2 </a:t>
            </a:r>
            <a:r>
              <a:rPr lang="en-US" dirty="0" err="1"/>
              <a:t>st</a:t>
            </a:r>
            <a:r>
              <a:rPr lang="en-US" dirty="0"/>
              <a:t> </a:t>
            </a:r>
            <a:r>
              <a:rPr lang="en-US" dirty="0" err="1"/>
              <a:t>tränare</a:t>
            </a:r>
            <a:r>
              <a:rPr lang="en-US" dirty="0"/>
              <a:t> (</a:t>
            </a:r>
            <a:r>
              <a:rPr lang="en-US" dirty="0" err="1"/>
              <a:t>Planering</a:t>
            </a:r>
            <a:r>
              <a:rPr lang="en-US" dirty="0"/>
              <a:t> &amp; </a:t>
            </a:r>
            <a:r>
              <a:rPr lang="en-US" dirty="0" err="1"/>
              <a:t>genomförande</a:t>
            </a:r>
            <a:r>
              <a:rPr lang="en-US" dirty="0"/>
              <a:t> </a:t>
            </a:r>
            <a:r>
              <a:rPr lang="en-US" dirty="0" err="1"/>
              <a:t>av</a:t>
            </a:r>
            <a:r>
              <a:rPr lang="en-US" dirty="0"/>
              <a:t> </a:t>
            </a:r>
            <a:r>
              <a:rPr lang="en-US" dirty="0" err="1"/>
              <a:t>träning</a:t>
            </a:r>
            <a:r>
              <a:rPr lang="en-US" dirty="0"/>
              <a:t> &amp; match)</a:t>
            </a:r>
          </a:p>
          <a:p>
            <a:r>
              <a:rPr lang="en-US" dirty="0" err="1"/>
              <a:t>Minst</a:t>
            </a:r>
            <a:r>
              <a:rPr lang="en-US" dirty="0"/>
              <a:t> 1 </a:t>
            </a:r>
            <a:r>
              <a:rPr lang="en-US" dirty="0" err="1"/>
              <a:t>st</a:t>
            </a:r>
            <a:r>
              <a:rPr lang="en-US" dirty="0"/>
              <a:t> </a:t>
            </a:r>
            <a:r>
              <a:rPr lang="en-US" dirty="0" err="1"/>
              <a:t>Hjälptränare</a:t>
            </a:r>
            <a:r>
              <a:rPr lang="en-US" dirty="0"/>
              <a:t> (</a:t>
            </a:r>
            <a:r>
              <a:rPr lang="en-US" dirty="0" err="1"/>
              <a:t>stöttning</a:t>
            </a:r>
            <a:r>
              <a:rPr lang="en-US" dirty="0"/>
              <a:t> </a:t>
            </a:r>
            <a:r>
              <a:rPr lang="en-US" dirty="0" err="1"/>
              <a:t>träning</a:t>
            </a:r>
            <a:r>
              <a:rPr lang="en-US" dirty="0"/>
              <a:t> &amp; match vid </a:t>
            </a:r>
            <a:r>
              <a:rPr lang="en-US" dirty="0" err="1"/>
              <a:t>behov</a:t>
            </a:r>
            <a:r>
              <a:rPr lang="en-US" dirty="0"/>
              <a:t>)</a:t>
            </a:r>
          </a:p>
          <a:p>
            <a:r>
              <a:rPr lang="en-US" dirty="0" err="1"/>
              <a:t>Minst</a:t>
            </a:r>
            <a:r>
              <a:rPr lang="en-US" dirty="0"/>
              <a:t> 1 </a:t>
            </a:r>
            <a:r>
              <a:rPr lang="en-US" dirty="0" err="1"/>
              <a:t>st</a:t>
            </a:r>
            <a:r>
              <a:rPr lang="en-US" dirty="0"/>
              <a:t> </a:t>
            </a:r>
            <a:r>
              <a:rPr lang="en-US" dirty="0" err="1"/>
              <a:t>Lagförälder</a:t>
            </a:r>
            <a:r>
              <a:rPr lang="en-US" dirty="0"/>
              <a:t> (</a:t>
            </a:r>
            <a:r>
              <a:rPr lang="en-US" dirty="0" err="1"/>
              <a:t>Lottförsäljning</a:t>
            </a:r>
            <a:r>
              <a:rPr lang="en-US" dirty="0"/>
              <a:t> </a:t>
            </a:r>
            <a:r>
              <a:rPr lang="en-US" dirty="0" err="1"/>
              <a:t>samt</a:t>
            </a:r>
            <a:r>
              <a:rPr lang="en-US" dirty="0"/>
              <a:t> </a:t>
            </a:r>
            <a:r>
              <a:rPr lang="en-US" dirty="0" err="1"/>
              <a:t>övrig</a:t>
            </a:r>
            <a:r>
              <a:rPr lang="en-US" dirty="0"/>
              <a:t> </a:t>
            </a:r>
            <a:r>
              <a:rPr lang="en-US" dirty="0" err="1"/>
              <a:t>koordinering</a:t>
            </a:r>
            <a:r>
              <a:rPr lang="en-US" dirty="0"/>
              <a:t>)</a:t>
            </a:r>
          </a:p>
          <a:p>
            <a:r>
              <a:rPr lang="en-US" dirty="0" err="1"/>
              <a:t>Målvaktstränare</a:t>
            </a:r>
            <a:r>
              <a:rPr lang="en-US" dirty="0"/>
              <a:t> (Om </a:t>
            </a:r>
            <a:r>
              <a:rPr lang="en-US" dirty="0" err="1"/>
              <a:t>möjligt</a:t>
            </a:r>
            <a:r>
              <a:rPr lang="en-US" dirty="0"/>
              <a:t> </a:t>
            </a:r>
            <a:r>
              <a:rPr lang="en-US" dirty="0" err="1"/>
              <a:t>från</a:t>
            </a:r>
            <a:r>
              <a:rPr lang="en-US" dirty="0"/>
              <a:t> 10 </a:t>
            </a:r>
            <a:r>
              <a:rPr lang="en-US" dirty="0" err="1"/>
              <a:t>års</a:t>
            </a:r>
            <a:r>
              <a:rPr lang="en-US" dirty="0"/>
              <a:t> </a:t>
            </a:r>
            <a:r>
              <a:rPr lang="en-US" dirty="0" err="1"/>
              <a:t>ålder</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20</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2411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Uppgifter</a:t>
            </a:r>
            <a:r>
              <a:rPr lang="en-US" b="1" dirty="0"/>
              <a:t> </a:t>
            </a:r>
            <a:r>
              <a:rPr lang="en-US" b="1" dirty="0" err="1"/>
              <a:t>att</a:t>
            </a:r>
            <a:r>
              <a:rPr lang="en-US" b="1" dirty="0"/>
              <a:t> </a:t>
            </a:r>
            <a:r>
              <a:rPr lang="en-US" b="1" dirty="0" err="1"/>
              <a:t>fördela</a:t>
            </a:r>
            <a:r>
              <a:rPr lang="en-US" b="1" dirty="0"/>
              <a:t> </a:t>
            </a:r>
            <a:r>
              <a:rPr lang="en-US" b="1" dirty="0" err="1"/>
              <a:t>inom</a:t>
            </a:r>
            <a:r>
              <a:rPr lang="en-US" b="1" dirty="0"/>
              <a:t> lag</a:t>
            </a:r>
          </a:p>
        </p:txBody>
      </p:sp>
      <p:sp>
        <p:nvSpPr>
          <p:cNvPr id="3" name="Content Placeholder 2"/>
          <p:cNvSpPr>
            <a:spLocks noGrp="1"/>
          </p:cNvSpPr>
          <p:nvPr>
            <p:ph idx="1"/>
          </p:nvPr>
        </p:nvSpPr>
        <p:spPr>
          <a:xfrm>
            <a:off x="838200" y="1825625"/>
            <a:ext cx="4817163" cy="4351338"/>
          </a:xfrm>
        </p:spPr>
        <p:txBody>
          <a:bodyPr>
            <a:normAutofit fontScale="47500" lnSpcReduction="20000"/>
          </a:bodyPr>
          <a:lstStyle/>
          <a:p>
            <a:pPr marL="0" indent="0">
              <a:buNone/>
            </a:pPr>
            <a:r>
              <a:rPr lang="sv-SE" b="1" dirty="0"/>
              <a:t>Träning och Match:</a:t>
            </a:r>
          </a:p>
          <a:p>
            <a:pPr>
              <a:lnSpc>
                <a:spcPct val="120000"/>
              </a:lnSpc>
              <a:spcBef>
                <a:spcPts val="0"/>
              </a:spcBef>
            </a:pPr>
            <a:r>
              <a:rPr lang="sv-SE" dirty="0"/>
              <a:t>Ansvariga personer: Huvudtränare, assisterande tränare, målvaktstränare</a:t>
            </a:r>
          </a:p>
          <a:p>
            <a:pPr marL="0" indent="0">
              <a:lnSpc>
                <a:spcPct val="120000"/>
              </a:lnSpc>
              <a:spcBef>
                <a:spcPts val="0"/>
              </a:spcBef>
              <a:buNone/>
            </a:pPr>
            <a:r>
              <a:rPr lang="sv-SE" dirty="0"/>
              <a:t>Uppgifter:</a:t>
            </a:r>
          </a:p>
          <a:p>
            <a:pPr>
              <a:lnSpc>
                <a:spcPct val="120000"/>
              </a:lnSpc>
              <a:spcBef>
                <a:spcPts val="0"/>
              </a:spcBef>
            </a:pPr>
            <a:r>
              <a:rPr lang="sv-SE" dirty="0"/>
              <a:t>Planera och genomföra träningar.</a:t>
            </a:r>
          </a:p>
          <a:p>
            <a:pPr>
              <a:lnSpc>
                <a:spcPct val="120000"/>
              </a:lnSpc>
              <a:spcBef>
                <a:spcPts val="0"/>
              </a:spcBef>
            </a:pPr>
            <a:r>
              <a:rPr lang="sv-SE" dirty="0"/>
              <a:t>Ansvara för spelarutveckling (individuellt och i lag).</a:t>
            </a:r>
          </a:p>
          <a:p>
            <a:pPr>
              <a:lnSpc>
                <a:spcPct val="120000"/>
              </a:lnSpc>
              <a:spcBef>
                <a:spcPts val="0"/>
              </a:spcBef>
            </a:pPr>
            <a:r>
              <a:rPr lang="sv-SE" dirty="0"/>
              <a:t>Leda laget under matcher.</a:t>
            </a:r>
          </a:p>
          <a:p>
            <a:pPr>
              <a:lnSpc>
                <a:spcPct val="120000"/>
              </a:lnSpc>
              <a:spcBef>
                <a:spcPts val="0"/>
              </a:spcBef>
            </a:pPr>
            <a:r>
              <a:rPr lang="sv-SE" dirty="0"/>
              <a:t>Kommunicera spelaruttagningar och målsättningar.</a:t>
            </a:r>
          </a:p>
          <a:p>
            <a:pPr>
              <a:lnSpc>
                <a:spcPct val="120000"/>
              </a:lnSpc>
              <a:spcBef>
                <a:spcPts val="0"/>
              </a:spcBef>
            </a:pPr>
            <a:endParaRPr lang="sv-SE" dirty="0"/>
          </a:p>
          <a:p>
            <a:pPr marL="0" indent="0">
              <a:lnSpc>
                <a:spcPct val="120000"/>
              </a:lnSpc>
              <a:spcBef>
                <a:spcPts val="0"/>
              </a:spcBef>
              <a:buNone/>
            </a:pPr>
            <a:endParaRPr lang="sv-SE" dirty="0"/>
          </a:p>
          <a:p>
            <a:pPr marL="0" indent="0">
              <a:buNone/>
            </a:pPr>
            <a:r>
              <a:rPr lang="sv-SE" b="1" dirty="0"/>
              <a:t>Administration och Kommunikation</a:t>
            </a:r>
          </a:p>
          <a:p>
            <a:pPr marL="0" indent="0">
              <a:lnSpc>
                <a:spcPct val="120000"/>
              </a:lnSpc>
              <a:spcBef>
                <a:spcPts val="0"/>
              </a:spcBef>
              <a:buNone/>
            </a:pPr>
            <a:r>
              <a:rPr lang="sv-SE" dirty="0"/>
              <a:t>Ansvariga personer: Administratör (kan kombineras med lagförälder eller tränare)</a:t>
            </a:r>
          </a:p>
          <a:p>
            <a:pPr marL="0" indent="0">
              <a:lnSpc>
                <a:spcPct val="120000"/>
              </a:lnSpc>
              <a:spcBef>
                <a:spcPts val="0"/>
              </a:spcBef>
              <a:buNone/>
            </a:pPr>
            <a:r>
              <a:rPr lang="sv-SE" dirty="0"/>
              <a:t>Uppgifter:</a:t>
            </a:r>
          </a:p>
          <a:p>
            <a:pPr>
              <a:lnSpc>
                <a:spcPct val="120000"/>
              </a:lnSpc>
              <a:spcBef>
                <a:spcPts val="0"/>
              </a:spcBef>
            </a:pPr>
            <a:r>
              <a:rPr lang="sv-SE" dirty="0"/>
              <a:t>Uppdatera lagets kalender med träningar, matcher och cuper på laget.se.</a:t>
            </a:r>
          </a:p>
          <a:p>
            <a:pPr>
              <a:lnSpc>
                <a:spcPct val="120000"/>
              </a:lnSpc>
              <a:spcBef>
                <a:spcPts val="0"/>
              </a:spcBef>
            </a:pPr>
            <a:r>
              <a:rPr lang="sv-SE" dirty="0"/>
              <a:t>Skicka kallelser till träningar och matcher.</a:t>
            </a:r>
          </a:p>
          <a:p>
            <a:pPr>
              <a:lnSpc>
                <a:spcPct val="120000"/>
              </a:lnSpc>
              <a:spcBef>
                <a:spcPts val="0"/>
              </a:spcBef>
            </a:pPr>
            <a:r>
              <a:rPr lang="sv-SE" dirty="0" err="1"/>
              <a:t>Närvarorapportera</a:t>
            </a:r>
            <a:r>
              <a:rPr lang="sv-SE" dirty="0"/>
              <a:t> enligt LOK-stödets riktlinjer.</a:t>
            </a:r>
          </a:p>
          <a:p>
            <a:pPr>
              <a:lnSpc>
                <a:spcPct val="120000"/>
              </a:lnSpc>
              <a:spcBef>
                <a:spcPts val="0"/>
              </a:spcBef>
            </a:pPr>
            <a:r>
              <a:rPr lang="sv-SE" dirty="0"/>
              <a:t>Säkerställa att medlems- och träningsavgifter är inbetalda.</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33" name="Content Placeholder 2">
            <a:extLst>
              <a:ext uri="{FF2B5EF4-FFF2-40B4-BE49-F238E27FC236}">
                <a16:creationId xmlns:a16="http://schemas.microsoft.com/office/drawing/2014/main" id="{E0078619-344A-41C7-B55D-BA2567096859}"/>
              </a:ext>
            </a:extLst>
          </p:cNvPr>
          <p:cNvSpPr txBox="1">
            <a:spLocks/>
          </p:cNvSpPr>
          <p:nvPr/>
        </p:nvSpPr>
        <p:spPr>
          <a:xfrm>
            <a:off x="6096000" y="1825625"/>
            <a:ext cx="49637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sv-SE" sz="1300" b="1" dirty="0"/>
              <a:t>Ekonomi och Lagkassa</a:t>
            </a:r>
          </a:p>
          <a:p>
            <a:pPr marL="0" indent="0">
              <a:lnSpc>
                <a:spcPct val="100000"/>
              </a:lnSpc>
              <a:spcBef>
                <a:spcPts val="0"/>
              </a:spcBef>
              <a:buFont typeface="Arial" panose="020B0604020202020204" pitchFamily="34" charset="0"/>
              <a:buNone/>
            </a:pPr>
            <a:r>
              <a:rPr lang="sv-SE" sz="1300" dirty="0"/>
              <a:t>Ansvariga personer: Lagförälder och kassör</a:t>
            </a:r>
          </a:p>
          <a:p>
            <a:pPr marL="0" indent="0">
              <a:lnSpc>
                <a:spcPct val="100000"/>
              </a:lnSpc>
              <a:spcBef>
                <a:spcPts val="0"/>
              </a:spcBef>
              <a:buFont typeface="Arial" panose="020B0604020202020204" pitchFamily="34" charset="0"/>
              <a:buNone/>
            </a:pPr>
            <a:r>
              <a:rPr lang="sv-SE" sz="1300" dirty="0"/>
              <a:t>Uppgifter:</a:t>
            </a:r>
          </a:p>
          <a:p>
            <a:pPr>
              <a:lnSpc>
                <a:spcPct val="100000"/>
              </a:lnSpc>
              <a:spcBef>
                <a:spcPts val="0"/>
              </a:spcBef>
            </a:pPr>
            <a:r>
              <a:rPr lang="sv-SE" sz="1300" dirty="0"/>
              <a:t>Hantera lagets ekonomi.</a:t>
            </a:r>
          </a:p>
          <a:p>
            <a:pPr>
              <a:lnSpc>
                <a:spcPct val="100000"/>
              </a:lnSpc>
              <a:spcBef>
                <a:spcPts val="0"/>
              </a:spcBef>
            </a:pPr>
            <a:r>
              <a:rPr lang="sv-SE" sz="1300" dirty="0"/>
              <a:t>Planera och koordinera försäljningsaktiviteter.</a:t>
            </a:r>
          </a:p>
          <a:p>
            <a:pPr>
              <a:lnSpc>
                <a:spcPct val="100000"/>
              </a:lnSpc>
              <a:spcBef>
                <a:spcPts val="0"/>
              </a:spcBef>
            </a:pPr>
            <a:r>
              <a:rPr lang="sv-SE" sz="1300" dirty="0"/>
              <a:t>Kommunicera med föreningens kassör vid behov av utbetalningar.</a:t>
            </a:r>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r>
              <a:rPr lang="sv-SE" sz="1300" b="1" dirty="0"/>
              <a:t>Föräldrakontakt och Samordning</a:t>
            </a:r>
          </a:p>
          <a:p>
            <a:pPr marL="0" indent="0">
              <a:lnSpc>
                <a:spcPct val="100000"/>
              </a:lnSpc>
              <a:spcBef>
                <a:spcPts val="0"/>
              </a:spcBef>
              <a:buFont typeface="Arial" panose="020B0604020202020204" pitchFamily="34" charset="0"/>
              <a:buNone/>
            </a:pPr>
            <a:r>
              <a:rPr lang="sv-SE" sz="1300" dirty="0"/>
              <a:t>Ansvariga personer: Ledare tillsammans med lagförälder</a:t>
            </a:r>
          </a:p>
          <a:p>
            <a:pPr marL="0" indent="0">
              <a:lnSpc>
                <a:spcPct val="100000"/>
              </a:lnSpc>
              <a:spcBef>
                <a:spcPts val="0"/>
              </a:spcBef>
              <a:buFont typeface="Arial" panose="020B0604020202020204" pitchFamily="34" charset="0"/>
              <a:buNone/>
            </a:pPr>
            <a:r>
              <a:rPr lang="sv-SE" sz="1300" dirty="0"/>
              <a:t>Uppgifter:</a:t>
            </a:r>
          </a:p>
          <a:p>
            <a:pPr>
              <a:lnSpc>
                <a:spcPct val="100000"/>
              </a:lnSpc>
              <a:spcBef>
                <a:spcPts val="0"/>
              </a:spcBef>
            </a:pPr>
            <a:r>
              <a:rPr lang="sv-SE" sz="1300" dirty="0"/>
              <a:t>Organisera och leda föräldramöten.</a:t>
            </a:r>
          </a:p>
          <a:p>
            <a:pPr>
              <a:lnSpc>
                <a:spcPct val="100000"/>
              </a:lnSpc>
              <a:spcBef>
                <a:spcPts val="0"/>
              </a:spcBef>
            </a:pPr>
            <a:r>
              <a:rPr lang="sv-SE" sz="1300" dirty="0"/>
              <a:t>Skapa en positiv stämning och engagemang bland föräldrar.</a:t>
            </a:r>
          </a:p>
          <a:p>
            <a:pPr>
              <a:lnSpc>
                <a:spcPct val="100000"/>
              </a:lnSpc>
              <a:spcBef>
                <a:spcPts val="0"/>
              </a:spcBef>
            </a:pPr>
            <a:r>
              <a:rPr lang="sv-SE" sz="1300" dirty="0"/>
              <a:t>Samordna transport till cuper och matcher.</a:t>
            </a:r>
            <a:endParaRPr lang="en-US" sz="1300" dirty="0"/>
          </a:p>
        </p:txBody>
      </p:sp>
    </p:spTree>
    <p:extLst>
      <p:ext uri="{BB962C8B-B14F-4D97-AF65-F5344CB8AC3E}">
        <p14:creationId xmlns:p14="http://schemas.microsoft.com/office/powerpoint/2010/main" val="96851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Uppgifter</a:t>
            </a:r>
            <a:r>
              <a:rPr lang="en-US" b="1" dirty="0"/>
              <a:t> </a:t>
            </a:r>
            <a:r>
              <a:rPr lang="en-US" b="1" dirty="0" err="1"/>
              <a:t>att</a:t>
            </a:r>
            <a:r>
              <a:rPr lang="en-US" b="1" dirty="0"/>
              <a:t> </a:t>
            </a:r>
            <a:r>
              <a:rPr lang="en-US" b="1" dirty="0" err="1"/>
              <a:t>fördela</a:t>
            </a:r>
            <a:r>
              <a:rPr lang="en-US" b="1" dirty="0"/>
              <a:t> </a:t>
            </a:r>
            <a:r>
              <a:rPr lang="en-US" b="1" dirty="0" err="1"/>
              <a:t>inom</a:t>
            </a:r>
            <a:r>
              <a:rPr lang="en-US" b="1" dirty="0"/>
              <a:t> lag</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25" name="Content Placeholder 2">
            <a:extLst>
              <a:ext uri="{FF2B5EF4-FFF2-40B4-BE49-F238E27FC236}">
                <a16:creationId xmlns:a16="http://schemas.microsoft.com/office/drawing/2014/main" id="{9806B542-51DE-4A8A-9D49-C1B268C54418}"/>
              </a:ext>
            </a:extLst>
          </p:cNvPr>
          <p:cNvSpPr txBox="1">
            <a:spLocks/>
          </p:cNvSpPr>
          <p:nvPr/>
        </p:nvSpPr>
        <p:spPr>
          <a:xfrm>
            <a:off x="838201" y="1847850"/>
            <a:ext cx="4856922"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sv-SE" b="1" dirty="0"/>
              <a:t>Material och Utrustning</a:t>
            </a:r>
          </a:p>
          <a:p>
            <a:pPr marL="0" indent="0">
              <a:lnSpc>
                <a:spcPct val="120000"/>
              </a:lnSpc>
              <a:spcBef>
                <a:spcPts val="0"/>
              </a:spcBef>
              <a:buFont typeface="Arial" panose="020B0604020202020204" pitchFamily="34" charset="0"/>
              <a:buNone/>
            </a:pPr>
            <a:r>
              <a:rPr lang="sv-SE" dirty="0"/>
              <a:t>Ansvariga personer: Materialansvarig</a:t>
            </a:r>
          </a:p>
          <a:p>
            <a:pPr marL="0" indent="0">
              <a:lnSpc>
                <a:spcPct val="120000"/>
              </a:lnSpc>
              <a:spcBef>
                <a:spcPts val="0"/>
              </a:spcBef>
              <a:buFont typeface="Arial" panose="020B0604020202020204" pitchFamily="34" charset="0"/>
              <a:buNone/>
            </a:pPr>
            <a:r>
              <a:rPr lang="sv-SE" dirty="0"/>
              <a:t>Uppgifter:</a:t>
            </a:r>
          </a:p>
          <a:p>
            <a:pPr>
              <a:lnSpc>
                <a:spcPct val="120000"/>
              </a:lnSpc>
              <a:spcBef>
                <a:spcPts val="0"/>
              </a:spcBef>
            </a:pPr>
            <a:r>
              <a:rPr lang="sv-SE" dirty="0"/>
              <a:t>Säkerställa att material (bollar, västar, koner) finns och är i gott skick.</a:t>
            </a:r>
          </a:p>
          <a:p>
            <a:pPr>
              <a:lnSpc>
                <a:spcPct val="120000"/>
              </a:lnSpc>
              <a:spcBef>
                <a:spcPts val="0"/>
              </a:spcBef>
            </a:pPr>
            <a:r>
              <a:rPr lang="sv-SE" dirty="0"/>
              <a:t>Beställa nytt material vid behov genom Materialansvarig i Ungdom.</a:t>
            </a:r>
          </a:p>
          <a:p>
            <a:pPr>
              <a:lnSpc>
                <a:spcPct val="120000"/>
              </a:lnSpc>
              <a:spcBef>
                <a:spcPts val="0"/>
              </a:spcBef>
            </a:pPr>
            <a:r>
              <a:rPr lang="sv-SE" dirty="0"/>
              <a:t>Ansvara för inventering och återlämning av matchställ.</a:t>
            </a:r>
          </a:p>
          <a:p>
            <a:pPr marL="0" indent="0">
              <a:lnSpc>
                <a:spcPct val="120000"/>
              </a:lnSpc>
              <a:spcBef>
                <a:spcPts val="0"/>
              </a:spcBef>
              <a:buFont typeface="Arial" panose="020B0604020202020204" pitchFamily="34" charset="0"/>
              <a:buNone/>
            </a:pPr>
            <a:endParaRPr lang="sv-SE" dirty="0"/>
          </a:p>
          <a:p>
            <a:pPr marL="0" indent="0">
              <a:lnSpc>
                <a:spcPct val="120000"/>
              </a:lnSpc>
              <a:spcBef>
                <a:spcPts val="0"/>
              </a:spcBef>
              <a:buFont typeface="Arial" panose="020B0604020202020204" pitchFamily="34" charset="0"/>
              <a:buNone/>
            </a:pPr>
            <a:endParaRPr lang="sv-SE" dirty="0"/>
          </a:p>
          <a:p>
            <a:pPr marL="0" indent="0">
              <a:lnSpc>
                <a:spcPct val="120000"/>
              </a:lnSpc>
              <a:spcBef>
                <a:spcPts val="0"/>
              </a:spcBef>
              <a:buFont typeface="Arial" panose="020B0604020202020204" pitchFamily="34" charset="0"/>
              <a:buNone/>
            </a:pPr>
            <a:r>
              <a:rPr lang="sv-SE" b="1" dirty="0"/>
              <a:t>Sociala medier och Kommunikation utåt</a:t>
            </a:r>
          </a:p>
          <a:p>
            <a:pPr marL="0" indent="0">
              <a:lnSpc>
                <a:spcPct val="120000"/>
              </a:lnSpc>
              <a:spcBef>
                <a:spcPts val="0"/>
              </a:spcBef>
              <a:buFont typeface="Arial" panose="020B0604020202020204" pitchFamily="34" charset="0"/>
              <a:buNone/>
            </a:pPr>
            <a:r>
              <a:rPr lang="sv-SE" dirty="0"/>
              <a:t>Ansvariga personer: Kommunikationsansvarig (kan kombineras med lagförälder)</a:t>
            </a:r>
          </a:p>
          <a:p>
            <a:pPr marL="0" indent="0">
              <a:lnSpc>
                <a:spcPct val="120000"/>
              </a:lnSpc>
              <a:spcBef>
                <a:spcPts val="0"/>
              </a:spcBef>
              <a:buFont typeface="Arial" panose="020B0604020202020204" pitchFamily="34" charset="0"/>
              <a:buNone/>
            </a:pPr>
            <a:r>
              <a:rPr lang="sv-SE" dirty="0"/>
              <a:t>Uppgifter:</a:t>
            </a:r>
          </a:p>
          <a:p>
            <a:pPr>
              <a:lnSpc>
                <a:spcPct val="120000"/>
              </a:lnSpc>
              <a:spcBef>
                <a:spcPts val="0"/>
              </a:spcBef>
            </a:pPr>
            <a:r>
              <a:rPr lang="sv-SE" dirty="0"/>
              <a:t>Publicera bilder och inlägg på lagets laget.se sida</a:t>
            </a:r>
          </a:p>
          <a:p>
            <a:pPr>
              <a:lnSpc>
                <a:spcPct val="120000"/>
              </a:lnSpc>
              <a:spcBef>
                <a:spcPts val="0"/>
              </a:spcBef>
            </a:pPr>
            <a:r>
              <a:rPr lang="sv-SE" dirty="0"/>
              <a:t>Sprida information om lagets aktiviteter för att skapa engagemang.</a:t>
            </a:r>
            <a:endParaRPr lang="en-US" dirty="0"/>
          </a:p>
        </p:txBody>
      </p:sp>
      <p:sp>
        <p:nvSpPr>
          <p:cNvPr id="12" name="Content Placeholder 2">
            <a:extLst>
              <a:ext uri="{FF2B5EF4-FFF2-40B4-BE49-F238E27FC236}">
                <a16:creationId xmlns:a16="http://schemas.microsoft.com/office/drawing/2014/main" id="{D1E604FA-5CAF-4F57-9AE4-933E1B8E49E0}"/>
              </a:ext>
            </a:extLst>
          </p:cNvPr>
          <p:cNvSpPr txBox="1">
            <a:spLocks/>
          </p:cNvSpPr>
          <p:nvPr/>
        </p:nvSpPr>
        <p:spPr>
          <a:xfrm>
            <a:off x="6096000" y="1792480"/>
            <a:ext cx="4945397" cy="4563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sv-SE" sz="1500" b="1" dirty="0"/>
              <a:t>Matchvärd</a:t>
            </a:r>
          </a:p>
          <a:p>
            <a:pPr marL="0" indent="0">
              <a:lnSpc>
                <a:spcPct val="110000"/>
              </a:lnSpc>
              <a:spcBef>
                <a:spcPts val="0"/>
              </a:spcBef>
              <a:buFont typeface="Arial" panose="020B0604020202020204" pitchFamily="34" charset="0"/>
              <a:buNone/>
            </a:pPr>
            <a:r>
              <a:rPr lang="sv-SE" sz="1500" dirty="0"/>
              <a:t>Ansvariga personer: Matchvärd</a:t>
            </a:r>
          </a:p>
          <a:p>
            <a:pPr marL="0" indent="0">
              <a:lnSpc>
                <a:spcPct val="110000"/>
              </a:lnSpc>
              <a:spcBef>
                <a:spcPts val="0"/>
              </a:spcBef>
              <a:buFont typeface="Arial" panose="020B0604020202020204" pitchFamily="34" charset="0"/>
              <a:buNone/>
            </a:pPr>
            <a:r>
              <a:rPr lang="sv-SE" sz="1500" dirty="0"/>
              <a:t>Uppgifter:</a:t>
            </a:r>
          </a:p>
          <a:p>
            <a:pPr>
              <a:lnSpc>
                <a:spcPct val="110000"/>
              </a:lnSpc>
              <a:spcBef>
                <a:spcPts val="0"/>
              </a:spcBef>
            </a:pPr>
            <a:r>
              <a:rPr lang="sv-SE" sz="1500" dirty="0"/>
              <a:t>Ansvara för matchvärdskap vid hemmamatcher.</a:t>
            </a:r>
          </a:p>
          <a:p>
            <a:pPr>
              <a:lnSpc>
                <a:spcPct val="110000"/>
              </a:lnSpc>
              <a:spcBef>
                <a:spcPts val="0"/>
              </a:spcBef>
            </a:pPr>
            <a:r>
              <a:rPr lang="sv-SE" sz="1500" dirty="0"/>
              <a:t>Hantera incidenter och rapportera till ungdomssektionen vid behov.</a:t>
            </a:r>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r>
              <a:rPr lang="sv-SE" sz="1500" b="1" dirty="0"/>
              <a:t>Evenemang och Cuper</a:t>
            </a:r>
          </a:p>
          <a:p>
            <a:pPr marL="0" indent="0">
              <a:lnSpc>
                <a:spcPct val="110000"/>
              </a:lnSpc>
              <a:spcBef>
                <a:spcPts val="0"/>
              </a:spcBef>
              <a:buFont typeface="Arial" panose="020B0604020202020204" pitchFamily="34" charset="0"/>
              <a:buNone/>
            </a:pPr>
            <a:r>
              <a:rPr lang="sv-SE" sz="1500" dirty="0"/>
              <a:t>Ansvariga personer: Lagförälder</a:t>
            </a:r>
          </a:p>
          <a:p>
            <a:pPr marL="0" indent="0">
              <a:lnSpc>
                <a:spcPct val="110000"/>
              </a:lnSpc>
              <a:spcBef>
                <a:spcPts val="0"/>
              </a:spcBef>
              <a:buFont typeface="Arial" panose="020B0604020202020204" pitchFamily="34" charset="0"/>
              <a:buNone/>
            </a:pPr>
            <a:r>
              <a:rPr lang="sv-SE" sz="1500" dirty="0"/>
              <a:t>Uppgifter:</a:t>
            </a:r>
          </a:p>
          <a:p>
            <a:pPr>
              <a:lnSpc>
                <a:spcPct val="110000"/>
              </a:lnSpc>
              <a:spcBef>
                <a:spcPts val="0"/>
              </a:spcBef>
            </a:pPr>
            <a:r>
              <a:rPr lang="sv-SE" sz="1500" dirty="0"/>
              <a:t>Koordinera deltagande i cuper och poolspel.</a:t>
            </a:r>
          </a:p>
          <a:p>
            <a:pPr>
              <a:lnSpc>
                <a:spcPct val="110000"/>
              </a:lnSpc>
              <a:spcBef>
                <a:spcPts val="0"/>
              </a:spcBef>
            </a:pPr>
            <a:r>
              <a:rPr lang="sv-SE" sz="1500" dirty="0"/>
              <a:t>Planera resor och aktiviteter kring cuper.</a:t>
            </a:r>
          </a:p>
          <a:p>
            <a:pPr>
              <a:lnSpc>
                <a:spcPct val="110000"/>
              </a:lnSpc>
              <a:spcBef>
                <a:spcPts val="0"/>
              </a:spcBef>
            </a:pPr>
            <a:r>
              <a:rPr lang="sv-SE" sz="1500" dirty="0"/>
              <a:t>Kommunicera förväntningar kring Hagadagarna och andra föreningsaktiviteter.</a:t>
            </a:r>
            <a:endParaRPr lang="en-US" sz="1500" dirty="0"/>
          </a:p>
        </p:txBody>
      </p:sp>
    </p:spTree>
    <p:extLst>
      <p:ext uri="{BB962C8B-B14F-4D97-AF65-F5344CB8AC3E}">
        <p14:creationId xmlns:p14="http://schemas.microsoft.com/office/powerpoint/2010/main" val="11103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Uppdelning</a:t>
            </a:r>
            <a:r>
              <a:rPr lang="en-US" b="1" dirty="0"/>
              <a:t> &amp; </a:t>
            </a:r>
            <a:r>
              <a:rPr lang="en-US" b="1" dirty="0" err="1"/>
              <a:t>sammanslagning</a:t>
            </a:r>
            <a:r>
              <a:rPr lang="en-US" b="1" dirty="0"/>
              <a:t> </a:t>
            </a:r>
            <a:r>
              <a:rPr lang="en-US" b="1" dirty="0" err="1"/>
              <a:t>av</a:t>
            </a:r>
            <a:r>
              <a:rPr lang="en-US" b="1" dirty="0"/>
              <a:t> lag</a:t>
            </a:r>
          </a:p>
        </p:txBody>
      </p:sp>
      <p:sp>
        <p:nvSpPr>
          <p:cNvPr id="3" name="Content Placeholder 2"/>
          <p:cNvSpPr>
            <a:spLocks noGrp="1"/>
          </p:cNvSpPr>
          <p:nvPr>
            <p:ph idx="1"/>
          </p:nvPr>
        </p:nvSpPr>
        <p:spPr>
          <a:xfrm>
            <a:off x="838200" y="1547446"/>
            <a:ext cx="10008476" cy="5174029"/>
          </a:xfrm>
        </p:spPr>
        <p:txBody>
          <a:bodyPr>
            <a:normAutofit fontScale="62500" lnSpcReduction="20000"/>
          </a:bodyPr>
          <a:lstStyle/>
          <a:p>
            <a:pPr marL="0" indent="0">
              <a:buNone/>
            </a:pPr>
            <a:r>
              <a:rPr lang="en-US" dirty="0"/>
              <a:t>Under </a:t>
            </a:r>
            <a:r>
              <a:rPr lang="en-US" dirty="0" err="1"/>
              <a:t>Bolibompa</a:t>
            </a:r>
            <a:r>
              <a:rPr lang="en-US" dirty="0"/>
              <a:t> (4-5 </a:t>
            </a:r>
            <a:r>
              <a:rPr lang="en-US" dirty="0" err="1"/>
              <a:t>år</a:t>
            </a:r>
            <a:r>
              <a:rPr lang="en-US" dirty="0"/>
              <a:t>) </a:t>
            </a:r>
            <a:r>
              <a:rPr lang="en-US" dirty="0" err="1"/>
              <a:t>så</a:t>
            </a:r>
            <a:r>
              <a:rPr lang="en-US" dirty="0"/>
              <a:t> </a:t>
            </a:r>
            <a:r>
              <a:rPr lang="en-US" dirty="0" err="1"/>
              <a:t>tränar</a:t>
            </a:r>
            <a:r>
              <a:rPr lang="en-US" dirty="0"/>
              <a:t> </a:t>
            </a:r>
            <a:r>
              <a:rPr lang="en-US" dirty="0" err="1"/>
              <a:t>pojkar</a:t>
            </a:r>
            <a:r>
              <a:rPr lang="en-US" dirty="0"/>
              <a:t> </a:t>
            </a:r>
            <a:r>
              <a:rPr lang="en-US" dirty="0" err="1"/>
              <a:t>och</a:t>
            </a:r>
            <a:r>
              <a:rPr lang="en-US" dirty="0"/>
              <a:t> </a:t>
            </a:r>
            <a:r>
              <a:rPr lang="en-US" dirty="0" err="1"/>
              <a:t>flickor</a:t>
            </a:r>
            <a:r>
              <a:rPr lang="en-US" dirty="0"/>
              <a:t> </a:t>
            </a:r>
            <a:r>
              <a:rPr lang="en-US" dirty="0" err="1"/>
              <a:t>tillsammans</a:t>
            </a:r>
            <a:r>
              <a:rPr lang="en-US" dirty="0"/>
              <a:t>. </a:t>
            </a:r>
          </a:p>
          <a:p>
            <a:pPr marL="0" indent="0">
              <a:buNone/>
            </a:pPr>
            <a:endParaRPr lang="en-US" dirty="0"/>
          </a:p>
          <a:p>
            <a:pPr marL="0" indent="0">
              <a:buNone/>
            </a:pPr>
            <a:r>
              <a:rPr lang="en-US" dirty="0" err="1"/>
              <a:t>Från</a:t>
            </a:r>
            <a:r>
              <a:rPr lang="en-US" dirty="0"/>
              <a:t> 6 </a:t>
            </a:r>
            <a:r>
              <a:rPr lang="en-US" dirty="0" err="1"/>
              <a:t>års</a:t>
            </a:r>
            <a:r>
              <a:rPr lang="en-US" dirty="0"/>
              <a:t> </a:t>
            </a:r>
            <a:r>
              <a:rPr lang="en-US" dirty="0" err="1"/>
              <a:t>ålder</a:t>
            </a:r>
            <a:r>
              <a:rPr lang="en-US" dirty="0"/>
              <a:t> </a:t>
            </a:r>
            <a:r>
              <a:rPr lang="en-US" dirty="0" err="1"/>
              <a:t>görs</a:t>
            </a:r>
            <a:r>
              <a:rPr lang="en-US" dirty="0"/>
              <a:t> </a:t>
            </a:r>
            <a:r>
              <a:rPr lang="en-US" dirty="0" err="1"/>
              <a:t>en</a:t>
            </a:r>
            <a:r>
              <a:rPr lang="en-US" dirty="0"/>
              <a:t> </a:t>
            </a:r>
            <a:r>
              <a:rPr lang="en-US" dirty="0" err="1"/>
              <a:t>bedömning</a:t>
            </a:r>
            <a:r>
              <a:rPr lang="en-US" dirty="0"/>
              <a:t> om </a:t>
            </a:r>
            <a:r>
              <a:rPr lang="en-US" dirty="0" err="1"/>
              <a:t>spelarantalen</a:t>
            </a:r>
            <a:r>
              <a:rPr lang="en-US" dirty="0"/>
              <a:t> </a:t>
            </a:r>
            <a:r>
              <a:rPr lang="en-US" dirty="0" err="1"/>
              <a:t>är</a:t>
            </a:r>
            <a:r>
              <a:rPr lang="en-US" dirty="0"/>
              <a:t> </a:t>
            </a:r>
            <a:r>
              <a:rPr lang="en-US" dirty="0" err="1"/>
              <a:t>tillräckliga</a:t>
            </a:r>
            <a:r>
              <a:rPr lang="en-US" dirty="0"/>
              <a:t> </a:t>
            </a:r>
            <a:r>
              <a:rPr lang="en-US" dirty="0" err="1"/>
              <a:t>för</a:t>
            </a:r>
            <a:r>
              <a:rPr lang="en-US" dirty="0"/>
              <a:t> </a:t>
            </a:r>
            <a:r>
              <a:rPr lang="en-US" dirty="0" err="1"/>
              <a:t>att</a:t>
            </a:r>
            <a:r>
              <a:rPr lang="en-US" dirty="0"/>
              <a:t> dela </a:t>
            </a:r>
            <a:r>
              <a:rPr lang="en-US" dirty="0" err="1"/>
              <a:t>upp</a:t>
            </a:r>
            <a:r>
              <a:rPr lang="en-US" dirty="0"/>
              <a:t> </a:t>
            </a:r>
            <a:r>
              <a:rPr lang="en-US" dirty="0" err="1"/>
              <a:t>i</a:t>
            </a:r>
            <a:r>
              <a:rPr lang="en-US" dirty="0"/>
              <a:t> </a:t>
            </a:r>
            <a:r>
              <a:rPr lang="en-US" dirty="0" err="1"/>
              <a:t>ett</a:t>
            </a:r>
            <a:r>
              <a:rPr lang="en-US" dirty="0"/>
              <a:t> </a:t>
            </a:r>
            <a:r>
              <a:rPr lang="en-US" dirty="0" err="1"/>
              <a:t>flicklag</a:t>
            </a:r>
            <a:r>
              <a:rPr lang="en-US" dirty="0"/>
              <a:t> </a:t>
            </a:r>
            <a:r>
              <a:rPr lang="en-US" dirty="0" err="1"/>
              <a:t>samt</a:t>
            </a:r>
            <a:r>
              <a:rPr lang="en-US" dirty="0"/>
              <a:t> </a:t>
            </a:r>
            <a:r>
              <a:rPr lang="en-US" dirty="0" err="1"/>
              <a:t>ett</a:t>
            </a:r>
            <a:r>
              <a:rPr lang="en-US" dirty="0"/>
              <a:t> </a:t>
            </a:r>
            <a:r>
              <a:rPr lang="en-US" dirty="0" err="1"/>
              <a:t>pojklag</a:t>
            </a:r>
            <a:r>
              <a:rPr lang="en-US" dirty="0"/>
              <a:t>. Om </a:t>
            </a:r>
            <a:r>
              <a:rPr lang="en-US" dirty="0" err="1"/>
              <a:t>inte</a:t>
            </a:r>
            <a:r>
              <a:rPr lang="en-US" dirty="0"/>
              <a:t>, </a:t>
            </a:r>
            <a:r>
              <a:rPr lang="en-US" dirty="0" err="1"/>
              <a:t>så</a:t>
            </a:r>
            <a:r>
              <a:rPr lang="en-US" dirty="0"/>
              <a:t> </a:t>
            </a:r>
            <a:r>
              <a:rPr lang="en-US" dirty="0" err="1"/>
              <a:t>tränar</a:t>
            </a:r>
            <a:r>
              <a:rPr lang="en-US" dirty="0"/>
              <a:t> </a:t>
            </a:r>
            <a:r>
              <a:rPr lang="en-US" dirty="0" err="1"/>
              <a:t>dessa</a:t>
            </a:r>
            <a:r>
              <a:rPr lang="en-US" dirty="0"/>
              <a:t> </a:t>
            </a:r>
            <a:r>
              <a:rPr lang="en-US" dirty="0" err="1"/>
              <a:t>tillsammans</a:t>
            </a:r>
            <a:r>
              <a:rPr lang="en-US" dirty="0"/>
              <a:t>.</a:t>
            </a:r>
          </a:p>
          <a:p>
            <a:pPr marL="0" indent="0">
              <a:buNone/>
            </a:pPr>
            <a:endParaRPr lang="en-US" dirty="0"/>
          </a:p>
          <a:p>
            <a:pPr marL="0" indent="0">
              <a:buNone/>
            </a:pPr>
            <a:r>
              <a:rPr lang="en-US" dirty="0" err="1"/>
              <a:t>Är</a:t>
            </a:r>
            <a:r>
              <a:rPr lang="en-US" dirty="0"/>
              <a:t> </a:t>
            </a:r>
            <a:r>
              <a:rPr lang="en-US" dirty="0" err="1"/>
              <a:t>spelarantalen</a:t>
            </a:r>
            <a:r>
              <a:rPr lang="en-US" dirty="0"/>
              <a:t> </a:t>
            </a:r>
            <a:r>
              <a:rPr lang="en-US" dirty="0" err="1"/>
              <a:t>färre</a:t>
            </a:r>
            <a:r>
              <a:rPr lang="en-US" dirty="0"/>
              <a:t> </a:t>
            </a:r>
            <a:r>
              <a:rPr lang="en-US" dirty="0" err="1"/>
              <a:t>än</a:t>
            </a:r>
            <a:r>
              <a:rPr lang="en-US" dirty="0"/>
              <a:t> </a:t>
            </a:r>
            <a:r>
              <a:rPr lang="en-US" dirty="0" err="1"/>
              <a:t>nedanstående</a:t>
            </a:r>
            <a:r>
              <a:rPr lang="en-US" dirty="0"/>
              <a:t> </a:t>
            </a:r>
            <a:r>
              <a:rPr lang="en-US" dirty="0" err="1"/>
              <a:t>så</a:t>
            </a:r>
            <a:r>
              <a:rPr lang="en-US" dirty="0"/>
              <a:t> </a:t>
            </a:r>
            <a:r>
              <a:rPr lang="en-US" dirty="0" err="1"/>
              <a:t>görs</a:t>
            </a:r>
            <a:r>
              <a:rPr lang="en-US" dirty="0"/>
              <a:t> </a:t>
            </a:r>
            <a:r>
              <a:rPr lang="en-US" dirty="0" err="1"/>
              <a:t>en</a:t>
            </a:r>
            <a:r>
              <a:rPr lang="en-US" dirty="0"/>
              <a:t> </a:t>
            </a:r>
            <a:r>
              <a:rPr lang="en-US" dirty="0" err="1"/>
              <a:t>bedömning</a:t>
            </a:r>
            <a:r>
              <a:rPr lang="en-US" dirty="0"/>
              <a:t> </a:t>
            </a:r>
            <a:r>
              <a:rPr lang="en-US" dirty="0" err="1"/>
              <a:t>hur</a:t>
            </a:r>
            <a:r>
              <a:rPr lang="en-US" dirty="0"/>
              <a:t> lag </a:t>
            </a:r>
            <a:r>
              <a:rPr lang="en-US" dirty="0" err="1"/>
              <a:t>kan</a:t>
            </a:r>
            <a:r>
              <a:rPr lang="en-US" dirty="0"/>
              <a:t> </a:t>
            </a:r>
            <a:r>
              <a:rPr lang="en-US" dirty="0" err="1"/>
              <a:t>slås</a:t>
            </a:r>
            <a:r>
              <a:rPr lang="en-US" dirty="0"/>
              <a:t> </a:t>
            </a:r>
            <a:r>
              <a:rPr lang="en-US" dirty="0" err="1"/>
              <a:t>ihop</a:t>
            </a:r>
            <a:r>
              <a:rPr lang="en-US" dirty="0"/>
              <a:t> till </a:t>
            </a:r>
            <a:r>
              <a:rPr lang="en-US" dirty="0" err="1"/>
              <a:t>en</a:t>
            </a:r>
            <a:r>
              <a:rPr lang="en-US" dirty="0"/>
              <a:t> </a:t>
            </a:r>
            <a:r>
              <a:rPr lang="en-US" dirty="0" err="1"/>
              <a:t>träningsgrupp</a:t>
            </a:r>
            <a:r>
              <a:rPr lang="en-US" dirty="0"/>
              <a:t>, </a:t>
            </a:r>
            <a:r>
              <a:rPr lang="en-US" dirty="0" err="1"/>
              <a:t>alternativt</a:t>
            </a:r>
            <a:r>
              <a:rPr lang="en-US" dirty="0"/>
              <a:t> </a:t>
            </a:r>
            <a:r>
              <a:rPr lang="en-US" dirty="0" err="1"/>
              <a:t>träna</a:t>
            </a:r>
            <a:r>
              <a:rPr lang="en-US" dirty="0"/>
              <a:t> </a:t>
            </a:r>
            <a:r>
              <a:rPr lang="en-US" dirty="0" err="1"/>
              <a:t>något</a:t>
            </a:r>
            <a:r>
              <a:rPr lang="en-US" dirty="0"/>
              <a:t> pass </a:t>
            </a:r>
            <a:r>
              <a:rPr lang="en-US" dirty="0" err="1"/>
              <a:t>tillsammans</a:t>
            </a:r>
            <a:r>
              <a:rPr lang="en-US" dirty="0"/>
              <a:t>.</a:t>
            </a:r>
          </a:p>
          <a:p>
            <a:r>
              <a:rPr lang="en-US" dirty="0"/>
              <a:t>3 mot 3	&lt; 7 </a:t>
            </a:r>
            <a:r>
              <a:rPr lang="en-US" dirty="0" err="1"/>
              <a:t>spelare</a:t>
            </a:r>
            <a:endParaRPr lang="en-US" dirty="0"/>
          </a:p>
          <a:p>
            <a:r>
              <a:rPr lang="en-US" dirty="0"/>
              <a:t>5 mot 5 	&lt; 10 </a:t>
            </a:r>
            <a:r>
              <a:rPr lang="en-US" dirty="0" err="1"/>
              <a:t>spelare</a:t>
            </a:r>
            <a:endParaRPr lang="en-US" dirty="0"/>
          </a:p>
          <a:p>
            <a:r>
              <a:rPr lang="en-US" dirty="0"/>
              <a:t>7 mot 7 	&lt; 14 </a:t>
            </a:r>
            <a:r>
              <a:rPr lang="en-US" dirty="0" err="1"/>
              <a:t>spelare</a:t>
            </a:r>
            <a:endParaRPr lang="en-US" dirty="0"/>
          </a:p>
          <a:p>
            <a:r>
              <a:rPr lang="en-US" dirty="0"/>
              <a:t>9 mot 9 	&lt; 14 </a:t>
            </a:r>
            <a:r>
              <a:rPr lang="en-US" dirty="0" err="1"/>
              <a:t>spelare</a:t>
            </a:r>
            <a:endParaRPr lang="en-US" dirty="0"/>
          </a:p>
          <a:p>
            <a:r>
              <a:rPr lang="en-US" dirty="0"/>
              <a:t>11 mot 11 	&lt; 16 </a:t>
            </a:r>
            <a:r>
              <a:rPr lang="en-US" dirty="0" err="1"/>
              <a:t>spelare</a:t>
            </a:r>
            <a:endParaRPr lang="en-US" dirty="0"/>
          </a:p>
          <a:p>
            <a:pPr marL="0" indent="0">
              <a:buNone/>
            </a:pPr>
            <a:endParaRPr lang="en-US" dirty="0"/>
          </a:p>
          <a:p>
            <a:pPr marL="0" indent="0">
              <a:buNone/>
            </a:pPr>
            <a:r>
              <a:rPr lang="en-US" dirty="0" err="1"/>
              <a:t>Haga</a:t>
            </a:r>
            <a:r>
              <a:rPr lang="en-US" dirty="0"/>
              <a:t> ser </a:t>
            </a:r>
            <a:r>
              <a:rPr lang="en-US" dirty="0" err="1"/>
              <a:t>positivt</a:t>
            </a:r>
            <a:r>
              <a:rPr lang="en-US" dirty="0"/>
              <a:t> </a:t>
            </a:r>
            <a:r>
              <a:rPr lang="en-US" dirty="0" err="1"/>
              <a:t>på</a:t>
            </a:r>
            <a:r>
              <a:rPr lang="en-US" dirty="0"/>
              <a:t> </a:t>
            </a:r>
            <a:r>
              <a:rPr lang="en-US" dirty="0" err="1"/>
              <a:t>att</a:t>
            </a:r>
            <a:r>
              <a:rPr lang="en-US" dirty="0"/>
              <a:t> </a:t>
            </a:r>
            <a:r>
              <a:rPr lang="en-US" dirty="0" err="1"/>
              <a:t>olika</a:t>
            </a:r>
            <a:r>
              <a:rPr lang="en-US" dirty="0"/>
              <a:t> </a:t>
            </a:r>
            <a:r>
              <a:rPr lang="en-US" dirty="0" err="1"/>
              <a:t>spelare</a:t>
            </a:r>
            <a:r>
              <a:rPr lang="en-US" dirty="0"/>
              <a:t> </a:t>
            </a:r>
            <a:r>
              <a:rPr lang="en-US" dirty="0" err="1"/>
              <a:t>får</a:t>
            </a:r>
            <a:r>
              <a:rPr lang="en-US" dirty="0"/>
              <a:t> </a:t>
            </a:r>
            <a:r>
              <a:rPr lang="en-US" dirty="0" err="1"/>
              <a:t>testa</a:t>
            </a:r>
            <a:r>
              <a:rPr lang="en-US" dirty="0"/>
              <a:t> </a:t>
            </a:r>
            <a:r>
              <a:rPr lang="en-US" dirty="0" err="1"/>
              <a:t>träning</a:t>
            </a:r>
            <a:r>
              <a:rPr lang="en-US" dirty="0"/>
              <a:t> &amp; match </a:t>
            </a:r>
            <a:r>
              <a:rPr lang="en-US" dirty="0" err="1"/>
              <a:t>i</a:t>
            </a:r>
            <a:r>
              <a:rPr lang="en-US" dirty="0"/>
              <a:t> </a:t>
            </a:r>
            <a:r>
              <a:rPr lang="en-US" dirty="0" err="1"/>
              <a:t>andra</a:t>
            </a:r>
            <a:r>
              <a:rPr lang="en-US" dirty="0"/>
              <a:t> </a:t>
            </a:r>
            <a:r>
              <a:rPr lang="en-US" dirty="0" err="1"/>
              <a:t>åldersgrupper</a:t>
            </a:r>
            <a:r>
              <a:rPr lang="en-US" dirty="0"/>
              <a:t>, under </a:t>
            </a:r>
            <a:r>
              <a:rPr lang="en-US" dirty="0" err="1"/>
              <a:t>förutsättning</a:t>
            </a:r>
            <a:r>
              <a:rPr lang="en-US" dirty="0"/>
              <a:t> </a:t>
            </a:r>
            <a:r>
              <a:rPr lang="en-US" dirty="0" err="1"/>
              <a:t>att</a:t>
            </a:r>
            <a:r>
              <a:rPr lang="en-US" dirty="0"/>
              <a:t> det </a:t>
            </a:r>
            <a:r>
              <a:rPr lang="en-US" dirty="0" err="1"/>
              <a:t>egna</a:t>
            </a:r>
            <a:r>
              <a:rPr lang="en-US" dirty="0"/>
              <a:t> </a:t>
            </a:r>
            <a:r>
              <a:rPr lang="en-US" dirty="0" err="1"/>
              <a:t>laget</a:t>
            </a:r>
            <a:r>
              <a:rPr lang="en-US" dirty="0"/>
              <a:t> </a:t>
            </a:r>
            <a:r>
              <a:rPr lang="en-US" dirty="0" err="1"/>
              <a:t>prioriteras</a:t>
            </a:r>
            <a:r>
              <a:rPr lang="en-US" dirty="0"/>
              <a:t> </a:t>
            </a:r>
            <a:r>
              <a:rPr lang="en-US" dirty="0" err="1"/>
              <a:t>och</a:t>
            </a:r>
            <a:r>
              <a:rPr lang="en-US" dirty="0"/>
              <a:t> </a:t>
            </a:r>
            <a:r>
              <a:rPr lang="en-US" dirty="0" err="1"/>
              <a:t>kan</a:t>
            </a:r>
            <a:r>
              <a:rPr lang="en-US" dirty="0"/>
              <a:t> </a:t>
            </a:r>
            <a:r>
              <a:rPr lang="en-US" dirty="0" err="1"/>
              <a:t>hantera</a:t>
            </a:r>
            <a:r>
              <a:rPr lang="en-US" dirty="0"/>
              <a:t> det, </a:t>
            </a:r>
            <a:r>
              <a:rPr lang="en-US" dirty="0" err="1"/>
              <a:t>samt</a:t>
            </a:r>
            <a:r>
              <a:rPr lang="en-US" dirty="0"/>
              <a:t> </a:t>
            </a:r>
            <a:r>
              <a:rPr lang="en-US" dirty="0" err="1"/>
              <a:t>att</a:t>
            </a:r>
            <a:r>
              <a:rPr lang="en-US" dirty="0"/>
              <a:t> </a:t>
            </a:r>
            <a:r>
              <a:rPr lang="en-US" dirty="0" err="1"/>
              <a:t>spelarna</a:t>
            </a:r>
            <a:r>
              <a:rPr lang="en-US" dirty="0"/>
              <a:t> </a:t>
            </a:r>
            <a:r>
              <a:rPr lang="en-US" dirty="0" err="1"/>
              <a:t>själva</a:t>
            </a:r>
            <a:r>
              <a:rPr lang="en-US" dirty="0"/>
              <a:t> </a:t>
            </a:r>
            <a:r>
              <a:rPr lang="en-US" dirty="0" err="1"/>
              <a:t>vill</a:t>
            </a:r>
            <a:r>
              <a:rPr lang="en-US" dirty="0"/>
              <a:t>.</a:t>
            </a:r>
          </a:p>
          <a:p>
            <a:pPr marL="0" indent="0">
              <a:buNone/>
            </a:pPr>
            <a:r>
              <a:rPr lang="en-US" dirty="0"/>
              <a:t>Vid </a:t>
            </a:r>
            <a:r>
              <a:rPr lang="en-US" dirty="0" err="1"/>
              <a:t>inlåning</a:t>
            </a:r>
            <a:r>
              <a:rPr lang="en-US" dirty="0"/>
              <a:t> </a:t>
            </a:r>
            <a:r>
              <a:rPr lang="en-US" dirty="0" err="1"/>
              <a:t>av</a:t>
            </a:r>
            <a:r>
              <a:rPr lang="en-US" dirty="0"/>
              <a:t> </a:t>
            </a:r>
            <a:r>
              <a:rPr lang="en-US" dirty="0" err="1"/>
              <a:t>spelare</a:t>
            </a:r>
            <a:r>
              <a:rPr lang="en-US" dirty="0"/>
              <a:t> </a:t>
            </a:r>
            <a:r>
              <a:rPr lang="en-US" dirty="0" err="1"/>
              <a:t>sker</a:t>
            </a:r>
            <a:r>
              <a:rPr lang="en-US" dirty="0"/>
              <a:t> </a:t>
            </a:r>
            <a:r>
              <a:rPr lang="en-US" dirty="0" err="1"/>
              <a:t>kommunikation</a:t>
            </a:r>
            <a:r>
              <a:rPr lang="en-US" dirty="0"/>
              <a:t> med </a:t>
            </a:r>
            <a:r>
              <a:rPr lang="en-US" dirty="0" err="1"/>
              <a:t>det</a:t>
            </a:r>
            <a:r>
              <a:rPr lang="en-US" dirty="0"/>
              <a:t> </a:t>
            </a:r>
            <a:r>
              <a:rPr lang="en-US" dirty="0" err="1"/>
              <a:t>andra</a:t>
            </a:r>
            <a:r>
              <a:rPr lang="en-US" dirty="0"/>
              <a:t> </a:t>
            </a:r>
            <a:r>
              <a:rPr lang="en-US" dirty="0" err="1"/>
              <a:t>lagets</a:t>
            </a:r>
            <a:r>
              <a:rPr lang="en-US" dirty="0"/>
              <a:t> </a:t>
            </a:r>
            <a:r>
              <a:rPr lang="en-US" dirty="0" err="1"/>
              <a:t>tränare</a:t>
            </a:r>
            <a:r>
              <a:rPr lang="en-US" dirty="0"/>
              <a:t> </a:t>
            </a:r>
            <a:r>
              <a:rPr lang="en-US" dirty="0" err="1"/>
              <a:t>först</a:t>
            </a:r>
            <a:r>
              <a:rPr lang="en-US" dirty="0"/>
              <a:t>, </a:t>
            </a:r>
            <a:r>
              <a:rPr lang="en-US" u="sng" dirty="0" err="1"/>
              <a:t>dvs</a:t>
            </a:r>
            <a:r>
              <a:rPr lang="en-US" u="sng" dirty="0"/>
              <a:t> </a:t>
            </a:r>
            <a:r>
              <a:rPr lang="en-US" u="sng" dirty="0" err="1"/>
              <a:t>ej</a:t>
            </a:r>
            <a:r>
              <a:rPr lang="en-US" u="sng" dirty="0"/>
              <a:t> </a:t>
            </a:r>
            <a:r>
              <a:rPr lang="en-US" u="sng" dirty="0" err="1"/>
              <a:t>direkt</a:t>
            </a:r>
            <a:r>
              <a:rPr lang="en-US" u="sng" dirty="0"/>
              <a:t> med </a:t>
            </a:r>
            <a:r>
              <a:rPr lang="en-US" u="sng" dirty="0" err="1"/>
              <a:t>spelare</a:t>
            </a:r>
            <a:r>
              <a:rPr lang="en-US" dirty="0"/>
              <a:t>. </a:t>
            </a:r>
          </a:p>
          <a:p>
            <a:pPr marL="0" indent="0">
              <a:buNone/>
            </a:pPr>
            <a:r>
              <a:rPr lang="en-US" dirty="0" err="1"/>
              <a:t>Det</a:t>
            </a:r>
            <a:r>
              <a:rPr lang="en-US" dirty="0"/>
              <a:t> </a:t>
            </a:r>
            <a:r>
              <a:rPr lang="en-US" dirty="0" err="1"/>
              <a:t>egna</a:t>
            </a:r>
            <a:r>
              <a:rPr lang="en-US" dirty="0"/>
              <a:t> </a:t>
            </a:r>
            <a:r>
              <a:rPr lang="en-US" dirty="0" err="1"/>
              <a:t>laget</a:t>
            </a:r>
            <a:r>
              <a:rPr lang="en-US" dirty="0"/>
              <a:t> “</a:t>
            </a:r>
            <a:r>
              <a:rPr lang="en-US" dirty="0" err="1"/>
              <a:t>äger</a:t>
            </a:r>
            <a:r>
              <a:rPr lang="en-US" dirty="0"/>
              <a:t>” </a:t>
            </a:r>
            <a:r>
              <a:rPr lang="en-US" dirty="0" err="1"/>
              <a:t>ansvaret</a:t>
            </a:r>
            <a:r>
              <a:rPr lang="en-US" dirty="0"/>
              <a:t> </a:t>
            </a:r>
            <a:r>
              <a:rPr lang="en-US" dirty="0" err="1"/>
              <a:t>för</a:t>
            </a:r>
            <a:r>
              <a:rPr lang="en-US" dirty="0"/>
              <a:t> </a:t>
            </a:r>
            <a:r>
              <a:rPr lang="en-US" dirty="0" err="1"/>
              <a:t>att</a:t>
            </a:r>
            <a:r>
              <a:rPr lang="en-US" dirty="0"/>
              <a:t> </a:t>
            </a:r>
            <a:r>
              <a:rPr lang="en-US" dirty="0" err="1"/>
              <a:t>varje</a:t>
            </a:r>
            <a:r>
              <a:rPr lang="en-US" dirty="0"/>
              <a:t> </a:t>
            </a:r>
            <a:r>
              <a:rPr lang="en-US" dirty="0" err="1"/>
              <a:t>spelare</a:t>
            </a:r>
            <a:r>
              <a:rPr lang="en-US" dirty="0"/>
              <a:t> </a:t>
            </a:r>
            <a:r>
              <a:rPr lang="en-US" dirty="0" err="1"/>
              <a:t>inte</a:t>
            </a:r>
            <a:r>
              <a:rPr lang="en-US" dirty="0"/>
              <a:t> </a:t>
            </a:r>
            <a:r>
              <a:rPr lang="en-US" dirty="0" err="1"/>
              <a:t>spelar</a:t>
            </a:r>
            <a:r>
              <a:rPr lang="en-US" dirty="0"/>
              <a:t> </a:t>
            </a:r>
            <a:r>
              <a:rPr lang="en-US" dirty="0" err="1"/>
              <a:t>för</a:t>
            </a:r>
            <a:r>
              <a:rPr lang="en-US" dirty="0"/>
              <a:t> </a:t>
            </a:r>
            <a:r>
              <a:rPr lang="en-US" dirty="0" err="1"/>
              <a:t>mycket</a:t>
            </a:r>
            <a:r>
              <a:rPr lang="en-US" dirty="0"/>
              <a:t> </a:t>
            </a:r>
            <a:r>
              <a:rPr lang="en-US" dirty="0" err="1"/>
              <a:t>totalt</a:t>
            </a:r>
            <a:r>
              <a:rPr lang="en-US" dirty="0"/>
              <a:t> sett.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8341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Övergång</a:t>
            </a:r>
            <a:r>
              <a:rPr lang="en-US" b="1" dirty="0"/>
              <a:t> till/</a:t>
            </a:r>
            <a:r>
              <a:rPr lang="en-US" b="1" dirty="0" err="1"/>
              <a:t>från</a:t>
            </a:r>
            <a:r>
              <a:rPr lang="en-US" b="1" dirty="0"/>
              <a:t> </a:t>
            </a:r>
            <a:r>
              <a:rPr lang="en-US" b="1" dirty="0" err="1"/>
              <a:t>andra</a:t>
            </a:r>
            <a:r>
              <a:rPr lang="en-US" b="1" dirty="0"/>
              <a:t> </a:t>
            </a:r>
            <a:r>
              <a:rPr lang="en-US" b="1" dirty="0" err="1"/>
              <a:t>klubbar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Föreningen</a:t>
            </a:r>
            <a:r>
              <a:rPr lang="en-US" dirty="0"/>
              <a:t> </a:t>
            </a:r>
            <a:r>
              <a:rPr lang="en-US" dirty="0" err="1"/>
              <a:t>och</a:t>
            </a:r>
            <a:r>
              <a:rPr lang="en-US" dirty="0"/>
              <a:t> </a:t>
            </a:r>
            <a:r>
              <a:rPr lang="en-US" dirty="0" err="1"/>
              <a:t>dess</a:t>
            </a:r>
            <a:r>
              <a:rPr lang="en-US" dirty="0"/>
              <a:t> </a:t>
            </a:r>
            <a:r>
              <a:rPr lang="en-US" dirty="0" err="1"/>
              <a:t>ledare</a:t>
            </a:r>
            <a:r>
              <a:rPr lang="en-US" dirty="0"/>
              <a:t> </a:t>
            </a:r>
            <a:r>
              <a:rPr lang="en-US" dirty="0" err="1"/>
              <a:t>ska</a:t>
            </a:r>
            <a:r>
              <a:rPr lang="en-US" dirty="0"/>
              <a:t> </a:t>
            </a:r>
            <a:r>
              <a:rPr lang="en-US" dirty="0" err="1"/>
              <a:t>agera</a:t>
            </a:r>
            <a:r>
              <a:rPr lang="en-US" dirty="0"/>
              <a:t> transparent </a:t>
            </a:r>
            <a:r>
              <a:rPr lang="en-US" dirty="0" err="1"/>
              <a:t>och</a:t>
            </a:r>
            <a:r>
              <a:rPr lang="en-US" dirty="0"/>
              <a:t> </a:t>
            </a:r>
            <a:r>
              <a:rPr lang="en-US" dirty="0" err="1"/>
              <a:t>öppet</a:t>
            </a:r>
            <a:r>
              <a:rPr lang="en-US" dirty="0"/>
              <a:t> med </a:t>
            </a:r>
            <a:r>
              <a:rPr lang="en-US" dirty="0" err="1"/>
              <a:t>eventuella</a:t>
            </a:r>
            <a:r>
              <a:rPr lang="en-US" dirty="0"/>
              <a:t> </a:t>
            </a:r>
            <a:r>
              <a:rPr lang="en-US" dirty="0" err="1"/>
              <a:t>övergångar</a:t>
            </a:r>
            <a:r>
              <a:rPr lang="en-US" dirty="0"/>
              <a:t> till/</a:t>
            </a:r>
            <a:r>
              <a:rPr lang="en-US" dirty="0" err="1"/>
              <a:t>från</a:t>
            </a:r>
            <a:r>
              <a:rPr lang="en-US" dirty="0"/>
              <a:t> </a:t>
            </a:r>
            <a:r>
              <a:rPr lang="en-US" dirty="0" err="1"/>
              <a:t>andra</a:t>
            </a:r>
            <a:r>
              <a:rPr lang="en-US" dirty="0"/>
              <a:t> </a:t>
            </a:r>
            <a:r>
              <a:rPr lang="en-US" dirty="0" err="1"/>
              <a:t>klubbar</a:t>
            </a:r>
            <a:r>
              <a:rPr lang="en-US" dirty="0"/>
              <a:t>. Vi </a:t>
            </a:r>
            <a:r>
              <a:rPr lang="en-US" dirty="0" err="1"/>
              <a:t>värnar</a:t>
            </a:r>
            <a:r>
              <a:rPr lang="en-US" dirty="0"/>
              <a:t> </a:t>
            </a:r>
            <a:r>
              <a:rPr lang="en-US" dirty="0" err="1"/>
              <a:t>alltid</a:t>
            </a:r>
            <a:r>
              <a:rPr lang="en-US" dirty="0"/>
              <a:t> om </a:t>
            </a:r>
            <a:r>
              <a:rPr lang="en-US" dirty="0" err="1"/>
              <a:t>spelarens</a:t>
            </a:r>
            <a:r>
              <a:rPr lang="en-US" dirty="0"/>
              <a:t> </a:t>
            </a:r>
            <a:r>
              <a:rPr lang="en-US" dirty="0" err="1"/>
              <a:t>bästa</a:t>
            </a:r>
            <a:r>
              <a:rPr lang="en-US" dirty="0"/>
              <a:t>.</a:t>
            </a:r>
          </a:p>
          <a:p>
            <a:pPr marL="0" indent="0">
              <a:buNone/>
            </a:pPr>
            <a:endParaRPr lang="en-US" dirty="0"/>
          </a:p>
          <a:p>
            <a:pPr marL="0" indent="0">
              <a:buNone/>
            </a:pPr>
            <a:r>
              <a:rPr lang="en-US" dirty="0" err="1"/>
              <a:t>Styrelse</a:t>
            </a:r>
            <a:r>
              <a:rPr lang="en-US" dirty="0"/>
              <a:t>/</a:t>
            </a:r>
            <a:r>
              <a:rPr lang="en-US" dirty="0" err="1"/>
              <a:t>Ungdomssektion</a:t>
            </a:r>
            <a:r>
              <a:rPr lang="en-US" dirty="0"/>
              <a:t> </a:t>
            </a:r>
            <a:r>
              <a:rPr lang="en-US" dirty="0" err="1"/>
              <a:t>stöttar</a:t>
            </a:r>
            <a:r>
              <a:rPr lang="en-US" dirty="0"/>
              <a:t> </a:t>
            </a:r>
            <a:r>
              <a:rPr lang="en-US" dirty="0" err="1"/>
              <a:t>ledare</a:t>
            </a:r>
            <a:r>
              <a:rPr lang="en-US" dirty="0"/>
              <a:t> </a:t>
            </a:r>
            <a:r>
              <a:rPr lang="en-US" dirty="0" err="1"/>
              <a:t>i</a:t>
            </a:r>
            <a:r>
              <a:rPr lang="en-US" dirty="0"/>
              <a:t> </a:t>
            </a:r>
            <a:r>
              <a:rPr lang="en-US" dirty="0" err="1"/>
              <a:t>eventuella</a:t>
            </a:r>
            <a:r>
              <a:rPr lang="en-US" dirty="0"/>
              <a:t> </a:t>
            </a:r>
            <a:r>
              <a:rPr lang="en-US" dirty="0" err="1"/>
              <a:t>samtal</a:t>
            </a:r>
            <a:r>
              <a:rPr lang="en-US" dirty="0"/>
              <a:t> med </a:t>
            </a:r>
            <a:r>
              <a:rPr lang="en-US" dirty="0" err="1"/>
              <a:t>andra</a:t>
            </a:r>
            <a:r>
              <a:rPr lang="en-US" dirty="0"/>
              <a:t> </a:t>
            </a:r>
            <a:r>
              <a:rPr lang="en-US" dirty="0" err="1"/>
              <a:t>klubbar</a:t>
            </a:r>
            <a:r>
              <a:rPr lang="en-US" dirty="0"/>
              <a:t>, </a:t>
            </a:r>
            <a:r>
              <a:rPr lang="en-US" dirty="0" err="1"/>
              <a:t>samt</a:t>
            </a:r>
            <a:r>
              <a:rPr lang="en-US" dirty="0"/>
              <a:t> </a:t>
            </a:r>
            <a:r>
              <a:rPr lang="en-US" dirty="0" err="1"/>
              <a:t>stöttar</a:t>
            </a:r>
            <a:r>
              <a:rPr lang="en-US" dirty="0"/>
              <a:t> </a:t>
            </a:r>
            <a:r>
              <a:rPr lang="en-US" dirty="0" err="1"/>
              <a:t>föräldrar</a:t>
            </a:r>
            <a:r>
              <a:rPr lang="en-US" dirty="0"/>
              <a:t> </a:t>
            </a:r>
            <a:r>
              <a:rPr lang="en-US" dirty="0" err="1"/>
              <a:t>i</a:t>
            </a:r>
            <a:r>
              <a:rPr lang="en-US" dirty="0"/>
              <a:t> </a:t>
            </a:r>
            <a:r>
              <a:rPr lang="en-US" dirty="0" err="1"/>
              <a:t>dessa</a:t>
            </a:r>
            <a:r>
              <a:rPr lang="en-US" dirty="0"/>
              <a:t> </a:t>
            </a:r>
            <a:r>
              <a:rPr lang="en-US" dirty="0" err="1"/>
              <a:t>frågeställningar</a:t>
            </a:r>
            <a:r>
              <a:rPr lang="en-US" dirty="0"/>
              <a:t>.</a:t>
            </a:r>
          </a:p>
          <a:p>
            <a:pPr marL="0" indent="0">
              <a:buNone/>
            </a:pPr>
            <a:endParaRPr lang="en-US" dirty="0"/>
          </a:p>
          <a:p>
            <a:pPr marL="0" indent="0">
              <a:buNone/>
            </a:pPr>
            <a:r>
              <a:rPr lang="en-US" dirty="0" err="1"/>
              <a:t>Föreningen</a:t>
            </a:r>
            <a:r>
              <a:rPr lang="en-US" dirty="0"/>
              <a:t> ser, </a:t>
            </a:r>
            <a:r>
              <a:rPr lang="en-US" dirty="0" err="1"/>
              <a:t>i</a:t>
            </a:r>
            <a:r>
              <a:rPr lang="en-US" dirty="0"/>
              <a:t> den </a:t>
            </a:r>
            <a:r>
              <a:rPr lang="en-US" dirty="0" err="1"/>
              <a:t>mån</a:t>
            </a:r>
            <a:r>
              <a:rPr lang="en-US" dirty="0"/>
              <a:t> det </a:t>
            </a:r>
            <a:r>
              <a:rPr lang="en-US" dirty="0" err="1"/>
              <a:t>är</a:t>
            </a:r>
            <a:r>
              <a:rPr lang="en-US" dirty="0"/>
              <a:t> </a:t>
            </a:r>
            <a:r>
              <a:rPr lang="en-US" dirty="0" err="1"/>
              <a:t>möjligt</a:t>
            </a:r>
            <a:r>
              <a:rPr lang="en-US" dirty="0"/>
              <a:t>, </a:t>
            </a:r>
            <a:r>
              <a:rPr lang="en-US" dirty="0" err="1"/>
              <a:t>att</a:t>
            </a:r>
            <a:r>
              <a:rPr lang="en-US" dirty="0"/>
              <a:t> </a:t>
            </a:r>
            <a:r>
              <a:rPr lang="en-US" dirty="0" err="1"/>
              <a:t>spelaren</a:t>
            </a:r>
            <a:r>
              <a:rPr lang="en-US" dirty="0"/>
              <a:t> </a:t>
            </a:r>
            <a:r>
              <a:rPr lang="en-US" dirty="0" err="1"/>
              <a:t>spelar</a:t>
            </a:r>
            <a:r>
              <a:rPr lang="en-US" dirty="0"/>
              <a:t> </a:t>
            </a:r>
            <a:r>
              <a:rPr lang="en-US" dirty="0" err="1"/>
              <a:t>färdigt</a:t>
            </a:r>
            <a:r>
              <a:rPr lang="en-US" dirty="0"/>
              <a:t> </a:t>
            </a:r>
            <a:r>
              <a:rPr lang="en-US" dirty="0" err="1"/>
              <a:t>säsongen</a:t>
            </a:r>
            <a:r>
              <a:rPr lang="en-US" dirty="0"/>
              <a:t> </a:t>
            </a:r>
            <a:r>
              <a:rPr lang="en-US" dirty="0" err="1"/>
              <a:t>i</a:t>
            </a:r>
            <a:r>
              <a:rPr lang="en-US" dirty="0"/>
              <a:t> </a:t>
            </a:r>
            <a:r>
              <a:rPr lang="en-US" dirty="0" err="1"/>
              <a:t>nuvarande</a:t>
            </a:r>
            <a:r>
              <a:rPr lang="en-US" dirty="0"/>
              <a:t> </a:t>
            </a:r>
            <a:r>
              <a:rPr lang="en-US" dirty="0" err="1"/>
              <a:t>klubb</a:t>
            </a:r>
            <a:r>
              <a:rPr lang="en-US" dirty="0"/>
              <a:t>, </a:t>
            </a:r>
            <a:r>
              <a:rPr lang="en-US" dirty="0" err="1"/>
              <a:t>innan</a:t>
            </a:r>
            <a:r>
              <a:rPr lang="en-US" dirty="0"/>
              <a:t> </a:t>
            </a:r>
            <a:r>
              <a:rPr lang="en-US" dirty="0" err="1"/>
              <a:t>en</a:t>
            </a:r>
            <a:r>
              <a:rPr lang="en-US" dirty="0"/>
              <a:t> </a:t>
            </a:r>
            <a:r>
              <a:rPr lang="en-US" dirty="0" err="1"/>
              <a:t>övergång</a:t>
            </a:r>
            <a:r>
              <a:rPr lang="en-US" dirty="0"/>
              <a:t> </a:t>
            </a:r>
            <a:r>
              <a:rPr lang="en-US" dirty="0" err="1"/>
              <a:t>påbörjas</a:t>
            </a:r>
            <a:r>
              <a:rPr lang="en-US" dirty="0"/>
              <a:t>. </a:t>
            </a:r>
          </a:p>
          <a:p>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3312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Träningsläger</a:t>
            </a:r>
            <a:endParaRPr lang="en-US" b="1" dirty="0"/>
          </a:p>
        </p:txBody>
      </p:sp>
      <p:sp>
        <p:nvSpPr>
          <p:cNvPr id="3" name="Content Placeholder 2"/>
          <p:cNvSpPr>
            <a:spLocks noGrp="1"/>
          </p:cNvSpPr>
          <p:nvPr>
            <p:ph idx="1"/>
          </p:nvPr>
        </p:nvSpPr>
        <p:spPr>
          <a:xfrm>
            <a:off x="838200" y="1825625"/>
            <a:ext cx="4609123" cy="4351338"/>
          </a:xfrm>
        </p:spPr>
        <p:txBody>
          <a:bodyPr>
            <a:normAutofit fontScale="92500" lnSpcReduction="20000"/>
          </a:bodyPr>
          <a:lstStyle/>
          <a:p>
            <a:pPr marL="0" indent="0">
              <a:buNone/>
            </a:pPr>
            <a:r>
              <a:rPr lang="en-US" dirty="0" err="1"/>
              <a:t>Träningsläger</a:t>
            </a:r>
            <a:r>
              <a:rPr lang="en-US" dirty="0"/>
              <a:t>/</a:t>
            </a:r>
            <a:r>
              <a:rPr lang="en-US" dirty="0" err="1"/>
              <a:t>träningsdag</a:t>
            </a:r>
            <a:r>
              <a:rPr lang="en-US" dirty="0"/>
              <a:t> </a:t>
            </a:r>
            <a:r>
              <a:rPr lang="en-US" dirty="0" err="1"/>
              <a:t>kan</a:t>
            </a:r>
            <a:r>
              <a:rPr lang="en-US" dirty="0"/>
              <a:t> </a:t>
            </a:r>
            <a:r>
              <a:rPr lang="en-US" dirty="0" err="1"/>
              <a:t>erbjudas</a:t>
            </a:r>
            <a:r>
              <a:rPr lang="en-US" dirty="0"/>
              <a:t> </a:t>
            </a:r>
            <a:r>
              <a:rPr lang="en-US" dirty="0" err="1"/>
              <a:t>från</a:t>
            </a:r>
            <a:r>
              <a:rPr lang="en-US" dirty="0"/>
              <a:t> 11 </a:t>
            </a:r>
            <a:r>
              <a:rPr lang="en-US" dirty="0" err="1"/>
              <a:t>års</a:t>
            </a:r>
            <a:r>
              <a:rPr lang="en-US" dirty="0"/>
              <a:t> </a:t>
            </a:r>
            <a:r>
              <a:rPr lang="en-US" dirty="0" err="1"/>
              <a:t>ålder</a:t>
            </a:r>
            <a:r>
              <a:rPr lang="en-US" dirty="0"/>
              <a:t>, </a:t>
            </a:r>
            <a:r>
              <a:rPr lang="en-US" dirty="0" err="1"/>
              <a:t>och</a:t>
            </a:r>
            <a:r>
              <a:rPr lang="en-US" dirty="0"/>
              <a:t> </a:t>
            </a:r>
            <a:r>
              <a:rPr lang="en-US" dirty="0" err="1"/>
              <a:t>då</a:t>
            </a:r>
            <a:r>
              <a:rPr lang="en-US" dirty="0"/>
              <a:t> </a:t>
            </a:r>
            <a:r>
              <a:rPr lang="en-US" dirty="0" err="1"/>
              <a:t>på</a:t>
            </a:r>
            <a:r>
              <a:rPr lang="en-US" dirty="0"/>
              <a:t> plats </a:t>
            </a:r>
            <a:r>
              <a:rPr lang="en-US" dirty="0" err="1"/>
              <a:t>i</a:t>
            </a:r>
            <a:r>
              <a:rPr lang="en-US" dirty="0"/>
              <a:t> </a:t>
            </a:r>
            <a:r>
              <a:rPr lang="en-US" dirty="0" err="1"/>
              <a:t>närområdet</a:t>
            </a:r>
            <a:r>
              <a:rPr lang="en-US" dirty="0"/>
              <a:t> </a:t>
            </a:r>
            <a:r>
              <a:rPr lang="en-US" dirty="0" err="1"/>
              <a:t>eller</a:t>
            </a:r>
            <a:r>
              <a:rPr lang="en-US" dirty="0"/>
              <a:t> </a:t>
            </a:r>
            <a:r>
              <a:rPr lang="en-US" dirty="0" err="1"/>
              <a:t>på</a:t>
            </a:r>
            <a:r>
              <a:rPr lang="en-US" dirty="0"/>
              <a:t> </a:t>
            </a:r>
            <a:r>
              <a:rPr lang="en-US" dirty="0" err="1"/>
              <a:t>Haga</a:t>
            </a:r>
            <a:r>
              <a:rPr lang="en-US" dirty="0"/>
              <a:t>.</a:t>
            </a:r>
          </a:p>
          <a:p>
            <a:pPr marL="0" indent="0">
              <a:buNone/>
            </a:pPr>
            <a:endParaRPr lang="en-US" dirty="0"/>
          </a:p>
          <a:p>
            <a:pPr marL="0" indent="0">
              <a:buNone/>
            </a:pPr>
            <a:r>
              <a:rPr lang="en-US" dirty="0" err="1"/>
              <a:t>Lagföräldrar</a:t>
            </a:r>
            <a:r>
              <a:rPr lang="en-US" dirty="0"/>
              <a:t> </a:t>
            </a:r>
            <a:r>
              <a:rPr lang="en-US" dirty="0" err="1"/>
              <a:t>förväntas</a:t>
            </a:r>
            <a:r>
              <a:rPr lang="en-US" dirty="0"/>
              <a:t> </a:t>
            </a:r>
            <a:r>
              <a:rPr lang="en-US" dirty="0" err="1"/>
              <a:t>hjälpa</a:t>
            </a:r>
            <a:r>
              <a:rPr lang="en-US" dirty="0"/>
              <a:t> till </a:t>
            </a:r>
            <a:r>
              <a:rPr lang="en-US" dirty="0" err="1"/>
              <a:t>och</a:t>
            </a:r>
            <a:r>
              <a:rPr lang="en-US" dirty="0"/>
              <a:t> </a:t>
            </a:r>
            <a:r>
              <a:rPr lang="en-US" dirty="0" err="1"/>
              <a:t>stötta</a:t>
            </a:r>
            <a:r>
              <a:rPr lang="en-US" dirty="0"/>
              <a:t> under </a:t>
            </a:r>
            <a:r>
              <a:rPr lang="en-US" dirty="0" err="1"/>
              <a:t>läger</a:t>
            </a:r>
            <a:r>
              <a:rPr lang="en-US" dirty="0"/>
              <a:t>.</a:t>
            </a:r>
          </a:p>
          <a:p>
            <a:pPr marL="0" indent="0">
              <a:buNone/>
            </a:pPr>
            <a:r>
              <a:rPr lang="en-US" dirty="0" err="1"/>
              <a:t>Laget</a:t>
            </a:r>
            <a:r>
              <a:rPr lang="en-US" dirty="0"/>
              <a:t> </a:t>
            </a:r>
            <a:r>
              <a:rPr lang="en-US" dirty="0" err="1"/>
              <a:t>betalar</a:t>
            </a:r>
            <a:r>
              <a:rPr lang="en-US" dirty="0"/>
              <a:t> </a:t>
            </a:r>
            <a:r>
              <a:rPr lang="en-US" dirty="0" err="1"/>
              <a:t>själva</a:t>
            </a:r>
            <a:r>
              <a:rPr lang="en-US" dirty="0"/>
              <a:t> </a:t>
            </a:r>
            <a:r>
              <a:rPr lang="en-US" dirty="0" err="1"/>
              <a:t>träningsläger</a:t>
            </a:r>
            <a:r>
              <a:rPr lang="en-US" dirty="0"/>
              <a:t> </a:t>
            </a:r>
            <a:r>
              <a:rPr lang="en-US" dirty="0" err="1"/>
              <a:t>från</a:t>
            </a:r>
            <a:r>
              <a:rPr lang="en-US" dirty="0"/>
              <a:t> </a:t>
            </a:r>
            <a:r>
              <a:rPr lang="en-US" dirty="0" err="1"/>
              <a:t>lagkassa</a:t>
            </a:r>
            <a:r>
              <a:rPr lang="en-US" dirty="0"/>
              <a:t>.</a:t>
            </a:r>
          </a:p>
          <a:p>
            <a:pPr marL="0" indent="0">
              <a:buNone/>
            </a:pPr>
            <a:endParaRPr lang="en-US" dirty="0"/>
          </a:p>
          <a:p>
            <a:pPr marL="0" indent="0">
              <a:buNone/>
            </a:pPr>
            <a:r>
              <a:rPr lang="en-US" dirty="0" err="1"/>
              <a:t>Fokus</a:t>
            </a:r>
            <a:r>
              <a:rPr lang="en-US" dirty="0"/>
              <a:t> </a:t>
            </a:r>
            <a:r>
              <a:rPr lang="en-US" dirty="0" err="1"/>
              <a:t>på</a:t>
            </a:r>
            <a:r>
              <a:rPr lang="en-US" dirty="0"/>
              <a:t> </a:t>
            </a:r>
            <a:r>
              <a:rPr lang="en-US" dirty="0" err="1"/>
              <a:t>träningsläger</a:t>
            </a:r>
            <a:r>
              <a:rPr lang="en-US" dirty="0"/>
              <a:t> </a:t>
            </a:r>
            <a:r>
              <a:rPr lang="en-US" dirty="0" err="1"/>
              <a:t>är</a:t>
            </a:r>
            <a:r>
              <a:rPr lang="en-US" dirty="0"/>
              <a:t> </a:t>
            </a:r>
            <a:r>
              <a:rPr lang="en-US" dirty="0" err="1"/>
              <a:t>att</a:t>
            </a:r>
            <a:r>
              <a:rPr lang="en-US" dirty="0"/>
              <a:t> ha </a:t>
            </a:r>
            <a:r>
              <a:rPr lang="en-US" dirty="0" err="1"/>
              <a:t>roligt</a:t>
            </a:r>
            <a:r>
              <a:rPr lang="en-US" dirty="0"/>
              <a:t> </a:t>
            </a:r>
            <a:r>
              <a:rPr lang="en-US" dirty="0" err="1"/>
              <a:t>som</a:t>
            </a:r>
            <a:r>
              <a:rPr lang="en-US" dirty="0"/>
              <a:t> </a:t>
            </a:r>
            <a:r>
              <a:rPr lang="en-US" dirty="0" err="1"/>
              <a:t>grupp</a:t>
            </a:r>
            <a:r>
              <a:rPr lang="en-US" dirty="0"/>
              <a:t> </a:t>
            </a:r>
            <a:r>
              <a:rPr lang="en-US" dirty="0" err="1"/>
              <a:t>och</a:t>
            </a:r>
            <a:r>
              <a:rPr lang="en-US" dirty="0"/>
              <a:t> </a:t>
            </a:r>
            <a:r>
              <a:rPr lang="en-US" dirty="0" err="1"/>
              <a:t>att</a:t>
            </a:r>
            <a:r>
              <a:rPr lang="en-US" dirty="0"/>
              <a:t> </a:t>
            </a:r>
            <a:r>
              <a:rPr lang="en-US" dirty="0" err="1"/>
              <a:t>alla</a:t>
            </a:r>
            <a:r>
              <a:rPr lang="en-US" dirty="0"/>
              <a:t> </a:t>
            </a:r>
            <a:r>
              <a:rPr lang="en-US" dirty="0" err="1"/>
              <a:t>spelare</a:t>
            </a:r>
            <a:r>
              <a:rPr lang="en-US" dirty="0"/>
              <a:t> </a:t>
            </a:r>
            <a:r>
              <a:rPr lang="en-US" dirty="0" err="1"/>
              <a:t>känner</a:t>
            </a:r>
            <a:r>
              <a:rPr lang="en-US" dirty="0"/>
              <a:t> sig </a:t>
            </a:r>
            <a:r>
              <a:rPr lang="en-US" dirty="0" err="1"/>
              <a:t>trygga</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25</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a:extLst>
              <a:ext uri="{FF2B5EF4-FFF2-40B4-BE49-F238E27FC236}">
                <a16:creationId xmlns:a16="http://schemas.microsoft.com/office/drawing/2014/main" id="{4D4F318E-009A-4DA5-8D78-FF1AD618329E}"/>
              </a:ext>
            </a:extLst>
          </p:cNvPr>
          <p:cNvSpPr txBox="1">
            <a:spLocks/>
          </p:cNvSpPr>
          <p:nvPr/>
        </p:nvSpPr>
        <p:spPr>
          <a:xfrm>
            <a:off x="6096000" y="1804744"/>
            <a:ext cx="47162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Wisingsö</a:t>
            </a:r>
            <a:r>
              <a:rPr lang="en-US" dirty="0"/>
              <a:t> </a:t>
            </a:r>
            <a:r>
              <a:rPr lang="en-US" dirty="0" err="1"/>
              <a:t>Hotell</a:t>
            </a:r>
            <a:r>
              <a:rPr lang="en-US" dirty="0"/>
              <a:t> &amp; </a:t>
            </a:r>
            <a:r>
              <a:rPr lang="en-US" dirty="0" err="1"/>
              <a:t>Konferens</a:t>
            </a:r>
            <a:endParaRPr lang="en-US" dirty="0"/>
          </a:p>
          <a:p>
            <a:pPr marL="0" indent="0">
              <a:buFont typeface="Arial" panose="020B0604020202020204" pitchFamily="34" charset="0"/>
              <a:buNone/>
            </a:pPr>
            <a:r>
              <a:rPr lang="en-US" dirty="0"/>
              <a:t>https://www.wisingso.se/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Kontaktperson</a:t>
            </a:r>
            <a:r>
              <a:rPr lang="en-US" dirty="0"/>
              <a:t>:</a:t>
            </a:r>
          </a:p>
          <a:p>
            <a:pPr marL="0" indent="0">
              <a:buFont typeface="Arial" panose="020B0604020202020204" pitchFamily="34" charset="0"/>
              <a:buNone/>
            </a:pPr>
            <a:r>
              <a:rPr lang="en-US" dirty="0" err="1"/>
              <a:t>Christoffer</a:t>
            </a:r>
            <a:r>
              <a:rPr lang="en-US" dirty="0"/>
              <a:t> </a:t>
            </a:r>
            <a:r>
              <a:rPr lang="en-US" dirty="0" err="1"/>
              <a:t>Israelsson</a:t>
            </a:r>
            <a:endParaRPr lang="en-US" dirty="0"/>
          </a:p>
          <a:p>
            <a:pPr marL="0" indent="0">
              <a:buFont typeface="Arial" panose="020B0604020202020204" pitchFamily="34" charset="0"/>
              <a:buNone/>
            </a:pPr>
            <a:r>
              <a:rPr lang="en-US" dirty="0"/>
              <a:t>christoffer@wisingso.se</a:t>
            </a:r>
          </a:p>
          <a:p>
            <a:pPr marL="0" indent="0">
              <a:buFont typeface="Arial" panose="020B0604020202020204" pitchFamily="34" charset="0"/>
              <a:buNone/>
            </a:pPr>
            <a:r>
              <a:rPr lang="en-US" dirty="0"/>
              <a:t>+46 733911030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2127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Andra</a:t>
            </a:r>
            <a:r>
              <a:rPr lang="en-US" b="1" dirty="0"/>
              <a:t> </a:t>
            </a:r>
            <a:r>
              <a:rPr lang="en-US" b="1" dirty="0" err="1"/>
              <a:t>idrotter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Generellt</a:t>
            </a:r>
            <a:r>
              <a:rPr lang="en-US" dirty="0"/>
              <a:t> </a:t>
            </a:r>
            <a:r>
              <a:rPr lang="en-US" dirty="0" err="1"/>
              <a:t>så</a:t>
            </a:r>
            <a:r>
              <a:rPr lang="en-US" dirty="0"/>
              <a:t> </a:t>
            </a:r>
            <a:r>
              <a:rPr lang="en-US" dirty="0" err="1"/>
              <a:t>uppmuntrar</a:t>
            </a:r>
            <a:r>
              <a:rPr lang="en-US" dirty="0"/>
              <a:t> </a:t>
            </a:r>
            <a:r>
              <a:rPr lang="en-US" dirty="0" err="1"/>
              <a:t>Haga</a:t>
            </a:r>
            <a:r>
              <a:rPr lang="en-US" dirty="0"/>
              <a:t> till </a:t>
            </a:r>
            <a:r>
              <a:rPr lang="en-US" dirty="0" err="1"/>
              <a:t>spelare</a:t>
            </a:r>
            <a:r>
              <a:rPr lang="en-US" dirty="0"/>
              <a:t> </a:t>
            </a:r>
            <a:r>
              <a:rPr lang="en-US" dirty="0" err="1"/>
              <a:t>att</a:t>
            </a:r>
            <a:r>
              <a:rPr lang="en-US" dirty="0"/>
              <a:t> </a:t>
            </a:r>
            <a:r>
              <a:rPr lang="en-US" dirty="0" err="1"/>
              <a:t>hålla</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det</a:t>
            </a:r>
            <a:r>
              <a:rPr lang="en-US" dirty="0"/>
              <a:t> </a:t>
            </a:r>
            <a:r>
              <a:rPr lang="en-US" dirty="0" err="1"/>
              <a:t>är</a:t>
            </a:r>
            <a:r>
              <a:rPr lang="en-US" dirty="0"/>
              <a:t> </a:t>
            </a:r>
            <a:r>
              <a:rPr lang="en-US" dirty="0" err="1"/>
              <a:t>möjligt</a:t>
            </a:r>
            <a:r>
              <a:rPr lang="en-US" dirty="0"/>
              <a:t>.</a:t>
            </a:r>
          </a:p>
          <a:p>
            <a:pPr marL="0" indent="0">
              <a:buNone/>
            </a:pPr>
            <a:endParaRPr lang="en-US" dirty="0"/>
          </a:p>
          <a:p>
            <a:pPr marL="0" indent="0">
              <a:buNone/>
            </a:pPr>
            <a:r>
              <a:rPr lang="en-US" dirty="0" err="1"/>
              <a:t>Haga</a:t>
            </a:r>
            <a:r>
              <a:rPr lang="en-US" dirty="0"/>
              <a:t> </a:t>
            </a:r>
            <a:r>
              <a:rPr lang="sv-SE" dirty="0"/>
              <a:t>rekommenderar</a:t>
            </a:r>
            <a:r>
              <a:rPr lang="en-US" dirty="0"/>
              <a:t> </a:t>
            </a:r>
            <a:r>
              <a:rPr lang="en-US" dirty="0" err="1"/>
              <a:t>att</a:t>
            </a:r>
            <a:r>
              <a:rPr lang="en-US" dirty="0"/>
              <a:t> </a:t>
            </a:r>
            <a:r>
              <a:rPr lang="en-US" dirty="0" err="1"/>
              <a:t>spelare</a:t>
            </a:r>
            <a:r>
              <a:rPr lang="en-US" dirty="0"/>
              <a:t> </a:t>
            </a:r>
            <a:r>
              <a:rPr lang="en-US" dirty="0" err="1"/>
              <a:t>som</a:t>
            </a:r>
            <a:r>
              <a:rPr lang="en-US" dirty="0"/>
              <a:t> </a:t>
            </a:r>
            <a:r>
              <a:rPr lang="en-US" dirty="0" err="1"/>
              <a:t>håller</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spelar</a:t>
            </a:r>
            <a:r>
              <a:rPr lang="en-US" dirty="0"/>
              <a:t> </a:t>
            </a:r>
            <a:r>
              <a:rPr lang="en-US" dirty="0" err="1"/>
              <a:t>färdigt</a:t>
            </a:r>
            <a:r>
              <a:rPr lang="en-US" dirty="0"/>
              <a:t> </a:t>
            </a:r>
            <a:r>
              <a:rPr lang="en-US" dirty="0" err="1"/>
              <a:t>respektive</a:t>
            </a:r>
            <a:r>
              <a:rPr lang="en-US" dirty="0"/>
              <a:t> </a:t>
            </a:r>
            <a:r>
              <a:rPr lang="en-US" dirty="0" err="1"/>
              <a:t>säsong</a:t>
            </a:r>
            <a:r>
              <a:rPr lang="en-US" dirty="0"/>
              <a:t>, </a:t>
            </a:r>
            <a:r>
              <a:rPr lang="en-US" dirty="0" err="1"/>
              <a:t>innan</a:t>
            </a:r>
            <a:r>
              <a:rPr lang="en-US" dirty="0"/>
              <a:t> </a:t>
            </a:r>
            <a:r>
              <a:rPr lang="en-US" dirty="0" err="1"/>
              <a:t>ny</a:t>
            </a:r>
            <a:r>
              <a:rPr lang="en-US" dirty="0"/>
              <a:t> </a:t>
            </a:r>
            <a:r>
              <a:rPr lang="en-US" dirty="0" err="1"/>
              <a:t>idrott</a:t>
            </a:r>
            <a:r>
              <a:rPr lang="en-US" dirty="0"/>
              <a:t> </a:t>
            </a:r>
            <a:r>
              <a:rPr lang="en-US" dirty="0" err="1"/>
              <a:t>påbörjas</a:t>
            </a:r>
            <a:r>
              <a:rPr lang="en-US" dirty="0"/>
              <a:t> (om </a:t>
            </a:r>
            <a:r>
              <a:rPr lang="en-US" dirty="0" err="1"/>
              <a:t>det</a:t>
            </a:r>
            <a:r>
              <a:rPr lang="en-US" dirty="0"/>
              <a:t> </a:t>
            </a:r>
            <a:r>
              <a:rPr lang="en-US" dirty="0" err="1"/>
              <a:t>uppstår</a:t>
            </a:r>
            <a:r>
              <a:rPr lang="en-US" dirty="0"/>
              <a:t> </a:t>
            </a:r>
            <a:r>
              <a:rPr lang="en-US" dirty="0" err="1"/>
              <a:t>krockar</a:t>
            </a:r>
            <a:r>
              <a:rPr lang="en-US" dirty="0"/>
              <a:t>).</a:t>
            </a:r>
          </a:p>
          <a:p>
            <a:pPr marL="0" indent="0">
              <a:buNone/>
            </a:pPr>
            <a:endParaRPr lang="en-US" dirty="0"/>
          </a:p>
          <a:p>
            <a:pPr marL="0" indent="0">
              <a:buNone/>
            </a:pPr>
            <a:r>
              <a:rPr lang="en-US" dirty="0"/>
              <a:t>Innan </a:t>
            </a:r>
            <a:r>
              <a:rPr lang="en-US" dirty="0" err="1"/>
              <a:t>vintersäsong</a:t>
            </a:r>
            <a:r>
              <a:rPr lang="en-US" dirty="0"/>
              <a:t> </a:t>
            </a:r>
            <a:r>
              <a:rPr lang="en-US" dirty="0" err="1"/>
              <a:t>så</a:t>
            </a:r>
            <a:r>
              <a:rPr lang="en-US" dirty="0"/>
              <a:t> </a:t>
            </a:r>
            <a:r>
              <a:rPr lang="en-US" dirty="0" err="1"/>
              <a:t>gör</a:t>
            </a:r>
            <a:r>
              <a:rPr lang="en-US" dirty="0"/>
              <a:t> </a:t>
            </a:r>
            <a:r>
              <a:rPr lang="en-US" dirty="0" err="1"/>
              <a:t>också</a:t>
            </a:r>
            <a:r>
              <a:rPr lang="en-US" dirty="0"/>
              <a:t> </a:t>
            </a:r>
            <a:r>
              <a:rPr lang="en-US" dirty="0" err="1"/>
              <a:t>en</a:t>
            </a:r>
            <a:r>
              <a:rPr lang="en-US" dirty="0"/>
              <a:t> </a:t>
            </a:r>
            <a:r>
              <a:rPr lang="en-US" dirty="0" err="1"/>
              <a:t>grov</a:t>
            </a:r>
            <a:r>
              <a:rPr lang="en-US" dirty="0"/>
              <a:t> </a:t>
            </a:r>
            <a:r>
              <a:rPr lang="en-US" dirty="0" err="1"/>
              <a:t>uppskattning</a:t>
            </a:r>
            <a:r>
              <a:rPr lang="en-US" dirty="0"/>
              <a:t> </a:t>
            </a:r>
            <a:r>
              <a:rPr lang="en-US" dirty="0" err="1"/>
              <a:t>hur</a:t>
            </a:r>
            <a:r>
              <a:rPr lang="en-US" dirty="0"/>
              <a:t> </a:t>
            </a:r>
            <a:r>
              <a:rPr lang="en-US" dirty="0" err="1"/>
              <a:t>många</a:t>
            </a:r>
            <a:r>
              <a:rPr lang="en-US" dirty="0"/>
              <a:t> </a:t>
            </a:r>
            <a:r>
              <a:rPr lang="en-US" dirty="0" err="1"/>
              <a:t>varje</a:t>
            </a:r>
            <a:r>
              <a:rPr lang="en-US" dirty="0"/>
              <a:t> lag </a:t>
            </a:r>
            <a:r>
              <a:rPr lang="en-US" dirty="0" err="1"/>
              <a:t>kommer</a:t>
            </a:r>
            <a:r>
              <a:rPr lang="en-US" dirty="0"/>
              <a:t> </a:t>
            </a:r>
            <a:r>
              <a:rPr lang="en-US" dirty="0" err="1"/>
              <a:t>vara</a:t>
            </a:r>
            <a:r>
              <a:rPr lang="en-US" dirty="0"/>
              <a:t> </a:t>
            </a:r>
            <a:r>
              <a:rPr lang="en-US" dirty="0" err="1"/>
              <a:t>på</a:t>
            </a:r>
            <a:r>
              <a:rPr lang="en-US" dirty="0"/>
              <a:t> </a:t>
            </a:r>
            <a:r>
              <a:rPr lang="en-US" dirty="0" err="1"/>
              <a:t>träningarna</a:t>
            </a:r>
            <a:r>
              <a:rPr lang="en-US" dirty="0"/>
              <a:t>, </a:t>
            </a:r>
            <a:r>
              <a:rPr lang="en-US" dirty="0" err="1"/>
              <a:t>så</a:t>
            </a:r>
            <a:r>
              <a:rPr lang="en-US" dirty="0"/>
              <a:t> </a:t>
            </a:r>
            <a:r>
              <a:rPr lang="en-US" dirty="0" err="1"/>
              <a:t>ev</a:t>
            </a:r>
            <a:r>
              <a:rPr lang="en-US" dirty="0"/>
              <a:t>. </a:t>
            </a:r>
            <a:r>
              <a:rPr lang="en-US" dirty="0" err="1"/>
              <a:t>träning</a:t>
            </a:r>
            <a:r>
              <a:rPr lang="en-US" dirty="0"/>
              <a:t> med </a:t>
            </a:r>
            <a:r>
              <a:rPr lang="en-US" dirty="0" err="1"/>
              <a:t>andra</a:t>
            </a:r>
            <a:r>
              <a:rPr lang="en-US" dirty="0"/>
              <a:t> lag </a:t>
            </a:r>
            <a:r>
              <a:rPr lang="en-US" dirty="0" err="1"/>
              <a:t>kan</a:t>
            </a:r>
            <a:r>
              <a:rPr lang="en-US" dirty="0"/>
              <a:t> </a:t>
            </a:r>
            <a:r>
              <a:rPr lang="en-US" dirty="0" err="1"/>
              <a:t>samköras</a:t>
            </a:r>
            <a:r>
              <a:rPr lang="en-US" dirty="0"/>
              <a:t> </a:t>
            </a:r>
            <a:r>
              <a:rPr lang="en-US" dirty="0" err="1"/>
              <a:t>för</a:t>
            </a:r>
            <a:r>
              <a:rPr lang="en-US" dirty="0"/>
              <a:t> </a:t>
            </a:r>
            <a:r>
              <a:rPr lang="en-US" dirty="0" err="1"/>
              <a:t>att</a:t>
            </a:r>
            <a:r>
              <a:rPr lang="en-US" dirty="0"/>
              <a:t> </a:t>
            </a:r>
            <a:r>
              <a:rPr lang="en-US" dirty="0" err="1"/>
              <a:t>undvika</a:t>
            </a:r>
            <a:r>
              <a:rPr lang="en-US" dirty="0"/>
              <a:t> </a:t>
            </a:r>
            <a:r>
              <a:rPr lang="en-US" dirty="0" err="1"/>
              <a:t>tomma</a:t>
            </a:r>
            <a:r>
              <a:rPr lang="en-US" dirty="0"/>
              <a:t> </a:t>
            </a:r>
            <a:r>
              <a:rPr lang="en-US" dirty="0" err="1"/>
              <a:t>träningslokaler</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26538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Belastningsregister</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Samtliga</a:t>
            </a:r>
            <a:r>
              <a:rPr lang="en-US" dirty="0"/>
              <a:t> </a:t>
            </a:r>
            <a:r>
              <a:rPr lang="en-US" dirty="0" err="1"/>
              <a:t>ledare</a:t>
            </a:r>
            <a:r>
              <a:rPr lang="en-US" dirty="0"/>
              <a:t>, med </a:t>
            </a:r>
            <a:r>
              <a:rPr lang="en-US" dirty="0" err="1"/>
              <a:t>kontakt</a:t>
            </a:r>
            <a:r>
              <a:rPr lang="en-US" dirty="0"/>
              <a:t> till </a:t>
            </a:r>
            <a:r>
              <a:rPr lang="en-US" dirty="0" err="1"/>
              <a:t>spelare</a:t>
            </a:r>
            <a:r>
              <a:rPr lang="en-US" dirty="0"/>
              <a:t> under 18 </a:t>
            </a:r>
            <a:r>
              <a:rPr lang="en-US" dirty="0" err="1"/>
              <a:t>år</a:t>
            </a:r>
            <a:r>
              <a:rPr lang="en-US" dirty="0"/>
              <a:t>, ska visa </a:t>
            </a:r>
            <a:r>
              <a:rPr lang="en-US" dirty="0" err="1"/>
              <a:t>upp</a:t>
            </a:r>
            <a:r>
              <a:rPr lang="en-US" dirty="0"/>
              <a:t> </a:t>
            </a:r>
            <a:r>
              <a:rPr lang="en-US" dirty="0" err="1"/>
              <a:t>en</a:t>
            </a:r>
            <a:r>
              <a:rPr lang="en-US" dirty="0"/>
              <a:t> </a:t>
            </a:r>
            <a:r>
              <a:rPr lang="en-US" dirty="0" err="1"/>
              <a:t>utdrag</a:t>
            </a:r>
            <a:r>
              <a:rPr lang="en-US" dirty="0"/>
              <a:t> </a:t>
            </a:r>
            <a:r>
              <a:rPr lang="en-US" dirty="0" err="1"/>
              <a:t>belastningsregistret</a:t>
            </a:r>
            <a:r>
              <a:rPr lang="en-US" dirty="0"/>
              <a:t> </a:t>
            </a:r>
            <a:r>
              <a:rPr lang="en-US" dirty="0" err="1"/>
              <a:t>vartannat</a:t>
            </a:r>
            <a:r>
              <a:rPr lang="en-US" dirty="0"/>
              <a:t> </a:t>
            </a:r>
            <a:r>
              <a:rPr lang="en-US" dirty="0" err="1"/>
              <a:t>år</a:t>
            </a:r>
            <a:r>
              <a:rPr lang="en-US" dirty="0"/>
              <a:t>.</a:t>
            </a:r>
          </a:p>
          <a:p>
            <a:pPr marL="0" indent="0">
              <a:buNone/>
            </a:pPr>
            <a:endParaRPr lang="sv-SE" dirty="0"/>
          </a:p>
          <a:p>
            <a:pPr marL="0" indent="0">
              <a:buNone/>
            </a:pPr>
            <a:r>
              <a:rPr lang="sv-SE" dirty="0"/>
              <a:t>Utdraget visar endast grova brott; mord, dråp, grov misshandel, människorov, sexualbrott, barnpornografibrott eller grovt rån.</a:t>
            </a:r>
            <a:endParaRPr lang="en-US" dirty="0"/>
          </a:p>
          <a:p>
            <a:pPr marL="0" indent="0">
              <a:buNone/>
            </a:pPr>
            <a:endParaRPr lang="en-US" dirty="0"/>
          </a:p>
          <a:p>
            <a:pPr marL="0" indent="0">
              <a:buNone/>
            </a:pPr>
            <a:r>
              <a:rPr lang="en-US" dirty="0"/>
              <a:t>Brevet </a:t>
            </a:r>
            <a:r>
              <a:rPr lang="en-US" dirty="0" err="1"/>
              <a:t>kan</a:t>
            </a:r>
            <a:r>
              <a:rPr lang="en-US" dirty="0"/>
              <a:t> </a:t>
            </a:r>
            <a:r>
              <a:rPr lang="en-US" dirty="0" err="1"/>
              <a:t>öppnas</a:t>
            </a:r>
            <a:r>
              <a:rPr lang="en-US" dirty="0"/>
              <a:t> </a:t>
            </a:r>
            <a:r>
              <a:rPr lang="en-US" dirty="0" err="1"/>
              <a:t>av</a:t>
            </a:r>
            <a:r>
              <a:rPr lang="en-US" dirty="0"/>
              <a:t> </a:t>
            </a:r>
            <a:r>
              <a:rPr lang="en-US" dirty="0" err="1"/>
              <a:t>ledare</a:t>
            </a:r>
            <a:r>
              <a:rPr lang="en-US" dirty="0"/>
              <a:t> </a:t>
            </a:r>
            <a:r>
              <a:rPr lang="en-US" dirty="0" err="1"/>
              <a:t>själv</a:t>
            </a:r>
            <a:r>
              <a:rPr lang="en-US" dirty="0"/>
              <a:t>, men </a:t>
            </a:r>
            <a:r>
              <a:rPr lang="en-US" dirty="0" err="1"/>
              <a:t>ska</a:t>
            </a:r>
            <a:r>
              <a:rPr lang="en-US" dirty="0"/>
              <a:t> visas/</a:t>
            </a:r>
            <a:r>
              <a:rPr lang="en-US" dirty="0" err="1"/>
              <a:t>skickas</a:t>
            </a:r>
            <a:r>
              <a:rPr lang="en-US" dirty="0"/>
              <a:t> till </a:t>
            </a:r>
            <a:r>
              <a:rPr lang="en-US" dirty="0" err="1"/>
              <a:t>adminstratör</a:t>
            </a:r>
            <a:r>
              <a:rPr lang="en-US" dirty="0"/>
              <a:t> </a:t>
            </a:r>
            <a:r>
              <a:rPr lang="en-US" dirty="0" err="1"/>
              <a:t>inom</a:t>
            </a:r>
            <a:r>
              <a:rPr lang="en-US" dirty="0"/>
              <a:t> </a:t>
            </a:r>
            <a:r>
              <a:rPr lang="en-US" dirty="0" err="1"/>
              <a:t>styrelse</a:t>
            </a:r>
            <a:r>
              <a:rPr lang="en-US" dirty="0"/>
              <a:t> </a:t>
            </a:r>
            <a:r>
              <a:rPr lang="en-US" dirty="0" err="1"/>
              <a:t>så</a:t>
            </a:r>
            <a:r>
              <a:rPr lang="en-US" dirty="0"/>
              <a:t> </a:t>
            </a:r>
            <a:r>
              <a:rPr lang="en-US" dirty="0" err="1"/>
              <a:t>denne</a:t>
            </a:r>
            <a:r>
              <a:rPr lang="en-US" dirty="0"/>
              <a:t> </a:t>
            </a:r>
            <a:r>
              <a:rPr lang="en-US" dirty="0" err="1"/>
              <a:t>kan</a:t>
            </a:r>
            <a:r>
              <a:rPr lang="en-US" dirty="0"/>
              <a:t> </a:t>
            </a:r>
            <a:r>
              <a:rPr lang="en-US" dirty="0" err="1"/>
              <a:t>registrera</a:t>
            </a:r>
            <a:r>
              <a:rPr lang="en-US" dirty="0"/>
              <a:t> </a:t>
            </a:r>
            <a:r>
              <a:rPr lang="en-US" dirty="0" err="1"/>
              <a:t>i</a:t>
            </a:r>
            <a:r>
              <a:rPr lang="en-US" dirty="0"/>
              <a:t> </a:t>
            </a:r>
            <a:r>
              <a:rPr lang="en-US" dirty="0" err="1"/>
              <a:t>medlemsregister</a:t>
            </a:r>
            <a:r>
              <a:rPr lang="en-US" dirty="0"/>
              <a:t>.</a:t>
            </a:r>
          </a:p>
          <a:p>
            <a:pPr marL="0" indent="0">
              <a:buNone/>
            </a:pPr>
            <a:endParaRPr lang="en-US" dirty="0"/>
          </a:p>
          <a:p>
            <a:pPr marL="0" indent="0">
              <a:buNone/>
            </a:pPr>
            <a:r>
              <a:rPr lang="en-US" dirty="0"/>
              <a:t>Om </a:t>
            </a:r>
            <a:r>
              <a:rPr lang="en-US" dirty="0" err="1"/>
              <a:t>föreningen</a:t>
            </a:r>
            <a:r>
              <a:rPr lang="en-US" dirty="0"/>
              <a:t> </a:t>
            </a:r>
            <a:r>
              <a:rPr lang="en-US" dirty="0" err="1"/>
              <a:t>inte</a:t>
            </a:r>
            <a:r>
              <a:rPr lang="en-US" dirty="0"/>
              <a:t> </a:t>
            </a:r>
            <a:r>
              <a:rPr lang="en-US" dirty="0" err="1"/>
              <a:t>mottagit</a:t>
            </a:r>
            <a:r>
              <a:rPr lang="en-US" dirty="0"/>
              <a:t> </a:t>
            </a:r>
            <a:r>
              <a:rPr lang="en-US" dirty="0" err="1"/>
              <a:t>brev</a:t>
            </a:r>
            <a:r>
              <a:rPr lang="en-US" dirty="0"/>
              <a:t> </a:t>
            </a:r>
            <a:r>
              <a:rPr lang="en-US" dirty="0" err="1"/>
              <a:t>inom</a:t>
            </a:r>
            <a:r>
              <a:rPr lang="en-US" dirty="0"/>
              <a:t> 4 </a:t>
            </a:r>
            <a:r>
              <a:rPr lang="en-US" dirty="0" err="1"/>
              <a:t>veckor</a:t>
            </a:r>
            <a:r>
              <a:rPr lang="en-US" dirty="0"/>
              <a:t>, </a:t>
            </a:r>
            <a:r>
              <a:rPr lang="en-US" dirty="0" err="1"/>
              <a:t>skickas</a:t>
            </a:r>
            <a:r>
              <a:rPr lang="en-US" dirty="0"/>
              <a:t> </a:t>
            </a:r>
            <a:r>
              <a:rPr lang="en-US" dirty="0" err="1"/>
              <a:t>en</a:t>
            </a:r>
            <a:r>
              <a:rPr lang="en-US" dirty="0"/>
              <a:t> </a:t>
            </a:r>
            <a:r>
              <a:rPr lang="en-US" dirty="0" err="1"/>
              <a:t>påminnelse</a:t>
            </a:r>
            <a:r>
              <a:rPr lang="en-US" dirty="0"/>
              <a:t>.</a:t>
            </a:r>
          </a:p>
          <a:p>
            <a:pPr marL="0" indent="0">
              <a:buNone/>
            </a:pPr>
            <a:r>
              <a:rPr lang="en-US" dirty="0" err="1"/>
              <a:t>Efter</a:t>
            </a:r>
            <a:r>
              <a:rPr lang="en-US" dirty="0"/>
              <a:t> </a:t>
            </a:r>
            <a:r>
              <a:rPr lang="en-US" dirty="0" err="1"/>
              <a:t>ytterligare</a:t>
            </a:r>
            <a:r>
              <a:rPr lang="en-US" dirty="0"/>
              <a:t> 2 </a:t>
            </a:r>
            <a:r>
              <a:rPr lang="en-US" dirty="0" err="1"/>
              <a:t>veckor</a:t>
            </a:r>
            <a:r>
              <a:rPr lang="en-US" dirty="0"/>
              <a:t> </a:t>
            </a:r>
            <a:r>
              <a:rPr lang="en-US" dirty="0" err="1"/>
              <a:t>så</a:t>
            </a:r>
            <a:r>
              <a:rPr lang="en-US" dirty="0"/>
              <a:t> </a:t>
            </a:r>
            <a:r>
              <a:rPr lang="en-US" dirty="0" err="1"/>
              <a:t>tas</a:t>
            </a:r>
            <a:r>
              <a:rPr lang="en-US" dirty="0"/>
              <a:t> </a:t>
            </a:r>
            <a:r>
              <a:rPr lang="en-US" dirty="0" err="1"/>
              <a:t>beslut</a:t>
            </a:r>
            <a:r>
              <a:rPr lang="en-US" dirty="0"/>
              <a:t> av </a:t>
            </a:r>
            <a:r>
              <a:rPr lang="en-US" dirty="0" err="1"/>
              <a:t>styrelse</a:t>
            </a:r>
            <a:r>
              <a:rPr lang="en-US" dirty="0"/>
              <a:t> </a:t>
            </a:r>
            <a:r>
              <a:rPr lang="en-US" dirty="0" err="1"/>
              <a:t>att</a:t>
            </a:r>
            <a:r>
              <a:rPr lang="en-US" dirty="0"/>
              <a:t> </a:t>
            </a:r>
            <a:r>
              <a:rPr lang="en-US" dirty="0" err="1"/>
              <a:t>utesluta</a:t>
            </a:r>
            <a:r>
              <a:rPr lang="en-US" dirty="0"/>
              <a:t> </a:t>
            </a:r>
            <a:r>
              <a:rPr lang="en-US" dirty="0" err="1"/>
              <a:t>ledare</a:t>
            </a:r>
            <a:r>
              <a:rPr lang="en-US" dirty="0"/>
              <a:t> </a:t>
            </a:r>
            <a:r>
              <a:rPr lang="en-US" dirty="0" err="1"/>
              <a:t>från</a:t>
            </a:r>
            <a:r>
              <a:rPr lang="en-US" dirty="0"/>
              <a:t> </a:t>
            </a:r>
            <a:r>
              <a:rPr lang="en-US" dirty="0" err="1"/>
              <a:t>föreningen</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5624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Träningskläder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Haga</a:t>
            </a:r>
            <a:r>
              <a:rPr lang="en-US" dirty="0"/>
              <a:t> </a:t>
            </a:r>
            <a:r>
              <a:rPr lang="en-US" dirty="0" err="1"/>
              <a:t>har</a:t>
            </a:r>
            <a:r>
              <a:rPr lang="en-US" dirty="0"/>
              <a:t> </a:t>
            </a:r>
            <a:r>
              <a:rPr lang="en-US" dirty="0" err="1"/>
              <a:t>samarbete</a:t>
            </a:r>
            <a:r>
              <a:rPr lang="en-US" dirty="0"/>
              <a:t> med Intersport </a:t>
            </a:r>
            <a:r>
              <a:rPr lang="en-US" dirty="0" err="1"/>
              <a:t>som</a:t>
            </a:r>
            <a:r>
              <a:rPr lang="en-US" dirty="0"/>
              <a:t> </a:t>
            </a:r>
            <a:r>
              <a:rPr lang="en-US" dirty="0" err="1"/>
              <a:t>tillhanadahåller</a:t>
            </a:r>
            <a:r>
              <a:rPr lang="en-US" dirty="0"/>
              <a:t> </a:t>
            </a:r>
            <a:r>
              <a:rPr lang="en-US" dirty="0" err="1"/>
              <a:t>träningskläder</a:t>
            </a:r>
            <a:r>
              <a:rPr lang="en-US" dirty="0"/>
              <a:t> till </a:t>
            </a:r>
            <a:r>
              <a:rPr lang="en-US" dirty="0" err="1"/>
              <a:t>ledare</a:t>
            </a:r>
            <a:r>
              <a:rPr lang="en-US" dirty="0"/>
              <a:t> </a:t>
            </a:r>
            <a:r>
              <a:rPr lang="en-US" dirty="0" err="1"/>
              <a:t>och</a:t>
            </a:r>
            <a:r>
              <a:rPr lang="en-US" dirty="0"/>
              <a:t> </a:t>
            </a:r>
            <a:r>
              <a:rPr lang="en-US" dirty="0" err="1"/>
              <a:t>spelare</a:t>
            </a:r>
            <a:r>
              <a:rPr lang="en-US" dirty="0"/>
              <a:t> till bra </a:t>
            </a:r>
            <a:r>
              <a:rPr lang="en-US" dirty="0" err="1"/>
              <a:t>priser</a:t>
            </a:r>
            <a:r>
              <a:rPr lang="en-US" dirty="0"/>
              <a:t>.</a:t>
            </a:r>
          </a:p>
          <a:p>
            <a:pPr marL="0" indent="0">
              <a:buNone/>
            </a:pPr>
            <a:endParaRPr lang="en-US" dirty="0"/>
          </a:p>
          <a:p>
            <a:pPr marL="0" indent="0">
              <a:buNone/>
            </a:pPr>
            <a:r>
              <a:rPr lang="en-US" dirty="0" err="1"/>
              <a:t>Det</a:t>
            </a:r>
            <a:r>
              <a:rPr lang="en-US" dirty="0"/>
              <a:t> </a:t>
            </a:r>
            <a:r>
              <a:rPr lang="en-US" dirty="0" err="1"/>
              <a:t>går</a:t>
            </a:r>
            <a:r>
              <a:rPr lang="en-US" dirty="0"/>
              <a:t> </a:t>
            </a:r>
            <a:r>
              <a:rPr lang="en-US" dirty="0" err="1"/>
              <a:t>också</a:t>
            </a:r>
            <a:r>
              <a:rPr lang="en-US" dirty="0"/>
              <a:t> </a:t>
            </a:r>
            <a:r>
              <a:rPr lang="en-US" dirty="0" err="1"/>
              <a:t>att</a:t>
            </a:r>
            <a:r>
              <a:rPr lang="en-US" dirty="0"/>
              <a:t> </a:t>
            </a:r>
            <a:r>
              <a:rPr lang="en-US" dirty="0" err="1"/>
              <a:t>beställa</a:t>
            </a:r>
            <a:r>
              <a:rPr lang="en-US" dirty="0"/>
              <a:t> </a:t>
            </a:r>
            <a:r>
              <a:rPr lang="en-US" dirty="0" err="1"/>
              <a:t>dessa</a:t>
            </a:r>
            <a:r>
              <a:rPr lang="en-US" dirty="0"/>
              <a:t> </a:t>
            </a:r>
            <a:r>
              <a:rPr lang="en-US" dirty="0" err="1"/>
              <a:t>träningskläder</a:t>
            </a:r>
            <a:r>
              <a:rPr lang="en-US" dirty="0"/>
              <a:t> online, </a:t>
            </a:r>
            <a:r>
              <a:rPr lang="en-US" dirty="0" err="1"/>
              <a:t>på</a:t>
            </a:r>
            <a:r>
              <a:rPr lang="en-US" dirty="0"/>
              <a:t> </a:t>
            </a:r>
            <a:r>
              <a:rPr lang="en-US" dirty="0" err="1"/>
              <a:t>intersports</a:t>
            </a:r>
            <a:r>
              <a:rPr lang="en-US" dirty="0"/>
              <a:t> </a:t>
            </a:r>
            <a:r>
              <a:rPr lang="en-US" dirty="0" err="1"/>
              <a:t>hemsida</a:t>
            </a:r>
            <a:r>
              <a:rPr lang="en-US" dirty="0"/>
              <a:t>. </a:t>
            </a:r>
          </a:p>
          <a:p>
            <a:pPr marL="0" indent="0">
              <a:buNone/>
            </a:pPr>
            <a:endParaRPr lang="en-US" dirty="0"/>
          </a:p>
          <a:p>
            <a:pPr marL="0" indent="0">
              <a:buNone/>
            </a:pPr>
            <a:r>
              <a:rPr lang="en-US" dirty="0" err="1"/>
              <a:t>Det</a:t>
            </a:r>
            <a:r>
              <a:rPr lang="en-US" dirty="0"/>
              <a:t> </a:t>
            </a:r>
            <a:r>
              <a:rPr lang="en-US" dirty="0" err="1"/>
              <a:t>handlar</a:t>
            </a:r>
            <a:r>
              <a:rPr lang="en-US" dirty="0"/>
              <a:t> om </a:t>
            </a:r>
            <a:r>
              <a:rPr lang="en-US" dirty="0" err="1"/>
              <a:t>vindsställ</a:t>
            </a:r>
            <a:r>
              <a:rPr lang="en-US" dirty="0"/>
              <a:t>, t-shirts, shorts, </a:t>
            </a:r>
            <a:r>
              <a:rPr lang="en-US" dirty="0" err="1"/>
              <a:t>strumpor</a:t>
            </a:r>
            <a:r>
              <a:rPr lang="en-US" dirty="0"/>
              <a:t>, </a:t>
            </a:r>
            <a:r>
              <a:rPr lang="en-US" dirty="0" err="1"/>
              <a:t>mjukoveraller</a:t>
            </a:r>
            <a:r>
              <a:rPr lang="en-US" dirty="0"/>
              <a:t>, </a:t>
            </a:r>
            <a:r>
              <a:rPr lang="en-US" dirty="0" err="1"/>
              <a:t>väskor</a:t>
            </a:r>
            <a:r>
              <a:rPr lang="en-US" dirty="0"/>
              <a:t> etc. </a:t>
            </a:r>
            <a:r>
              <a:rPr lang="en-US" dirty="0" err="1"/>
              <a:t>som</a:t>
            </a:r>
            <a:r>
              <a:rPr lang="en-US" dirty="0"/>
              <a:t> man </a:t>
            </a:r>
            <a:r>
              <a:rPr lang="en-US" dirty="0" err="1"/>
              <a:t>kan</a:t>
            </a:r>
            <a:r>
              <a:rPr lang="en-US" dirty="0"/>
              <a:t> </a:t>
            </a:r>
            <a:r>
              <a:rPr lang="en-US" dirty="0" err="1"/>
              <a:t>köpa</a:t>
            </a:r>
            <a:r>
              <a:rPr lang="en-US" dirty="0"/>
              <a:t> med </a:t>
            </a:r>
            <a:r>
              <a:rPr lang="en-US" dirty="0" err="1"/>
              <a:t>Hagas</a:t>
            </a:r>
            <a:r>
              <a:rPr lang="en-US" dirty="0"/>
              <a:t> </a:t>
            </a:r>
            <a:r>
              <a:rPr lang="en-US" dirty="0" err="1"/>
              <a:t>klubbmärke</a:t>
            </a:r>
            <a:r>
              <a:rPr lang="en-US" dirty="0"/>
              <a:t> </a:t>
            </a:r>
            <a:r>
              <a:rPr lang="en-US" dirty="0" err="1"/>
              <a:t>tryckt</a:t>
            </a:r>
            <a:r>
              <a:rPr lang="en-US" dirty="0"/>
              <a:t> </a:t>
            </a:r>
            <a:r>
              <a:rPr lang="en-US" dirty="0" err="1"/>
              <a:t>på</a:t>
            </a:r>
            <a:r>
              <a:rPr lang="en-US" dirty="0"/>
              <a:t>. </a:t>
            </a:r>
            <a:r>
              <a:rPr lang="en-US" dirty="0" err="1"/>
              <a:t>Det</a:t>
            </a:r>
            <a:r>
              <a:rPr lang="en-US" dirty="0"/>
              <a:t> </a:t>
            </a:r>
            <a:r>
              <a:rPr lang="en-US" dirty="0" err="1"/>
              <a:t>är</a:t>
            </a:r>
            <a:r>
              <a:rPr lang="en-US" dirty="0"/>
              <a:t> </a:t>
            </a:r>
            <a:r>
              <a:rPr lang="en-US" dirty="0" err="1"/>
              <a:t>rabatterade</a:t>
            </a:r>
            <a:r>
              <a:rPr lang="en-US" dirty="0"/>
              <a:t> </a:t>
            </a:r>
            <a:r>
              <a:rPr lang="en-US" dirty="0" err="1"/>
              <a:t>priser</a:t>
            </a:r>
            <a:r>
              <a:rPr lang="en-US" dirty="0"/>
              <a:t> </a:t>
            </a:r>
            <a:r>
              <a:rPr lang="en-US" dirty="0" err="1"/>
              <a:t>och</a:t>
            </a:r>
            <a:r>
              <a:rPr lang="en-US" dirty="0"/>
              <a:t> </a:t>
            </a:r>
            <a:r>
              <a:rPr lang="en-US" dirty="0" err="1"/>
              <a:t>klubbmärket</a:t>
            </a:r>
            <a:r>
              <a:rPr lang="en-US" dirty="0"/>
              <a:t> </a:t>
            </a:r>
            <a:r>
              <a:rPr lang="en-US" dirty="0" err="1"/>
              <a:t>ingår</a:t>
            </a:r>
            <a:r>
              <a:rPr lang="en-US" dirty="0"/>
              <a:t> </a:t>
            </a:r>
            <a:r>
              <a:rPr lang="en-US" dirty="0" err="1"/>
              <a:t>som</a:t>
            </a:r>
            <a:r>
              <a:rPr lang="en-US" dirty="0"/>
              <a:t> </a:t>
            </a:r>
            <a:r>
              <a:rPr lang="en-US" dirty="0" err="1"/>
              <a:t>tryck</a:t>
            </a:r>
            <a:r>
              <a:rPr lang="en-US" dirty="0"/>
              <a:t> men sedan </a:t>
            </a:r>
            <a:r>
              <a:rPr lang="en-US" dirty="0" err="1"/>
              <a:t>kan</a:t>
            </a:r>
            <a:r>
              <a:rPr lang="en-US" dirty="0"/>
              <a:t> man </a:t>
            </a:r>
            <a:r>
              <a:rPr lang="en-US" dirty="0" err="1"/>
              <a:t>även</a:t>
            </a:r>
            <a:r>
              <a:rPr lang="en-US" dirty="0"/>
              <a:t> </a:t>
            </a:r>
            <a:r>
              <a:rPr lang="en-US" dirty="0" err="1"/>
              <a:t>köpa</a:t>
            </a:r>
            <a:r>
              <a:rPr lang="en-US" dirty="0"/>
              <a:t> till </a:t>
            </a:r>
            <a:r>
              <a:rPr lang="en-US" dirty="0" err="1"/>
              <a:t>tryck</a:t>
            </a:r>
            <a:r>
              <a:rPr lang="en-US" dirty="0"/>
              <a:t> med </a:t>
            </a:r>
            <a:r>
              <a:rPr lang="en-US" dirty="0" err="1"/>
              <a:t>namn</a:t>
            </a:r>
            <a:r>
              <a:rPr lang="en-US" dirty="0"/>
              <a:t> om man </a:t>
            </a:r>
            <a:r>
              <a:rPr lang="en-US" dirty="0" err="1"/>
              <a:t>vill</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28</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34015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sv-SE" sz="2900" dirty="0">
                <a:solidFill>
                  <a:srgbClr val="222222"/>
                </a:solidFill>
              </a:rPr>
              <a:t>I alla småländska serier, från 10 år upp till veteran, ska hemmaföreningen utse en matchvärd </a:t>
            </a:r>
            <a:r>
              <a:rPr lang="sv-SE" sz="2900" u="sng" dirty="0">
                <a:solidFill>
                  <a:srgbClr val="222222"/>
                </a:solidFill>
              </a:rPr>
              <a:t>inför säsongens första hemmamatch.</a:t>
            </a:r>
          </a:p>
          <a:p>
            <a:pPr marL="0" indent="0" algn="l" rtl="0">
              <a:buNone/>
            </a:pPr>
            <a:endParaRPr lang="sv-SE" b="0" i="0" dirty="0">
              <a:solidFill>
                <a:srgbClr val="222222"/>
              </a:solidFill>
              <a:effectLst/>
            </a:endParaRPr>
          </a:p>
          <a:p>
            <a:pPr marL="0" indent="0" algn="l" rtl="0">
              <a:buNone/>
            </a:pPr>
            <a:r>
              <a:rPr lang="sv-SE" b="0" i="0" dirty="0">
                <a:solidFill>
                  <a:srgbClr val="222222"/>
                </a:solidFill>
                <a:effectLst/>
              </a:rPr>
              <a:t>MANUAL MATCHVÄRD:</a:t>
            </a:r>
          </a:p>
          <a:p>
            <a:pPr marL="514350" indent="-514350" algn="l" rtl="0">
              <a:buAutoNum type="arabicPeriod"/>
            </a:pPr>
            <a:r>
              <a:rPr lang="sv-SE" b="0" i="0" dirty="0">
                <a:solidFill>
                  <a:srgbClr val="222222"/>
                </a:solidFill>
                <a:effectLst/>
              </a:rPr>
              <a:t>Föreningen utser en matchvärd till alla lags första hemmamatcher </a:t>
            </a:r>
          </a:p>
          <a:p>
            <a:pPr marL="514350" indent="-514350" algn="l" rtl="0">
              <a:buAutoNum type="arabicPeriod"/>
            </a:pPr>
            <a:r>
              <a:rPr lang="sv-SE" b="0" i="0" dirty="0">
                <a:solidFill>
                  <a:srgbClr val="222222"/>
                </a:solidFill>
                <a:effectLst/>
              </a:rPr>
              <a:t>Föreningen ser till att matchskylten är väl synlig på anläggningen</a:t>
            </a:r>
          </a:p>
          <a:p>
            <a:pPr marL="514350" indent="-514350" algn="l" rtl="0">
              <a:buAutoNum type="arabicPeriod"/>
            </a:pPr>
            <a:r>
              <a:rPr lang="sv-SE" b="0" i="0" dirty="0">
                <a:solidFill>
                  <a:srgbClr val="222222"/>
                </a:solidFill>
                <a:effectLst/>
              </a:rPr>
              <a:t>Matchvärden sätter på sig matchvästen</a:t>
            </a:r>
          </a:p>
          <a:p>
            <a:pPr marL="514350" indent="-514350" algn="l" rtl="0">
              <a:buAutoNum type="arabicPeriod"/>
            </a:pPr>
            <a:r>
              <a:rPr lang="sv-SE" b="0" i="0" dirty="0">
                <a:solidFill>
                  <a:srgbClr val="222222"/>
                </a:solidFill>
                <a:effectLst/>
              </a:rPr>
              <a:t>Matchvärden samlar minst en ledare från vardera lag samt domaren/domarna i god tid innan match för att visa matchkort och förklara att dessa punkter kommer att läsas upp innan avspark</a:t>
            </a:r>
          </a:p>
          <a:p>
            <a:pPr marL="514350" indent="-514350" algn="l" rtl="0">
              <a:buAutoNum type="arabicPeriod"/>
            </a:pPr>
            <a:r>
              <a:rPr lang="sv-SE" b="0" i="0" dirty="0">
                <a:solidFill>
                  <a:srgbClr val="222222"/>
                </a:solidFill>
                <a:effectLst/>
              </a:rPr>
              <a:t>Matchvärden samlar spelare, ledare och domare framför publiken innan avspark och välkomnar alla samt läser upp punkterna från matchkortet</a:t>
            </a:r>
          </a:p>
          <a:p>
            <a:pPr marL="514350" indent="-514350" algn="l" rtl="0">
              <a:buAutoNum type="arabicPeriod"/>
            </a:pPr>
            <a:r>
              <a:rPr lang="sv-SE" b="0" i="0" dirty="0">
                <a:solidFill>
                  <a:srgbClr val="222222"/>
                </a:solidFill>
                <a:effectLst/>
              </a:rPr>
              <a:t>Matchen startar och matchvärden delar sedan ut matchkort till publiken löpande under matchens gång </a:t>
            </a:r>
          </a:p>
          <a:p>
            <a:pPr marL="514350" indent="-514350" algn="l" rtl="0">
              <a:buAutoNum type="arabicPeriod"/>
            </a:pPr>
            <a:r>
              <a:rPr lang="sv-SE" b="0" i="0" dirty="0">
                <a:solidFill>
                  <a:srgbClr val="222222"/>
                </a:solidFill>
                <a:effectLst/>
              </a:rPr>
              <a:t>Om matchvärden vill kontakta förbundet maila </a:t>
            </a:r>
            <a:r>
              <a:rPr lang="sv-SE" b="0" i="0" dirty="0">
                <a:solidFill>
                  <a:srgbClr val="1155CC"/>
                </a:solidFill>
                <a:effectLst/>
                <a:hlinkClick r:id="rId2"/>
              </a:rPr>
              <a:t>kansli@smalandsfotbollen.se</a:t>
            </a:r>
            <a:r>
              <a:rPr lang="sv-SE" b="0" i="0" dirty="0">
                <a:solidFill>
                  <a:srgbClr val="222222"/>
                </a:solidFill>
                <a:effectLst/>
              </a:rPr>
              <a:t> </a:t>
            </a:r>
          </a:p>
          <a:p>
            <a:pPr marL="514350" indent="-514350" algn="l" rtl="0">
              <a:buAutoNum type="arabicPeriod"/>
            </a:pPr>
            <a:r>
              <a:rPr lang="sv-SE" b="0" i="0" dirty="0">
                <a:solidFill>
                  <a:srgbClr val="222222"/>
                </a:solidFill>
                <a:effectLst/>
              </a:rPr>
              <a:t>Upprepa gärna punkt 1-6 vid fler hemmamatcher under säsongen</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29</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9337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Fotbollens spela, lek och lär</a:t>
            </a:r>
            <a:endParaRPr b="1"/>
          </a:p>
        </p:txBody>
      </p:sp>
      <p:sp>
        <p:nvSpPr>
          <p:cNvPr id="99" name="Google Shape;99;g2aca6a0643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94915"/>
              <a:buNone/>
            </a:pPr>
            <a:r>
              <a:rPr lang="en-US" sz="2950" i="1" dirty="0" err="1">
                <a:solidFill>
                  <a:srgbClr val="1F1F1F"/>
                </a:solidFill>
                <a:highlight>
                  <a:srgbClr val="FFFFFF"/>
                </a:highlight>
              </a:rPr>
              <a:t>Fotbollens</a:t>
            </a:r>
            <a:r>
              <a:rPr lang="en-US" sz="2950" i="1" dirty="0">
                <a:solidFill>
                  <a:srgbClr val="1F1F1F"/>
                </a:solidFill>
                <a:highlight>
                  <a:srgbClr val="FFFFFF"/>
                </a:highlight>
              </a:rPr>
              <a:t> </a:t>
            </a:r>
            <a:r>
              <a:rPr lang="en-US" sz="2950" i="1" dirty="0" err="1">
                <a:solidFill>
                  <a:srgbClr val="1F1F1F"/>
                </a:solidFill>
                <a:highlight>
                  <a:srgbClr val="FFFFFF"/>
                </a:highlight>
              </a:rPr>
              <a:t>spela</a:t>
            </a:r>
            <a:r>
              <a:rPr lang="en-US" sz="2950" i="1" dirty="0">
                <a:solidFill>
                  <a:srgbClr val="1F1F1F"/>
                </a:solidFill>
                <a:highlight>
                  <a:srgbClr val="FFFFFF"/>
                </a:highlight>
              </a:rPr>
              <a:t>, lek </a:t>
            </a:r>
            <a:r>
              <a:rPr lang="en-US" sz="2950" i="1" dirty="0" err="1">
                <a:solidFill>
                  <a:srgbClr val="1F1F1F"/>
                </a:solidFill>
                <a:highlight>
                  <a:srgbClr val="FFFFFF"/>
                </a:highlight>
              </a:rPr>
              <a:t>och</a:t>
            </a:r>
            <a:r>
              <a:rPr lang="en-US" sz="2950" i="1" dirty="0">
                <a:solidFill>
                  <a:srgbClr val="1F1F1F"/>
                </a:solidFill>
                <a:highlight>
                  <a:srgbClr val="FFFFFF"/>
                </a:highlight>
              </a:rPr>
              <a:t> </a:t>
            </a:r>
            <a:r>
              <a:rPr lang="en-US" sz="2950" i="1" dirty="0" err="1">
                <a:solidFill>
                  <a:srgbClr val="1F1F1F"/>
                </a:solidFill>
                <a:highlight>
                  <a:srgbClr val="FFFFFF"/>
                </a:highlight>
              </a:rPr>
              <a:t>lär</a:t>
            </a:r>
            <a:r>
              <a:rPr lang="en-US" sz="2950" i="1" dirty="0">
                <a:solidFill>
                  <a:srgbClr val="1F1F1F"/>
                </a:solidFill>
                <a:highlight>
                  <a:srgbClr val="FFFFFF"/>
                </a:highlight>
              </a:rPr>
              <a:t> </a:t>
            </a:r>
            <a:r>
              <a:rPr lang="en-US" sz="2950" dirty="0">
                <a:solidFill>
                  <a:srgbClr val="1F1F1F"/>
                </a:solidFill>
                <a:highlight>
                  <a:srgbClr val="FFFFFF"/>
                </a:highlight>
              </a:rPr>
              <a:t>(FSLL) </a:t>
            </a:r>
            <a:r>
              <a:rPr lang="en-US" sz="2950" dirty="0" err="1">
                <a:solidFill>
                  <a:srgbClr val="1F1F1F"/>
                </a:solidFill>
                <a:highlight>
                  <a:srgbClr val="FFFFFF"/>
                </a:highlight>
              </a:rPr>
              <a:t>beskriver</a:t>
            </a:r>
            <a:r>
              <a:rPr lang="en-US" sz="2950" dirty="0">
                <a:solidFill>
                  <a:srgbClr val="1F1F1F"/>
                </a:solidFill>
                <a:highlight>
                  <a:srgbClr val="FFFFFF"/>
                </a:highlight>
              </a:rPr>
              <a:t> </a:t>
            </a:r>
            <a:r>
              <a:rPr lang="en-US" sz="2950" dirty="0" err="1">
                <a:solidFill>
                  <a:srgbClr val="1F1F1F"/>
                </a:solidFill>
                <a:highlight>
                  <a:srgbClr val="FFFFFF"/>
                </a:highlight>
              </a:rPr>
              <a:t>inriktningen</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r>
              <a:rPr lang="en-US" sz="2950" dirty="0" err="1">
                <a:solidFill>
                  <a:srgbClr val="1F1F1F"/>
                </a:solidFill>
                <a:highlight>
                  <a:srgbClr val="FFFFFF"/>
                </a:highlight>
              </a:rPr>
              <a:t>svensk</a:t>
            </a:r>
            <a:r>
              <a:rPr lang="en-US" sz="2950" dirty="0">
                <a:solidFill>
                  <a:srgbClr val="1F1F1F"/>
                </a:solidFill>
                <a:highlight>
                  <a:srgbClr val="FFFFFF"/>
                </a:highlight>
              </a:rPr>
              <a:t> barn- </a:t>
            </a:r>
            <a:r>
              <a:rPr lang="en-US" sz="2950" dirty="0" err="1">
                <a:solidFill>
                  <a:srgbClr val="1F1F1F"/>
                </a:solidFill>
                <a:highlight>
                  <a:srgbClr val="FFFFFF"/>
                </a:highlight>
              </a:rPr>
              <a:t>och</a:t>
            </a:r>
            <a:r>
              <a:rPr lang="en-US" sz="2950" dirty="0">
                <a:solidFill>
                  <a:srgbClr val="1F1F1F"/>
                </a:solidFill>
                <a:highlight>
                  <a:srgbClr val="FFFFFF"/>
                </a:highlight>
              </a:rPr>
              <a:t> </a:t>
            </a:r>
            <a:r>
              <a:rPr lang="en-US" sz="2950" dirty="0" err="1">
                <a:solidFill>
                  <a:srgbClr val="1F1F1F"/>
                </a:solidFill>
                <a:highlight>
                  <a:srgbClr val="FFFFFF"/>
                </a:highlight>
              </a:rPr>
              <a:t>ungdomsfotboll</a:t>
            </a:r>
            <a:r>
              <a:rPr lang="en-US" sz="2950" dirty="0">
                <a:solidFill>
                  <a:srgbClr val="1F1F1F"/>
                </a:solidFill>
                <a:highlight>
                  <a:srgbClr val="FFFFFF"/>
                </a:highlight>
              </a:rPr>
              <a:t> </a:t>
            </a:r>
            <a:r>
              <a:rPr lang="en-US" sz="2950" dirty="0" err="1">
                <a:solidFill>
                  <a:srgbClr val="1F1F1F"/>
                </a:solidFill>
                <a:highlight>
                  <a:srgbClr val="FFFFFF"/>
                </a:highlight>
              </a:rPr>
              <a:t>och</a:t>
            </a:r>
            <a:r>
              <a:rPr lang="en-US" sz="2950" dirty="0">
                <a:solidFill>
                  <a:srgbClr val="1F1F1F"/>
                </a:solidFill>
                <a:highlight>
                  <a:srgbClr val="FFFFFF"/>
                </a:highlight>
              </a:rPr>
              <a:t> de </a:t>
            </a:r>
            <a:r>
              <a:rPr lang="en-US" sz="2950" dirty="0" err="1">
                <a:solidFill>
                  <a:srgbClr val="1F1F1F"/>
                </a:solidFill>
                <a:highlight>
                  <a:srgbClr val="FFFFFF"/>
                </a:highlight>
              </a:rPr>
              <a:t>värderingar</a:t>
            </a:r>
            <a:r>
              <a:rPr lang="en-US" sz="2950" dirty="0">
                <a:solidFill>
                  <a:srgbClr val="1F1F1F"/>
                </a:solidFill>
                <a:highlight>
                  <a:srgbClr val="FFFFFF"/>
                </a:highlight>
              </a:rPr>
              <a:t> </a:t>
            </a:r>
            <a:r>
              <a:rPr lang="en-US" sz="2950" dirty="0" err="1">
                <a:solidFill>
                  <a:srgbClr val="1F1F1F"/>
                </a:solidFill>
                <a:highlight>
                  <a:srgbClr val="FFFFFF"/>
                </a:highlight>
              </a:rPr>
              <a:t>som</a:t>
            </a:r>
            <a:r>
              <a:rPr lang="en-US" sz="2950" dirty="0">
                <a:solidFill>
                  <a:srgbClr val="1F1F1F"/>
                </a:solidFill>
                <a:highlight>
                  <a:srgbClr val="FFFFFF"/>
                </a:highlight>
              </a:rPr>
              <a:t> all </a:t>
            </a:r>
            <a:r>
              <a:rPr lang="en-US" sz="2950" dirty="0" err="1">
                <a:solidFill>
                  <a:srgbClr val="1F1F1F"/>
                </a:solidFill>
                <a:highlight>
                  <a:srgbClr val="FFFFFF"/>
                </a:highlight>
              </a:rPr>
              <a:t>fotboll</a:t>
            </a:r>
            <a:r>
              <a:rPr lang="en-US" sz="2950" dirty="0">
                <a:solidFill>
                  <a:srgbClr val="1F1F1F"/>
                </a:solidFill>
                <a:highlight>
                  <a:srgbClr val="FFFFFF"/>
                </a:highlight>
              </a:rPr>
              <a:t> ska </a:t>
            </a:r>
            <a:r>
              <a:rPr lang="en-US" sz="2950" dirty="0" err="1">
                <a:solidFill>
                  <a:srgbClr val="1F1F1F"/>
                </a:solidFill>
                <a:highlight>
                  <a:srgbClr val="FFFFFF"/>
                </a:highlight>
              </a:rPr>
              <a:t>stå</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r>
              <a:rPr lang="en-US" sz="2950" u="sng" dirty="0">
                <a:solidFill>
                  <a:schemeClr val="hlink"/>
                </a:solidFill>
                <a:highlight>
                  <a:srgbClr val="FFFFFF"/>
                </a:highlight>
                <a:hlinkClick r:id="rId3"/>
              </a:rPr>
              <a:t>https://utbildning.sisuforlag.se/fotboll/tranare/tranarutbildning/fsll/riktlinjer/</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1000"/>
              </a:spcBef>
              <a:spcAft>
                <a:spcPts val="0"/>
              </a:spcAft>
              <a:buClr>
                <a:schemeClr val="dk1"/>
              </a:buClr>
              <a:buSzPct val="94915"/>
              <a:buNone/>
            </a:pPr>
            <a:endParaRPr sz="2950" dirty="0"/>
          </a:p>
          <a:p>
            <a:pPr marL="0" lvl="0" indent="0" algn="l" rtl="0">
              <a:lnSpc>
                <a:spcPct val="90000"/>
              </a:lnSpc>
              <a:spcBef>
                <a:spcPts val="1000"/>
              </a:spcBef>
              <a:spcAft>
                <a:spcPts val="0"/>
              </a:spcAft>
              <a:buClr>
                <a:schemeClr val="dk1"/>
              </a:buClr>
              <a:buSzPct val="94915"/>
              <a:buNone/>
            </a:pPr>
            <a:r>
              <a:rPr lang="en-US" sz="2950" b="1" dirty="0" err="1">
                <a:highlight>
                  <a:srgbClr val="FFFFFF"/>
                </a:highlight>
              </a:rPr>
              <a:t>Riktlinjer</a:t>
            </a:r>
            <a:r>
              <a:rPr lang="en-US" sz="2950" b="1" dirty="0">
                <a:highlight>
                  <a:srgbClr val="FFFFFF"/>
                </a:highlight>
              </a:rPr>
              <a:t> </a:t>
            </a:r>
            <a:r>
              <a:rPr lang="en-US" sz="2950" b="1" dirty="0" err="1">
                <a:highlight>
                  <a:srgbClr val="FFFFFF"/>
                </a:highlight>
              </a:rPr>
              <a:t>för</a:t>
            </a:r>
            <a:r>
              <a:rPr lang="en-US" sz="2950" b="1" dirty="0">
                <a:highlight>
                  <a:srgbClr val="FFFFFF"/>
                </a:highlight>
              </a:rPr>
              <a:t> </a:t>
            </a:r>
            <a:r>
              <a:rPr lang="en-US" sz="2950" b="1" dirty="0" err="1">
                <a:highlight>
                  <a:srgbClr val="FFFFFF"/>
                </a:highlight>
              </a:rPr>
              <a:t>svensk</a:t>
            </a:r>
            <a:r>
              <a:rPr lang="en-US" sz="2950" b="1" dirty="0">
                <a:highlight>
                  <a:srgbClr val="FFFFFF"/>
                </a:highlight>
              </a:rPr>
              <a:t> barn- </a:t>
            </a:r>
            <a:r>
              <a:rPr lang="en-US" sz="2950" b="1" dirty="0" err="1">
                <a:highlight>
                  <a:srgbClr val="FFFFFF"/>
                </a:highlight>
              </a:rPr>
              <a:t>och</a:t>
            </a:r>
            <a:r>
              <a:rPr lang="en-US" sz="2950" b="1" dirty="0">
                <a:highlight>
                  <a:srgbClr val="FFFFFF"/>
                </a:highlight>
              </a:rPr>
              <a:t> </a:t>
            </a:r>
            <a:r>
              <a:rPr lang="en-US" sz="2950" b="1" dirty="0" err="1">
                <a:highlight>
                  <a:srgbClr val="FFFFFF"/>
                </a:highlight>
              </a:rPr>
              <a:t>ungdomsfotboll</a:t>
            </a:r>
            <a:r>
              <a:rPr lang="en-US" sz="2950" b="1" dirty="0">
                <a:highlight>
                  <a:srgbClr val="FFFFFF"/>
                </a:highlight>
              </a:rPr>
              <a:t>:</a:t>
            </a:r>
            <a:r>
              <a:rPr lang="en-US" sz="2950" dirty="0">
                <a:highlight>
                  <a:srgbClr val="FFFFFF"/>
                </a:highlight>
              </a:rPr>
              <a:t> </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Fotboll</a:t>
            </a:r>
            <a:r>
              <a:rPr lang="en-US" sz="2950" dirty="0"/>
              <a:t> </a:t>
            </a:r>
            <a:r>
              <a:rPr lang="en-US" sz="2950" dirty="0" err="1"/>
              <a:t>för</a:t>
            </a:r>
            <a:r>
              <a:rPr lang="en-US" sz="2950" dirty="0"/>
              <a:t> </a:t>
            </a:r>
            <a:r>
              <a:rPr lang="en-US" sz="2950" dirty="0" err="1"/>
              <a:t>alla</a:t>
            </a:r>
            <a:endParaRPr sz="2950" dirty="0"/>
          </a:p>
          <a:p>
            <a:pPr marL="228600" lvl="0" indent="-235981" algn="l" rtl="0">
              <a:lnSpc>
                <a:spcPct val="90000"/>
              </a:lnSpc>
              <a:spcBef>
                <a:spcPts val="1000"/>
              </a:spcBef>
              <a:spcAft>
                <a:spcPts val="0"/>
              </a:spcAft>
              <a:buClr>
                <a:schemeClr val="dk1"/>
              </a:buClr>
              <a:buSzPct val="100000"/>
              <a:buChar char="•"/>
            </a:pPr>
            <a:r>
              <a:rPr lang="en-US" sz="2950" dirty="0"/>
              <a:t>Barn </a:t>
            </a:r>
            <a:r>
              <a:rPr lang="en-US" sz="2950" dirty="0" err="1"/>
              <a:t>och</a:t>
            </a:r>
            <a:r>
              <a:rPr lang="en-US" sz="2950" dirty="0"/>
              <a:t> </a:t>
            </a:r>
            <a:r>
              <a:rPr lang="en-US" sz="2950" dirty="0" err="1"/>
              <a:t>ungdomars</a:t>
            </a:r>
            <a:r>
              <a:rPr lang="en-US" sz="2950" dirty="0"/>
              <a:t> </a:t>
            </a:r>
            <a:r>
              <a:rPr lang="en-US" sz="2950" dirty="0" err="1"/>
              <a:t>villkor</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fokus</a:t>
            </a:r>
            <a:r>
              <a:rPr lang="en-US" sz="2950" dirty="0"/>
              <a:t> </a:t>
            </a:r>
            <a:r>
              <a:rPr lang="en-US" sz="2950" dirty="0" err="1"/>
              <a:t>på</a:t>
            </a:r>
            <a:r>
              <a:rPr lang="en-US" sz="2950" dirty="0"/>
              <a:t> </a:t>
            </a:r>
            <a:r>
              <a:rPr lang="en-US" sz="2950" dirty="0" err="1"/>
              <a:t>ansträngning</a:t>
            </a:r>
            <a:r>
              <a:rPr lang="en-US" sz="2950" dirty="0"/>
              <a:t>, </a:t>
            </a:r>
            <a:r>
              <a:rPr lang="en-US" sz="2950" dirty="0" err="1"/>
              <a:t>glädje</a:t>
            </a:r>
            <a:r>
              <a:rPr lang="en-US" sz="2950" dirty="0"/>
              <a:t> </a:t>
            </a:r>
            <a:r>
              <a:rPr lang="en-US" sz="2950" dirty="0" err="1"/>
              <a:t>och</a:t>
            </a:r>
            <a:r>
              <a:rPr lang="en-US" sz="2950" dirty="0"/>
              <a:t> </a:t>
            </a:r>
            <a:r>
              <a:rPr lang="en-US" sz="2950" dirty="0" err="1"/>
              <a:t>lärande</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Hållbart</a:t>
            </a:r>
            <a:r>
              <a:rPr lang="en-US" sz="2950" dirty="0"/>
              <a:t> </a:t>
            </a:r>
            <a:r>
              <a:rPr lang="en-US" sz="2950" dirty="0" err="1"/>
              <a:t>idrottande</a:t>
            </a:r>
            <a:endParaRPr sz="2950" dirty="0"/>
          </a:p>
          <a:p>
            <a:pPr marL="228600" lvl="0" indent="-235981" algn="l" rtl="0">
              <a:lnSpc>
                <a:spcPct val="90000"/>
              </a:lnSpc>
              <a:spcBef>
                <a:spcPts val="1000"/>
              </a:spcBef>
              <a:spcAft>
                <a:spcPts val="0"/>
              </a:spcAft>
              <a:buClr>
                <a:schemeClr val="dk1"/>
              </a:buClr>
              <a:buSzPct val="100000"/>
              <a:buChar char="•"/>
            </a:pPr>
            <a:r>
              <a:rPr lang="en-US" sz="2950" dirty="0"/>
              <a:t>Fair play</a:t>
            </a:r>
            <a:endParaRPr sz="2950" dirty="0"/>
          </a:p>
          <a:p>
            <a:pPr marL="0" lvl="0" indent="0" algn="l" rtl="0">
              <a:lnSpc>
                <a:spcPct val="90000"/>
              </a:lnSpc>
              <a:spcBef>
                <a:spcPts val="1000"/>
              </a:spcBef>
              <a:spcAft>
                <a:spcPts val="0"/>
              </a:spcAft>
              <a:buClr>
                <a:schemeClr val="dk1"/>
              </a:buClr>
              <a:buSzPct val="100000"/>
              <a:buNone/>
            </a:pPr>
            <a:endParaRPr dirty="0"/>
          </a:p>
        </p:txBody>
      </p:sp>
      <p:pic>
        <p:nvPicPr>
          <p:cNvPr id="100" name="Google Shape;100;g2aca6a06433_0_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3057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30</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6">
            <a:extLst>
              <a:ext uri="{FF2B5EF4-FFF2-40B4-BE49-F238E27FC236}">
                <a16:creationId xmlns:a16="http://schemas.microsoft.com/office/drawing/2014/main" id="{A3A8B1D0-67B6-46C7-AC86-D990C12EF1C4}"/>
              </a:ext>
            </a:extLst>
          </p:cNvPr>
          <p:cNvSpPr>
            <a:spLocks noGrp="1"/>
          </p:cNvSpPr>
          <p:nvPr>
            <p:ph idx="1"/>
          </p:nvPr>
        </p:nvSpPr>
        <p:spPr/>
        <p:txBody>
          <a:bodyPr/>
          <a:lstStyle/>
          <a:p>
            <a:pPr marL="0" indent="0">
              <a:buNone/>
            </a:pPr>
            <a:r>
              <a:rPr lang="en-US" dirty="0"/>
              <a:t>Film “</a:t>
            </a:r>
            <a:r>
              <a:rPr lang="sv-SE" i="0" dirty="0">
                <a:solidFill>
                  <a:srgbClr val="0F0F0F"/>
                </a:solidFill>
                <a:effectLst/>
              </a:rPr>
              <a:t>Heja Fotboll” av Smålands FF på Youtube</a:t>
            </a:r>
            <a:endParaRPr lang="en-US" dirty="0">
              <a:hlinkClick r:id="rId3"/>
            </a:endParaRPr>
          </a:p>
          <a:p>
            <a:pPr marL="0" indent="0">
              <a:buNone/>
            </a:pPr>
            <a:r>
              <a:rPr lang="en-US" dirty="0">
                <a:hlinkClick r:id="rId3"/>
              </a:rPr>
              <a:t>https://www.youtube.com/watch?v=CKiF6e5ANK8&amp;t=8s</a:t>
            </a:r>
            <a:endParaRPr lang="en-US" dirty="0"/>
          </a:p>
        </p:txBody>
      </p:sp>
    </p:spTree>
    <p:extLst>
      <p:ext uri="{BB962C8B-B14F-4D97-AF65-F5344CB8AC3E}">
        <p14:creationId xmlns:p14="http://schemas.microsoft.com/office/powerpoint/2010/main" val="362374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31</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11" name="Picture 10">
            <a:extLst>
              <a:ext uri="{FF2B5EF4-FFF2-40B4-BE49-F238E27FC236}">
                <a16:creationId xmlns:a16="http://schemas.microsoft.com/office/drawing/2014/main" id="{7639967C-632A-4B82-AC1A-37F714FCD14C}"/>
              </a:ext>
            </a:extLst>
          </p:cNvPr>
          <p:cNvPicPr>
            <a:picLocks noChangeAspect="1"/>
          </p:cNvPicPr>
          <p:nvPr/>
        </p:nvPicPr>
        <p:blipFill>
          <a:blip r:embed="rId3"/>
          <a:stretch>
            <a:fillRect/>
          </a:stretch>
        </p:blipFill>
        <p:spPr>
          <a:xfrm>
            <a:off x="1257869" y="1610041"/>
            <a:ext cx="8724331" cy="4746309"/>
          </a:xfrm>
          <a:prstGeom prst="rect">
            <a:avLst/>
          </a:prstGeom>
        </p:spPr>
      </p:pic>
    </p:spTree>
    <p:extLst>
      <p:ext uri="{BB962C8B-B14F-4D97-AF65-F5344CB8AC3E}">
        <p14:creationId xmlns:p14="http://schemas.microsoft.com/office/powerpoint/2010/main" val="13782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Positiv</a:t>
            </a:r>
            <a:r>
              <a:rPr lang="en-US" b="1" dirty="0"/>
              <a:t> </a:t>
            </a:r>
            <a:r>
              <a:rPr lang="en-US" b="1" dirty="0" err="1"/>
              <a:t>publik</a:t>
            </a:r>
            <a:endParaRPr lang="en-US" b="1" dirty="0"/>
          </a:p>
        </p:txBody>
      </p:sp>
      <p:sp>
        <p:nvSpPr>
          <p:cNvPr id="3" name="Content Placeholder 2"/>
          <p:cNvSpPr>
            <a:spLocks noGrp="1"/>
          </p:cNvSpPr>
          <p:nvPr>
            <p:ph idx="1"/>
          </p:nvPr>
        </p:nvSpPr>
        <p:spPr>
          <a:xfrm>
            <a:off x="838200" y="1690688"/>
            <a:ext cx="10203197" cy="4802187"/>
          </a:xfrm>
        </p:spPr>
        <p:txBody>
          <a:bodyPr>
            <a:normAutofit lnSpcReduction="10000"/>
          </a:bodyPr>
          <a:lstStyle/>
          <a:p>
            <a:pPr marL="0" indent="0">
              <a:buNone/>
            </a:pPr>
            <a:r>
              <a:rPr lang="sv-SE" sz="1800" dirty="0"/>
              <a:t>På IF Haga är publikens stöd avgörande för barnens trivsel och utveckling. </a:t>
            </a:r>
          </a:p>
          <a:p>
            <a:pPr marL="0" indent="0">
              <a:buNone/>
            </a:pPr>
            <a:r>
              <a:rPr lang="sv-SE" sz="1800" dirty="0"/>
              <a:t>Vi vill att du som förälder och åskådare bidrar till en positiv och trygg miljö där alla känner sig välkomna. Ditt engagemang på matcherna betyder mycket, och vi uppmuntrar alla att skapa en stämning som präglas av glädje och respekt.</a:t>
            </a:r>
          </a:p>
          <a:p>
            <a:pPr marL="0" indent="0">
              <a:buNone/>
            </a:pPr>
            <a:endParaRPr lang="sv-SE" sz="1800" b="1" dirty="0"/>
          </a:p>
          <a:p>
            <a:pPr marL="0" indent="0">
              <a:buNone/>
            </a:pPr>
            <a:r>
              <a:rPr lang="sv-SE" sz="1800" b="1" dirty="0"/>
              <a:t>Så här kan du bidra som en positiv publik:</a:t>
            </a:r>
          </a:p>
          <a:p>
            <a:pPr>
              <a:buFont typeface="Arial" panose="020B0604020202020204" pitchFamily="34" charset="0"/>
              <a:buChar char="•"/>
            </a:pPr>
            <a:r>
              <a:rPr lang="sv-SE" sz="1800" b="1" dirty="0"/>
              <a:t>Uppmuntra och stötta:</a:t>
            </a:r>
            <a:r>
              <a:rPr lang="sv-SE" sz="1800" dirty="0"/>
              <a:t> Uppmuntra alla spelare, inte bara ditt eget barn, både i med- och motgång. Fokusera på glädje och insats snarare än resultat.</a:t>
            </a:r>
          </a:p>
          <a:p>
            <a:pPr>
              <a:buFont typeface="Arial" panose="020B0604020202020204" pitchFamily="34" charset="0"/>
              <a:buChar char="•"/>
            </a:pPr>
            <a:r>
              <a:rPr lang="sv-SE" sz="1800" b="1" dirty="0"/>
              <a:t>Respektera rollerna:</a:t>
            </a:r>
            <a:r>
              <a:rPr lang="sv-SE" sz="1800" dirty="0"/>
              <a:t> Låt ledarna sköta matchningen och respektera domarens beslut. Kritisera inte, utan se domaren som en vägledare för spelet.</a:t>
            </a:r>
          </a:p>
          <a:p>
            <a:pPr>
              <a:buFont typeface="Arial" panose="020B0604020202020204" pitchFamily="34" charset="0"/>
              <a:buChar char="•"/>
            </a:pPr>
            <a:r>
              <a:rPr lang="sv-SE" sz="1800" b="1" dirty="0"/>
              <a:t>Stärk gemenskapen:</a:t>
            </a:r>
            <a:r>
              <a:rPr lang="sv-SE" sz="1800" dirty="0"/>
              <a:t> Efter matchen, applådera båda lagen och hjälp ditt barn att ta både seger och förlust med en positiv inställning.</a:t>
            </a:r>
          </a:p>
          <a:p>
            <a:pPr marL="0" indent="0">
              <a:buNone/>
            </a:pPr>
            <a:endParaRPr lang="sv-SE" sz="1800" dirty="0"/>
          </a:p>
          <a:p>
            <a:pPr marL="0" indent="0">
              <a:buNone/>
            </a:pPr>
            <a:r>
              <a:rPr lang="sv-SE" sz="1800" dirty="0"/>
              <a:t>Kom ihåg att det viktigaste är att barnen trivs, har roligt och känner gemenskap. Genom att följa dessa riktlinjer skapar vi tillsammans en inkluderande och trygg miljö som stärker både laget och föreningen.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32</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4537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Skada</a:t>
            </a:r>
            <a:r>
              <a:rPr lang="en-US" b="1" dirty="0"/>
              <a:t> </a:t>
            </a:r>
            <a:r>
              <a:rPr lang="en-US" b="1" dirty="0" err="1"/>
              <a:t>på</a:t>
            </a:r>
            <a:r>
              <a:rPr lang="en-US" b="1" dirty="0"/>
              <a:t> </a:t>
            </a:r>
            <a:r>
              <a:rPr lang="en-US" b="1" dirty="0" err="1"/>
              <a:t>spelare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Du som är aktiv i en förening som ingår i Svenska Fotbollförbundet omfattas av en idrottsförsäkring, genom Folksam.</a:t>
            </a:r>
          </a:p>
          <a:p>
            <a:pPr marL="0" indent="0">
              <a:buNone/>
            </a:pPr>
            <a:r>
              <a:rPr lang="sv-SE" b="0" i="0" dirty="0">
                <a:solidFill>
                  <a:srgbClr val="22252B"/>
                </a:solidFill>
                <a:effectLst/>
                <a:latin typeface="Sanchez"/>
                <a:hlinkClick r:id="rId2"/>
              </a:rPr>
              <a:t>https://www.folksam.se/forsakringar/idrottsforsakring/fotboll</a:t>
            </a:r>
            <a:endParaRPr lang="sv-SE" dirty="0">
              <a:solidFill>
                <a:srgbClr val="22252B"/>
              </a:solidFill>
              <a:latin typeface="Sanchez"/>
            </a:endParaRPr>
          </a:p>
          <a:p>
            <a:pPr marL="0" indent="0">
              <a:buNone/>
            </a:pPr>
            <a:endParaRPr lang="sv-SE" b="0" i="0" dirty="0">
              <a:solidFill>
                <a:srgbClr val="22252B"/>
              </a:solidFill>
              <a:effectLst/>
              <a:latin typeface="Sanchez"/>
            </a:endParaRPr>
          </a:p>
          <a:p>
            <a:pPr marL="0" indent="0">
              <a:buNone/>
            </a:pPr>
            <a:r>
              <a:rPr lang="sv-SE" b="0" i="0" dirty="0">
                <a:solidFill>
                  <a:srgbClr val="22252B"/>
                </a:solidFill>
                <a:effectLst/>
                <a:latin typeface="Sanchez"/>
              </a:rPr>
              <a:t>Den ger dig ett bra grundskydd, till exempel om du råkar ut för en skada under träning eller match.</a:t>
            </a:r>
          </a:p>
          <a:p>
            <a:pPr marL="0" indent="0">
              <a:buNone/>
            </a:pPr>
            <a:endParaRPr lang="sv-SE" dirty="0">
              <a:solidFill>
                <a:srgbClr val="22252B"/>
              </a:solidFill>
              <a:latin typeface="Sanchez"/>
            </a:endParaRPr>
          </a:p>
          <a:p>
            <a:pPr marL="0" indent="0">
              <a:buNone/>
            </a:pPr>
            <a:r>
              <a:rPr lang="sv-SE" dirty="0"/>
              <a:t>Om något lag råkar ut för skada eller olycka, så meddela gärna Ungdomssektionen så skickar vi något uppmuntrande.</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33</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3648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Lagens</a:t>
            </a:r>
            <a:r>
              <a:rPr lang="en-US" b="1" dirty="0"/>
              <a:t> </a:t>
            </a:r>
            <a:r>
              <a:rPr lang="en-US" b="1" dirty="0" err="1"/>
              <a:t>egna</a:t>
            </a:r>
            <a:r>
              <a:rPr lang="en-US" b="1" dirty="0"/>
              <a:t> text </a:t>
            </a:r>
            <a:r>
              <a:rPr lang="en-US" b="1" dirty="0" err="1"/>
              <a:t>föräldrarmöte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Lagens egna text till </a:t>
            </a:r>
            <a:r>
              <a:rPr lang="sv-SE" b="0" i="0" dirty="0" err="1">
                <a:solidFill>
                  <a:srgbClr val="22252B"/>
                </a:solidFill>
                <a:effectLst/>
                <a:latin typeface="Sanchez"/>
              </a:rPr>
              <a:t>föräldrarmöten</a:t>
            </a:r>
            <a:r>
              <a:rPr lang="sv-SE" b="0" i="0" dirty="0">
                <a:solidFill>
                  <a:srgbClr val="22252B"/>
                </a:solidFill>
                <a:effectLst/>
                <a:latin typeface="Sanchez"/>
              </a:rPr>
              <a:t>.</a:t>
            </a:r>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71502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Ledarkläder</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dirty="0"/>
              <a:t>Föreningen erbjuder ledare i IF Haga att få ledarkläder som tack för deras engagemang i föreningen. </a:t>
            </a:r>
          </a:p>
          <a:p>
            <a:pPr marL="0" indent="0">
              <a:buNone/>
            </a:pPr>
            <a:endParaRPr lang="sv-SE" dirty="0"/>
          </a:p>
          <a:p>
            <a:pPr marL="0" indent="0">
              <a:buNone/>
            </a:pPr>
            <a:r>
              <a:rPr lang="sv-SE" dirty="0"/>
              <a:t>Man får som ledare nya kläder var fjärde år.</a:t>
            </a:r>
          </a:p>
          <a:p>
            <a:pPr marL="0" indent="0">
              <a:buNone/>
            </a:pPr>
            <a:endParaRPr lang="sv-SE" dirty="0"/>
          </a:p>
          <a:p>
            <a:pPr marL="0" indent="0">
              <a:buNone/>
            </a:pPr>
            <a:r>
              <a:rPr lang="sv-SE" dirty="0"/>
              <a:t>Ungdomssektion/ungdomsansvarig hanterar samtliga beställningar.</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35</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7116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Krishantering</a:t>
            </a:r>
            <a:r>
              <a:rPr lang="en-US" b="1" dirty="0"/>
              <a:t> &amp; </a:t>
            </a:r>
            <a:r>
              <a:rPr lang="en-US" b="1" dirty="0" err="1"/>
              <a:t>misskötsel</a:t>
            </a:r>
            <a:endParaRPr lang="en-US" b="1" dirty="0"/>
          </a:p>
        </p:txBody>
      </p:sp>
      <p:sp>
        <p:nvSpPr>
          <p:cNvPr id="3" name="Content Placeholder 2"/>
          <p:cNvSpPr>
            <a:spLocks noGrp="1"/>
          </p:cNvSpPr>
          <p:nvPr>
            <p:ph idx="1"/>
          </p:nvPr>
        </p:nvSpPr>
        <p:spPr>
          <a:xfrm>
            <a:off x="838200" y="1690688"/>
            <a:ext cx="10515600" cy="4665661"/>
          </a:xfrm>
        </p:spPr>
        <p:txBody>
          <a:bodyPr>
            <a:normAutofit lnSpcReduction="10000"/>
          </a:bodyPr>
          <a:lstStyle/>
          <a:p>
            <a:pPr marL="0" indent="0">
              <a:buNone/>
            </a:pPr>
            <a:r>
              <a:rPr lang="sv-SE" dirty="0"/>
              <a:t>Vid all form av krishantering ,misskötsel eller andra incidenter ska Ungdomssektion kontaktas.</a:t>
            </a:r>
          </a:p>
          <a:p>
            <a:pPr marL="0" indent="0">
              <a:buNone/>
            </a:pPr>
            <a:endParaRPr lang="sv-SE" dirty="0"/>
          </a:p>
          <a:p>
            <a:pPr marL="0" indent="0">
              <a:buNone/>
            </a:pPr>
            <a:r>
              <a:rPr lang="sv-SE" dirty="0"/>
              <a:t>Det kan handla om:</a:t>
            </a:r>
          </a:p>
          <a:p>
            <a:r>
              <a:rPr lang="sv-SE" dirty="0"/>
              <a:t>Allvarligare olyckor &amp; skador</a:t>
            </a:r>
          </a:p>
          <a:p>
            <a:r>
              <a:rPr lang="sv-SE" dirty="0"/>
              <a:t>Dåligt uppträdande av föräldrar/spelare/ledare</a:t>
            </a:r>
          </a:p>
          <a:p>
            <a:r>
              <a:rPr lang="sv-SE" dirty="0"/>
              <a:t>Upptäckta missförhållanden</a:t>
            </a:r>
          </a:p>
          <a:p>
            <a:r>
              <a:rPr lang="sv-SE" dirty="0"/>
              <a:t>Etc.</a:t>
            </a:r>
          </a:p>
          <a:p>
            <a:endParaRPr lang="sv-SE" dirty="0"/>
          </a:p>
          <a:p>
            <a:pPr marL="0" indent="0">
              <a:buNone/>
            </a:pPr>
            <a:r>
              <a:rPr lang="sv-SE" dirty="0"/>
              <a:t>Föreningen har utpekad krisgrupp samt instruktion för denna.</a:t>
            </a:r>
          </a:p>
          <a:p>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29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Nycklar</a:t>
            </a:r>
            <a:r>
              <a:rPr lang="en-US" b="1" dirty="0"/>
              <a:t>, </a:t>
            </a:r>
            <a:r>
              <a:rPr lang="en-US" b="1" dirty="0" err="1"/>
              <a:t>passerkort</a:t>
            </a:r>
            <a:r>
              <a:rPr lang="en-US" b="1" dirty="0"/>
              <a:t> &amp; </a:t>
            </a:r>
            <a:r>
              <a:rPr lang="en-US" b="1" dirty="0" err="1"/>
              <a:t>hänglås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Nycklar</a:t>
            </a:r>
            <a:r>
              <a:rPr lang="en-US" dirty="0"/>
              <a:t> till </a:t>
            </a:r>
            <a:r>
              <a:rPr lang="en-US" dirty="0" err="1"/>
              <a:t>lokal</a:t>
            </a:r>
            <a:r>
              <a:rPr lang="en-US" dirty="0"/>
              <a:t> </a:t>
            </a:r>
            <a:r>
              <a:rPr lang="en-US" dirty="0" err="1"/>
              <a:t>och</a:t>
            </a:r>
            <a:r>
              <a:rPr lang="en-US" dirty="0"/>
              <a:t> </a:t>
            </a:r>
            <a:r>
              <a:rPr lang="en-US" dirty="0" err="1"/>
              <a:t>förråd</a:t>
            </a:r>
            <a:r>
              <a:rPr lang="en-US" dirty="0"/>
              <a:t> med </a:t>
            </a:r>
            <a:r>
              <a:rPr lang="en-US" dirty="0" err="1"/>
              <a:t>träningsutrustning</a:t>
            </a:r>
            <a:r>
              <a:rPr lang="en-US" dirty="0"/>
              <a:t> </a:t>
            </a:r>
            <a:r>
              <a:rPr lang="en-US" dirty="0" err="1"/>
              <a:t>fås</a:t>
            </a:r>
            <a:r>
              <a:rPr lang="en-US" dirty="0"/>
              <a:t> </a:t>
            </a:r>
            <a:r>
              <a:rPr lang="en-US" dirty="0" err="1"/>
              <a:t>genom</a:t>
            </a:r>
            <a:r>
              <a:rPr lang="en-US" dirty="0"/>
              <a:t> </a:t>
            </a:r>
            <a:r>
              <a:rPr lang="en-US" dirty="0" err="1"/>
              <a:t>att</a:t>
            </a:r>
            <a:r>
              <a:rPr lang="en-US" dirty="0"/>
              <a:t> ta </a:t>
            </a:r>
            <a:r>
              <a:rPr lang="en-US" dirty="0" err="1"/>
              <a:t>kontakt</a:t>
            </a:r>
            <a:r>
              <a:rPr lang="en-US" dirty="0"/>
              <a:t> med </a:t>
            </a:r>
            <a:r>
              <a:rPr lang="en-US" dirty="0" err="1"/>
              <a:t>Hagas</a:t>
            </a:r>
            <a:r>
              <a:rPr lang="en-US" dirty="0"/>
              <a:t> </a:t>
            </a:r>
            <a:r>
              <a:rPr lang="en-US" dirty="0" err="1"/>
              <a:t>vaktmästare</a:t>
            </a:r>
            <a:r>
              <a:rPr lang="en-US" dirty="0"/>
              <a:t>, </a:t>
            </a:r>
            <a:r>
              <a:rPr lang="en-US" dirty="0" err="1"/>
              <a:t>där</a:t>
            </a:r>
            <a:r>
              <a:rPr lang="en-US" dirty="0"/>
              <a:t> du </a:t>
            </a:r>
            <a:r>
              <a:rPr lang="en-US" dirty="0" err="1"/>
              <a:t>som</a:t>
            </a:r>
            <a:r>
              <a:rPr lang="en-US" dirty="0"/>
              <a:t> </a:t>
            </a:r>
            <a:r>
              <a:rPr lang="en-US" dirty="0" err="1"/>
              <a:t>ledare</a:t>
            </a:r>
            <a:r>
              <a:rPr lang="en-US" dirty="0"/>
              <a:t> </a:t>
            </a:r>
            <a:r>
              <a:rPr lang="en-US" dirty="0" err="1"/>
              <a:t>kan</a:t>
            </a:r>
            <a:r>
              <a:rPr lang="en-US" dirty="0"/>
              <a:t> </a:t>
            </a:r>
            <a:r>
              <a:rPr lang="en-US" dirty="0" err="1"/>
              <a:t>kvittera</a:t>
            </a:r>
            <a:r>
              <a:rPr lang="en-US" dirty="0"/>
              <a:t> </a:t>
            </a:r>
            <a:r>
              <a:rPr lang="en-US" dirty="0" err="1"/>
              <a:t>ut</a:t>
            </a:r>
            <a:r>
              <a:rPr lang="en-US" dirty="0"/>
              <a:t> </a:t>
            </a:r>
            <a:r>
              <a:rPr lang="en-US" dirty="0" err="1"/>
              <a:t>nyckel</a:t>
            </a:r>
            <a:r>
              <a:rPr lang="en-US" dirty="0"/>
              <a:t>.</a:t>
            </a:r>
          </a:p>
          <a:p>
            <a:pPr marL="0" indent="0">
              <a:buNone/>
            </a:pPr>
            <a:endParaRPr lang="en-US" dirty="0"/>
          </a:p>
          <a:p>
            <a:pPr marL="0" indent="0">
              <a:buNone/>
            </a:pPr>
            <a:r>
              <a:rPr lang="en-US" dirty="0" err="1"/>
              <a:t>För</a:t>
            </a:r>
            <a:r>
              <a:rPr lang="en-US" dirty="0"/>
              <a:t> </a:t>
            </a:r>
            <a:r>
              <a:rPr lang="en-US" dirty="0" err="1"/>
              <a:t>att</a:t>
            </a:r>
            <a:r>
              <a:rPr lang="en-US" dirty="0"/>
              <a:t> </a:t>
            </a:r>
            <a:r>
              <a:rPr lang="en-US" dirty="0" err="1"/>
              <a:t>få</a:t>
            </a:r>
            <a:r>
              <a:rPr lang="en-US" dirty="0"/>
              <a:t> </a:t>
            </a:r>
            <a:r>
              <a:rPr lang="en-US" dirty="0" err="1"/>
              <a:t>tillgång</a:t>
            </a:r>
            <a:r>
              <a:rPr lang="en-US" dirty="0"/>
              <a:t> till </a:t>
            </a:r>
            <a:r>
              <a:rPr lang="en-US" dirty="0" err="1"/>
              <a:t>kommunens</a:t>
            </a:r>
            <a:r>
              <a:rPr lang="en-US" dirty="0"/>
              <a:t> </a:t>
            </a:r>
            <a:r>
              <a:rPr lang="en-US" dirty="0" err="1"/>
              <a:t>omklädningsrum</a:t>
            </a:r>
            <a:r>
              <a:rPr lang="en-US" dirty="0"/>
              <a:t>/</a:t>
            </a:r>
            <a:r>
              <a:rPr lang="en-US" dirty="0" err="1"/>
              <a:t>inomhuslokaler</a:t>
            </a:r>
            <a:r>
              <a:rPr lang="en-US" dirty="0"/>
              <a:t> </a:t>
            </a:r>
            <a:r>
              <a:rPr lang="en-US" dirty="0" err="1"/>
              <a:t>vintersäsong</a:t>
            </a:r>
            <a:r>
              <a:rPr lang="en-US" dirty="0"/>
              <a:t> </a:t>
            </a:r>
            <a:r>
              <a:rPr lang="en-US" dirty="0" err="1"/>
              <a:t>behöver</a:t>
            </a:r>
            <a:r>
              <a:rPr lang="en-US" dirty="0"/>
              <a:t> </a:t>
            </a:r>
            <a:r>
              <a:rPr lang="en-US" dirty="0" err="1"/>
              <a:t>ett</a:t>
            </a:r>
            <a:r>
              <a:rPr lang="en-US" dirty="0"/>
              <a:t> </a:t>
            </a:r>
            <a:r>
              <a:rPr lang="en-US" dirty="0" err="1"/>
              <a:t>passerkort</a:t>
            </a:r>
            <a:r>
              <a:rPr lang="en-US" dirty="0"/>
              <a:t> </a:t>
            </a:r>
            <a:r>
              <a:rPr lang="en-US" dirty="0" err="1"/>
              <a:t>beställas</a:t>
            </a:r>
            <a:r>
              <a:rPr lang="en-US" dirty="0"/>
              <a:t>. </a:t>
            </a:r>
            <a:r>
              <a:rPr lang="en-US" dirty="0" err="1"/>
              <a:t>Passerkortet</a:t>
            </a:r>
            <a:r>
              <a:rPr lang="en-US" dirty="0"/>
              <a:t> </a:t>
            </a:r>
            <a:r>
              <a:rPr lang="en-US" dirty="0" err="1"/>
              <a:t>beställs</a:t>
            </a:r>
            <a:r>
              <a:rPr lang="en-US" dirty="0"/>
              <a:t> </a:t>
            </a:r>
            <a:r>
              <a:rPr lang="en-US" dirty="0" err="1"/>
              <a:t>genom</a:t>
            </a:r>
            <a:r>
              <a:rPr lang="en-US" dirty="0"/>
              <a:t> </a:t>
            </a:r>
            <a:r>
              <a:rPr lang="en-US" dirty="0" err="1"/>
              <a:t>Ungdomssektion</a:t>
            </a:r>
            <a:r>
              <a:rPr lang="en-US" dirty="0"/>
              <a:t>.</a:t>
            </a:r>
          </a:p>
          <a:p>
            <a:pPr marL="0" indent="0">
              <a:buNone/>
            </a:pPr>
            <a:endParaRPr lang="en-US" dirty="0"/>
          </a:p>
          <a:p>
            <a:pPr marL="0" indent="0">
              <a:buNone/>
            </a:pPr>
            <a:r>
              <a:rPr lang="en-US" dirty="0"/>
              <a:t>Till </a:t>
            </a:r>
            <a:r>
              <a:rPr lang="en-US" dirty="0" err="1"/>
              <a:t>varje</a:t>
            </a:r>
            <a:r>
              <a:rPr lang="en-US" dirty="0"/>
              <a:t> </a:t>
            </a:r>
            <a:r>
              <a:rPr lang="en-US" dirty="0" err="1"/>
              <a:t>lagskåp</a:t>
            </a:r>
            <a:r>
              <a:rPr lang="en-US" dirty="0"/>
              <a:t> </a:t>
            </a:r>
            <a:r>
              <a:rPr lang="en-US" dirty="0" err="1"/>
              <a:t>i</a:t>
            </a:r>
            <a:r>
              <a:rPr lang="en-US" dirty="0"/>
              <a:t> </a:t>
            </a:r>
            <a:r>
              <a:rPr lang="en-US" dirty="0" err="1"/>
              <a:t>förrådet</a:t>
            </a:r>
            <a:r>
              <a:rPr lang="en-US" dirty="0"/>
              <a:t> </a:t>
            </a:r>
            <a:r>
              <a:rPr lang="en-US" dirty="0" err="1"/>
              <a:t>på</a:t>
            </a:r>
            <a:r>
              <a:rPr lang="en-US" dirty="0"/>
              <a:t> </a:t>
            </a:r>
            <a:r>
              <a:rPr lang="en-US" dirty="0" err="1"/>
              <a:t>Haga</a:t>
            </a:r>
            <a:r>
              <a:rPr lang="en-US" dirty="0"/>
              <a:t> </a:t>
            </a:r>
            <a:r>
              <a:rPr lang="en-US" dirty="0" err="1"/>
              <a:t>så</a:t>
            </a:r>
            <a:r>
              <a:rPr lang="en-US" dirty="0"/>
              <a:t> </a:t>
            </a:r>
            <a:r>
              <a:rPr lang="en-US" dirty="0" err="1"/>
              <a:t>behöver</a:t>
            </a:r>
            <a:r>
              <a:rPr lang="en-US" dirty="0"/>
              <a:t> </a:t>
            </a:r>
            <a:r>
              <a:rPr lang="en-US" dirty="0" err="1"/>
              <a:t>ett</a:t>
            </a:r>
            <a:r>
              <a:rPr lang="en-US" dirty="0"/>
              <a:t> </a:t>
            </a:r>
            <a:r>
              <a:rPr lang="en-US" dirty="0" err="1"/>
              <a:t>kombinationslås</a:t>
            </a:r>
            <a:r>
              <a:rPr lang="en-US" dirty="0"/>
              <a:t> </a:t>
            </a:r>
            <a:r>
              <a:rPr lang="en-US" dirty="0" err="1"/>
              <a:t>anskaffas</a:t>
            </a:r>
            <a:r>
              <a:rPr lang="en-US" dirty="0"/>
              <a:t>. </a:t>
            </a:r>
            <a:r>
              <a:rPr lang="en-US" dirty="0" err="1"/>
              <a:t>Det</a:t>
            </a:r>
            <a:r>
              <a:rPr lang="en-US" dirty="0"/>
              <a:t> </a:t>
            </a:r>
            <a:r>
              <a:rPr lang="en-US" dirty="0" err="1"/>
              <a:t>görs</a:t>
            </a:r>
            <a:r>
              <a:rPr lang="en-US" dirty="0"/>
              <a:t> </a:t>
            </a:r>
            <a:r>
              <a:rPr lang="en-US" dirty="0" err="1"/>
              <a:t>genom</a:t>
            </a:r>
            <a:r>
              <a:rPr lang="en-US" dirty="0"/>
              <a:t> </a:t>
            </a:r>
            <a:r>
              <a:rPr lang="en-US" dirty="0" err="1"/>
              <a:t>vaktmästare</a:t>
            </a:r>
            <a:r>
              <a:rPr lang="en-US" dirty="0"/>
              <a:t>/</a:t>
            </a:r>
            <a:r>
              <a:rPr lang="en-US" dirty="0" err="1"/>
              <a:t>kanslist</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23769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Säsongsindelning</a:t>
            </a:r>
            <a:r>
              <a:rPr lang="en-US" b="1" dirty="0"/>
              <a:t> &amp; </a:t>
            </a:r>
            <a:r>
              <a:rPr lang="en-US" b="1" dirty="0" err="1"/>
              <a:t>träningstider</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Säsongsstart</a:t>
            </a:r>
            <a:r>
              <a:rPr lang="en-US" dirty="0"/>
              <a:t> </a:t>
            </a:r>
            <a:r>
              <a:rPr lang="en-US" dirty="0" err="1"/>
              <a:t>för</a:t>
            </a:r>
            <a:r>
              <a:rPr lang="en-US" dirty="0"/>
              <a:t> </a:t>
            </a:r>
            <a:r>
              <a:rPr lang="en-US" dirty="0" err="1"/>
              <a:t>sommarsäsong</a:t>
            </a:r>
            <a:r>
              <a:rPr lang="en-US" dirty="0"/>
              <a:t> </a:t>
            </a:r>
            <a:r>
              <a:rPr lang="en-US" dirty="0" err="1"/>
              <a:t>är</a:t>
            </a:r>
            <a:r>
              <a:rPr lang="en-US" dirty="0"/>
              <a:t>, </a:t>
            </a:r>
            <a:r>
              <a:rPr lang="en-US" dirty="0" err="1"/>
              <a:t>beroende</a:t>
            </a:r>
            <a:r>
              <a:rPr lang="en-US" dirty="0"/>
              <a:t> </a:t>
            </a:r>
            <a:r>
              <a:rPr lang="en-US" dirty="0" err="1"/>
              <a:t>på</a:t>
            </a:r>
            <a:r>
              <a:rPr lang="en-US" dirty="0"/>
              <a:t> </a:t>
            </a:r>
            <a:r>
              <a:rPr lang="en-US" dirty="0" err="1"/>
              <a:t>planernas</a:t>
            </a:r>
            <a:r>
              <a:rPr lang="en-US" dirty="0"/>
              <a:t> </a:t>
            </a:r>
            <a:r>
              <a:rPr lang="en-US" dirty="0" err="1"/>
              <a:t>skick</a:t>
            </a:r>
            <a:r>
              <a:rPr lang="en-US" dirty="0"/>
              <a:t>, mitten/</a:t>
            </a:r>
            <a:r>
              <a:rPr lang="en-US" dirty="0" err="1"/>
              <a:t>slutet</a:t>
            </a:r>
            <a:r>
              <a:rPr lang="en-US" dirty="0"/>
              <a:t> </a:t>
            </a:r>
            <a:r>
              <a:rPr lang="en-US" dirty="0" err="1"/>
              <a:t>på</a:t>
            </a:r>
            <a:r>
              <a:rPr lang="en-US" dirty="0"/>
              <a:t> </a:t>
            </a:r>
            <a:r>
              <a:rPr lang="en-US" dirty="0" err="1"/>
              <a:t>april</a:t>
            </a:r>
            <a:r>
              <a:rPr lang="en-US" dirty="0"/>
              <a:t>.</a:t>
            </a:r>
          </a:p>
          <a:p>
            <a:pPr marL="0" indent="0">
              <a:buNone/>
            </a:pPr>
            <a:endParaRPr lang="en-US" dirty="0"/>
          </a:p>
          <a:p>
            <a:pPr marL="0" indent="0">
              <a:buNone/>
            </a:pPr>
            <a:r>
              <a:rPr lang="en-US" dirty="0"/>
              <a:t>Under </a:t>
            </a:r>
            <a:r>
              <a:rPr lang="en-US" dirty="0" err="1"/>
              <a:t>februari</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grästider</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kommuniceras</a:t>
            </a:r>
            <a:r>
              <a:rPr lang="en-US" dirty="0"/>
              <a:t> </a:t>
            </a:r>
            <a:r>
              <a:rPr lang="en-US" dirty="0" err="1"/>
              <a:t>ut</a:t>
            </a:r>
            <a:r>
              <a:rPr lang="en-US" dirty="0"/>
              <a:t> </a:t>
            </a:r>
            <a:r>
              <a:rPr lang="en-US" dirty="0" err="1"/>
              <a:t>i</a:t>
            </a:r>
            <a:r>
              <a:rPr lang="en-US" dirty="0"/>
              <a:t> mars </a:t>
            </a:r>
            <a:r>
              <a:rPr lang="en-US" dirty="0" err="1"/>
              <a:t>månad</a:t>
            </a:r>
            <a:r>
              <a:rPr lang="en-US" dirty="0"/>
              <a:t> till </a:t>
            </a:r>
            <a:r>
              <a:rPr lang="en-US" dirty="0" err="1"/>
              <a:t>ledare</a:t>
            </a:r>
            <a:r>
              <a:rPr lang="en-US" dirty="0"/>
              <a:t>.</a:t>
            </a:r>
          </a:p>
          <a:p>
            <a:pPr marL="0" indent="0">
              <a:buNone/>
            </a:pPr>
            <a:endParaRPr lang="en-US" dirty="0"/>
          </a:p>
          <a:p>
            <a:pPr marL="0" indent="0">
              <a:buNone/>
            </a:pPr>
            <a:r>
              <a:rPr lang="en-US" dirty="0" err="1"/>
              <a:t>Säsongsstart</a:t>
            </a:r>
            <a:r>
              <a:rPr lang="en-US" dirty="0"/>
              <a:t> </a:t>
            </a:r>
            <a:r>
              <a:rPr lang="en-US" dirty="0" err="1"/>
              <a:t>för</a:t>
            </a:r>
            <a:r>
              <a:rPr lang="en-US" dirty="0"/>
              <a:t> </a:t>
            </a:r>
            <a:r>
              <a:rPr lang="en-US" dirty="0" err="1"/>
              <a:t>vintersäsong</a:t>
            </a:r>
            <a:r>
              <a:rPr lang="en-US" dirty="0"/>
              <a:t> </a:t>
            </a:r>
            <a:r>
              <a:rPr lang="en-US" dirty="0" err="1"/>
              <a:t>är</a:t>
            </a:r>
            <a:r>
              <a:rPr lang="en-US" dirty="0"/>
              <a:t> mitten </a:t>
            </a:r>
            <a:r>
              <a:rPr lang="en-US" dirty="0" err="1"/>
              <a:t>på</a:t>
            </a:r>
            <a:r>
              <a:rPr lang="en-US" dirty="0"/>
              <a:t> </a:t>
            </a:r>
            <a:r>
              <a:rPr lang="en-US" dirty="0" err="1"/>
              <a:t>november</a:t>
            </a:r>
            <a:r>
              <a:rPr lang="en-US" dirty="0"/>
              <a:t>. </a:t>
            </a:r>
          </a:p>
          <a:p>
            <a:pPr marL="0" indent="0">
              <a:buNone/>
            </a:pPr>
            <a:endParaRPr lang="en-US" dirty="0"/>
          </a:p>
          <a:p>
            <a:pPr marL="0" indent="0">
              <a:buNone/>
            </a:pPr>
            <a:r>
              <a:rPr lang="en-US" dirty="0"/>
              <a:t>Under </a:t>
            </a:r>
            <a:r>
              <a:rPr lang="en-US" dirty="0" err="1"/>
              <a:t>september</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inomhustider</a:t>
            </a:r>
            <a:r>
              <a:rPr lang="en-US" dirty="0"/>
              <a:t> </a:t>
            </a:r>
            <a:r>
              <a:rPr lang="en-US" dirty="0" err="1"/>
              <a:t>och</a:t>
            </a:r>
            <a:r>
              <a:rPr lang="en-US" dirty="0"/>
              <a:t> </a:t>
            </a:r>
            <a:r>
              <a:rPr lang="en-US" dirty="0" err="1"/>
              <a:t>konstgrästider</a:t>
            </a:r>
            <a:r>
              <a:rPr lang="en-US" dirty="0"/>
              <a:t> </a:t>
            </a:r>
            <a:r>
              <a:rPr lang="en-US" dirty="0" err="1"/>
              <a:t>ut.</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a:t>
            </a:r>
            <a:r>
              <a:rPr lang="en-US" dirty="0"/>
              <a:t> </a:t>
            </a:r>
            <a:r>
              <a:rPr lang="en-US" dirty="0" err="1"/>
              <a:t>ut</a:t>
            </a:r>
            <a:r>
              <a:rPr lang="en-US" dirty="0"/>
              <a:t> </a:t>
            </a:r>
            <a:r>
              <a:rPr lang="en-US" dirty="0" err="1"/>
              <a:t>i</a:t>
            </a:r>
            <a:r>
              <a:rPr lang="en-US" dirty="0"/>
              <a:t> September/</a:t>
            </a:r>
            <a:r>
              <a:rPr lang="en-US" dirty="0" err="1"/>
              <a:t>oktober</a:t>
            </a:r>
            <a:r>
              <a:rPr lang="en-US" dirty="0"/>
              <a:t> </a:t>
            </a:r>
            <a:r>
              <a:rPr lang="en-US" dirty="0" err="1"/>
              <a:t>månad</a:t>
            </a:r>
            <a:r>
              <a:rPr lang="en-US" dirty="0"/>
              <a:t> till </a:t>
            </a:r>
            <a:r>
              <a:rPr lang="en-US" dirty="0" err="1"/>
              <a:t>ledare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7283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aca6a06433_0_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Smålandsboken</a:t>
            </a:r>
            <a:r>
              <a:rPr lang="en-US" b="1" dirty="0"/>
              <a:t> – Guide </a:t>
            </a:r>
            <a:r>
              <a:rPr lang="en-US" b="1" dirty="0" err="1"/>
              <a:t>för</a:t>
            </a:r>
            <a:r>
              <a:rPr lang="en-US" b="1" dirty="0"/>
              <a:t> </a:t>
            </a:r>
            <a:r>
              <a:rPr lang="en-US" b="1" dirty="0" err="1"/>
              <a:t>seriespel</a:t>
            </a:r>
            <a:endParaRPr b="1" dirty="0"/>
          </a:p>
        </p:txBody>
      </p:sp>
      <p:sp>
        <p:nvSpPr>
          <p:cNvPr id="420" name="Google Shape;420;g2aca6a06433_0_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err="1">
                <a:highlight>
                  <a:srgbClr val="FFFFFF"/>
                </a:highlight>
              </a:rPr>
              <a:t>Smålandsboken</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r>
              <a:rPr lang="en-US" sz="1800" u="sng" dirty="0">
                <a:solidFill>
                  <a:srgbClr val="0563C1"/>
                </a:solidFill>
                <a:highlight>
                  <a:srgbClr val="FFFFFF"/>
                </a:highlight>
                <a:hlinkClick r:id="rId3">
                  <a:extLst>
                    <a:ext uri="{A12FA001-AC4F-418D-AE19-62706E023703}">
                      <ahyp:hlinkClr xmlns:ahyp="http://schemas.microsoft.com/office/drawing/2018/hyperlinkcolor" val="tx"/>
                    </a:ext>
                  </a:extLst>
                </a:hlinkClick>
              </a:rPr>
              <a:t>https://indd.adobe.com/view/0acba09f-d5e1-4cf3-bfa2-44aa27297a4a</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endParaRPr sz="1800" dirty="0">
              <a:highlight>
                <a:srgbClr val="FFFFFF"/>
              </a:highlight>
            </a:endParaRPr>
          </a:p>
        </p:txBody>
      </p:sp>
      <p:sp>
        <p:nvSpPr>
          <p:cNvPr id="421" name="Google Shape;421;g2aca6a06433_0_10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2" name="Google Shape;422;g2aca6a06433_0_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23" name="Google Shape;423;g2aca6a06433_0_108"/>
          <p:cNvPicPr preferRelativeResize="0"/>
          <p:nvPr/>
        </p:nvPicPr>
        <p:blipFill rotWithShape="1">
          <a:blip r:embed="rId4">
            <a:alphaModFix/>
          </a:blip>
          <a:srcRect/>
          <a:stretch/>
        </p:blipFill>
        <p:spPr>
          <a:xfrm>
            <a:off x="11041397" y="5201806"/>
            <a:ext cx="817858" cy="11545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aca6a06433_0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3 mot 3</a:t>
            </a:r>
            <a:r>
              <a:rPr lang="en-US" sz="3000">
                <a:solidFill>
                  <a:srgbClr val="1F1F1F"/>
                </a:solidFill>
                <a:highlight>
                  <a:srgbClr val="FFFFFF"/>
                </a:highlight>
                <a:latin typeface="Arial"/>
                <a:ea typeface="Arial"/>
                <a:cs typeface="Arial"/>
                <a:sym typeface="Arial"/>
              </a:rPr>
              <a:t> </a:t>
            </a:r>
            <a:endParaRPr b="1"/>
          </a:p>
        </p:txBody>
      </p:sp>
      <p:sp>
        <p:nvSpPr>
          <p:cNvPr id="110" name="Google Shape;110;g2aca6a06433_0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a:solidFill>
                  <a:srgbClr val="1F1F1F"/>
                </a:solidFill>
                <a:highlight>
                  <a:srgbClr val="FFFFFF"/>
                </a:highlight>
              </a:rPr>
              <a:t>Målet med spelformen 3 mot 3 är att matcher och träningar ska vara glädjefyllda tillfällen där utgångspunkten är barnens behov.  Alla spelare ska ges förutsättningar för att utföra många fotbollsaktioner.</a:t>
            </a:r>
            <a:r>
              <a:rPr lang="en-US" sz="2550">
                <a:solidFill>
                  <a:srgbClr val="1F1F1F"/>
                </a:solidFill>
                <a:highlight>
                  <a:srgbClr val="FFFFFF"/>
                </a:highlight>
              </a:rPr>
              <a:t> </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a:solidFill>
                  <a:schemeClr val="hlink"/>
                </a:solidFill>
                <a:highlight>
                  <a:srgbClr val="FFFFFF"/>
                </a:highlight>
                <a:hlinkClick r:id="rId3"/>
              </a:rPr>
              <a:t>https://utbildning.sisuforlag.se/fotboll/tranare/spelarutbildning/svffs-spelarutbildningsplan/spelformer/3-mot-3-ny/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1" name="Google Shape;111;g2aca6a06433_0_18"/>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12" name="Google Shape;112;g2aca6a06433_0_1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2aca6a06433_0_18"/>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14" name="Google Shape;114;g2aca6a06433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6" name="Google Shape;116;g2aca6a06433_0_18" descr="Spelform 3 mot 3.png"/>
          <p:cNvPicPr preferRelativeResize="0"/>
          <p:nvPr/>
        </p:nvPicPr>
        <p:blipFill>
          <a:blip r:embed="rId5">
            <a:alphaModFix/>
          </a:blip>
          <a:stretch>
            <a:fillRect/>
          </a:stretch>
        </p:blipFill>
        <p:spPr>
          <a:xfrm>
            <a:off x="723950" y="4177002"/>
            <a:ext cx="4184502" cy="1024800"/>
          </a:xfrm>
          <a:prstGeom prst="rect">
            <a:avLst/>
          </a:prstGeom>
          <a:noFill/>
          <a:ln>
            <a:noFill/>
          </a:ln>
        </p:spPr>
      </p:pic>
      <p:pic>
        <p:nvPicPr>
          <p:cNvPr id="117" name="Google Shape;117;g2aca6a06433_0_18"/>
          <p:cNvPicPr preferRelativeResize="0"/>
          <p:nvPr/>
        </p:nvPicPr>
        <p:blipFill>
          <a:blip r:embed="rId6">
            <a:alphaModFix/>
          </a:blip>
          <a:stretch>
            <a:fillRect/>
          </a:stretch>
        </p:blipFill>
        <p:spPr>
          <a:xfrm>
            <a:off x="5028390" y="4175049"/>
            <a:ext cx="5507552" cy="25464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LOK- </a:t>
            </a:r>
            <a:r>
              <a:rPr lang="en-US" b="1" dirty="0" err="1"/>
              <a:t>och</a:t>
            </a:r>
            <a:r>
              <a:rPr lang="en-US" b="1" dirty="0"/>
              <a:t> SISU </a:t>
            </a:r>
            <a:r>
              <a:rPr lang="en-US" b="1" dirty="0" err="1"/>
              <a:t>stöd</a:t>
            </a:r>
            <a:endParaRPr lang="en-US" b="1" dirty="0"/>
          </a:p>
        </p:txBody>
      </p:sp>
      <p:sp>
        <p:nvSpPr>
          <p:cNvPr id="3" name="Content Placeholder 2"/>
          <p:cNvSpPr>
            <a:spLocks noGrp="1"/>
          </p:cNvSpPr>
          <p:nvPr>
            <p:ph idx="1"/>
          </p:nvPr>
        </p:nvSpPr>
        <p:spPr>
          <a:xfrm>
            <a:off x="838200" y="1825625"/>
            <a:ext cx="10515600" cy="4815320"/>
          </a:xfrm>
        </p:spPr>
        <p:txBody>
          <a:bodyPr>
            <a:noAutofit/>
          </a:bodyPr>
          <a:lstStyle/>
          <a:p>
            <a:pPr marL="0" indent="0">
              <a:buNone/>
            </a:pPr>
            <a:r>
              <a:rPr lang="en-US" sz="1600" dirty="0" err="1"/>
              <a:t>Haga</a:t>
            </a:r>
            <a:r>
              <a:rPr lang="en-US" sz="1600" dirty="0"/>
              <a:t> </a:t>
            </a:r>
            <a:r>
              <a:rPr lang="en-US" sz="1600" dirty="0" err="1"/>
              <a:t>är</a:t>
            </a:r>
            <a:r>
              <a:rPr lang="en-US" sz="1600" dirty="0"/>
              <a:t> </a:t>
            </a:r>
            <a:r>
              <a:rPr lang="en-US" sz="1600" dirty="0" err="1"/>
              <a:t>en</a:t>
            </a:r>
            <a:r>
              <a:rPr lang="en-US" sz="1600" dirty="0"/>
              <a:t> </a:t>
            </a:r>
            <a:r>
              <a:rPr lang="en-US" sz="1600" dirty="0" err="1"/>
              <a:t>ideel</a:t>
            </a:r>
            <a:r>
              <a:rPr lang="en-US" sz="1600" dirty="0"/>
              <a:t> </a:t>
            </a:r>
            <a:r>
              <a:rPr lang="en-US" sz="1600" dirty="0" err="1"/>
              <a:t>förening</a:t>
            </a:r>
            <a:r>
              <a:rPr lang="en-US" sz="1600" dirty="0"/>
              <a:t> </a:t>
            </a:r>
            <a:r>
              <a:rPr lang="en-US" sz="1600" dirty="0" err="1"/>
              <a:t>och</a:t>
            </a:r>
            <a:r>
              <a:rPr lang="en-US" sz="1600" dirty="0"/>
              <a:t> </a:t>
            </a:r>
            <a:r>
              <a:rPr lang="en-US" sz="1600" dirty="0" err="1"/>
              <a:t>en</a:t>
            </a:r>
            <a:r>
              <a:rPr lang="en-US" sz="1600" dirty="0"/>
              <a:t> </a:t>
            </a:r>
            <a:r>
              <a:rPr lang="en-US" sz="1600" dirty="0" err="1"/>
              <a:t>stor</a:t>
            </a:r>
            <a:r>
              <a:rPr lang="en-US" sz="1600" dirty="0"/>
              <a:t> </a:t>
            </a:r>
            <a:r>
              <a:rPr lang="en-US" sz="1600" dirty="0" err="1"/>
              <a:t>inkomstkälla</a:t>
            </a:r>
            <a:r>
              <a:rPr lang="en-US" sz="1600" dirty="0"/>
              <a:t> </a:t>
            </a:r>
            <a:r>
              <a:rPr lang="en-US" sz="1600" dirty="0" err="1"/>
              <a:t>är</a:t>
            </a:r>
            <a:r>
              <a:rPr lang="en-US" sz="1600" dirty="0"/>
              <a:t> de </a:t>
            </a:r>
            <a:r>
              <a:rPr lang="en-US" sz="1600" dirty="0" err="1"/>
              <a:t>bidrag</a:t>
            </a:r>
            <a:r>
              <a:rPr lang="en-US" sz="1600" dirty="0"/>
              <a:t> </a:t>
            </a:r>
            <a:r>
              <a:rPr lang="en-US" sz="1600" dirty="0" err="1"/>
              <a:t>som</a:t>
            </a:r>
            <a:r>
              <a:rPr lang="en-US" sz="1600" dirty="0"/>
              <a:t> vi </a:t>
            </a:r>
            <a:r>
              <a:rPr lang="en-US" sz="1600" dirty="0" err="1"/>
              <a:t>får</a:t>
            </a:r>
            <a:r>
              <a:rPr lang="en-US" sz="1600" dirty="0"/>
              <a:t> </a:t>
            </a:r>
            <a:r>
              <a:rPr lang="en-US" sz="1600" dirty="0" err="1"/>
              <a:t>genom</a:t>
            </a:r>
            <a:r>
              <a:rPr lang="en-US" sz="1600" dirty="0"/>
              <a:t> LOK- </a:t>
            </a:r>
            <a:r>
              <a:rPr lang="en-US" sz="1600" dirty="0" err="1"/>
              <a:t>och</a:t>
            </a:r>
            <a:r>
              <a:rPr lang="en-US" sz="1600" dirty="0"/>
              <a:t> SISU-</a:t>
            </a:r>
            <a:r>
              <a:rPr lang="en-US" sz="1600" dirty="0" err="1"/>
              <a:t>stöden</a:t>
            </a:r>
            <a:r>
              <a:rPr lang="en-US" sz="1600" dirty="0"/>
              <a:t>. </a:t>
            </a:r>
            <a:r>
              <a:rPr lang="en-US" sz="1600" dirty="0" err="1"/>
              <a:t>Det</a:t>
            </a:r>
            <a:r>
              <a:rPr lang="en-US" sz="1600" dirty="0"/>
              <a:t> </a:t>
            </a:r>
            <a:r>
              <a:rPr lang="en-US" sz="1600" dirty="0" err="1"/>
              <a:t>är</a:t>
            </a:r>
            <a:r>
              <a:rPr lang="en-US" sz="1600" dirty="0"/>
              <a:t> </a:t>
            </a:r>
            <a:r>
              <a:rPr lang="en-US" sz="1600" dirty="0" err="1"/>
              <a:t>mycket</a:t>
            </a:r>
            <a:r>
              <a:rPr lang="en-US" sz="1600" dirty="0"/>
              <a:t> </a:t>
            </a:r>
            <a:r>
              <a:rPr lang="en-US" sz="1600" dirty="0" err="1"/>
              <a:t>viktigt</a:t>
            </a:r>
            <a:r>
              <a:rPr lang="en-US" sz="1600" dirty="0"/>
              <a:t> </a:t>
            </a:r>
            <a:r>
              <a:rPr lang="en-US" sz="1600" dirty="0" err="1"/>
              <a:t>att</a:t>
            </a:r>
            <a:r>
              <a:rPr lang="en-US" sz="1600" dirty="0"/>
              <a:t> </a:t>
            </a:r>
            <a:r>
              <a:rPr lang="en-US" sz="1600" dirty="0" err="1"/>
              <a:t>detta</a:t>
            </a:r>
            <a:r>
              <a:rPr lang="en-US" sz="1600" dirty="0"/>
              <a:t> </a:t>
            </a:r>
            <a:r>
              <a:rPr lang="en-US" sz="1600" dirty="0" err="1"/>
              <a:t>görs</a:t>
            </a:r>
            <a:r>
              <a:rPr lang="en-US" sz="1600" dirty="0"/>
              <a:t> </a:t>
            </a:r>
            <a:r>
              <a:rPr lang="en-US" sz="1600" dirty="0" err="1"/>
              <a:t>på</a:t>
            </a:r>
            <a:r>
              <a:rPr lang="en-US" sz="1600" dirty="0"/>
              <a:t> </a:t>
            </a:r>
            <a:r>
              <a:rPr lang="en-US" sz="1600" dirty="0" err="1"/>
              <a:t>ett</a:t>
            </a:r>
            <a:r>
              <a:rPr lang="en-US" sz="1600" dirty="0"/>
              <a:t> </a:t>
            </a:r>
            <a:r>
              <a:rPr lang="en-US" sz="1600" dirty="0" err="1"/>
              <a:t>korrekt</a:t>
            </a:r>
            <a:r>
              <a:rPr lang="en-US" sz="1600" dirty="0"/>
              <a:t> </a:t>
            </a:r>
            <a:r>
              <a:rPr lang="en-US" sz="1600" dirty="0" err="1"/>
              <a:t>sätt</a:t>
            </a:r>
            <a:r>
              <a:rPr lang="en-US" sz="1600" dirty="0"/>
              <a:t>.</a:t>
            </a:r>
          </a:p>
          <a:p>
            <a:pPr marL="0" indent="0">
              <a:buNone/>
            </a:pPr>
            <a:endParaRPr lang="en-US" sz="1600" dirty="0"/>
          </a:p>
          <a:p>
            <a:pPr marL="0" indent="0">
              <a:buNone/>
            </a:pPr>
            <a:r>
              <a:rPr lang="en-US" sz="1600" dirty="0"/>
              <a:t>LOK </a:t>
            </a:r>
            <a:r>
              <a:rPr lang="en-US" sz="1600" dirty="0" err="1"/>
              <a:t>stödet</a:t>
            </a:r>
            <a:r>
              <a:rPr lang="en-US" sz="1600" dirty="0"/>
              <a:t> (</a:t>
            </a:r>
            <a:r>
              <a:rPr lang="en-US" sz="1600" dirty="0" err="1"/>
              <a:t>tränings</a:t>
            </a:r>
            <a:r>
              <a:rPr lang="en-US" sz="1600" dirty="0"/>
              <a:t>- </a:t>
            </a:r>
            <a:r>
              <a:rPr lang="en-US" sz="1600" dirty="0" err="1"/>
              <a:t>och</a:t>
            </a:r>
            <a:r>
              <a:rPr lang="en-US" sz="1600" dirty="0"/>
              <a:t> </a:t>
            </a:r>
            <a:r>
              <a:rPr lang="en-US" sz="1600" dirty="0" err="1"/>
              <a:t>matchnärvaro</a:t>
            </a:r>
            <a:r>
              <a:rPr lang="en-US" sz="1600" dirty="0"/>
              <a:t>) </a:t>
            </a:r>
            <a:r>
              <a:rPr lang="en-US" sz="1600" dirty="0" err="1"/>
              <a:t>fylls</a:t>
            </a:r>
            <a:r>
              <a:rPr lang="en-US" sz="1600" dirty="0"/>
              <a:t> </a:t>
            </a:r>
            <a:r>
              <a:rPr lang="en-US" sz="1600" dirty="0" err="1"/>
              <a:t>i</a:t>
            </a:r>
            <a:r>
              <a:rPr lang="en-US" sz="1600" dirty="0"/>
              <a:t> </a:t>
            </a:r>
            <a:r>
              <a:rPr lang="en-US" sz="1600" dirty="0" err="1"/>
              <a:t>på</a:t>
            </a:r>
            <a:r>
              <a:rPr lang="en-US" sz="1600" dirty="0"/>
              <a:t> laget.se . All </a:t>
            </a:r>
            <a:r>
              <a:rPr lang="en-US" sz="1600" dirty="0" err="1"/>
              <a:t>närvaro</a:t>
            </a:r>
            <a:r>
              <a:rPr lang="en-US" sz="1600" dirty="0"/>
              <a:t> </a:t>
            </a:r>
            <a:r>
              <a:rPr lang="en-US" sz="1600" dirty="0" err="1"/>
              <a:t>från</a:t>
            </a:r>
            <a:r>
              <a:rPr lang="en-US" sz="1600" dirty="0"/>
              <a:t> matcher </a:t>
            </a:r>
            <a:r>
              <a:rPr lang="en-US" sz="1600" dirty="0" err="1"/>
              <a:t>och</a:t>
            </a:r>
            <a:r>
              <a:rPr lang="en-US" sz="1600" dirty="0"/>
              <a:t> </a:t>
            </a:r>
            <a:r>
              <a:rPr lang="en-US" sz="1600" dirty="0" err="1"/>
              <a:t>träning</a:t>
            </a:r>
            <a:r>
              <a:rPr lang="en-US" sz="1600" dirty="0"/>
              <a:t> </a:t>
            </a:r>
            <a:r>
              <a:rPr lang="en-US" sz="1600" dirty="0" err="1"/>
              <a:t>ska</a:t>
            </a:r>
            <a:r>
              <a:rPr lang="en-US" sz="1600" dirty="0"/>
              <a:t> </a:t>
            </a:r>
            <a:r>
              <a:rPr lang="en-US" sz="1600" dirty="0" err="1"/>
              <a:t>närvarorapporteras</a:t>
            </a:r>
            <a:r>
              <a:rPr lang="en-US" sz="1600" dirty="0"/>
              <a:t>, </a:t>
            </a:r>
            <a:r>
              <a:rPr lang="en-US" sz="1600" dirty="0" err="1"/>
              <a:t>senast</a:t>
            </a:r>
            <a:r>
              <a:rPr lang="en-US" sz="1600" dirty="0"/>
              <a:t> </a:t>
            </a:r>
            <a:r>
              <a:rPr lang="en-US" sz="1600" dirty="0" err="1"/>
              <a:t>från</a:t>
            </a:r>
            <a:r>
              <a:rPr lang="en-US" sz="1600" dirty="0"/>
              <a:t> 7 </a:t>
            </a:r>
            <a:r>
              <a:rPr lang="en-US" sz="1600" dirty="0" err="1"/>
              <a:t>års</a:t>
            </a:r>
            <a:r>
              <a:rPr lang="en-US" sz="1600" dirty="0"/>
              <a:t> </a:t>
            </a:r>
            <a:r>
              <a:rPr lang="en-US" sz="1600" dirty="0" err="1"/>
              <a:t>ålder</a:t>
            </a:r>
            <a:r>
              <a:rPr lang="en-US" sz="1600" dirty="0"/>
              <a:t>. </a:t>
            </a:r>
            <a:r>
              <a:rPr lang="en-US" sz="1600" dirty="0" err="1"/>
              <a:t>Detta</a:t>
            </a:r>
            <a:r>
              <a:rPr lang="en-US" sz="1600" dirty="0"/>
              <a:t> </a:t>
            </a:r>
            <a:r>
              <a:rPr lang="en-US" sz="1600" dirty="0" err="1"/>
              <a:t>ska</a:t>
            </a:r>
            <a:r>
              <a:rPr lang="en-US" sz="1600" dirty="0"/>
              <a:t> </a:t>
            </a:r>
            <a:r>
              <a:rPr lang="en-US" sz="1600" dirty="0" err="1"/>
              <a:t>göras</a:t>
            </a:r>
            <a:r>
              <a:rPr lang="en-US" sz="1600" dirty="0"/>
              <a:t> </a:t>
            </a:r>
            <a:r>
              <a:rPr lang="en-US" sz="1600" dirty="0" err="1"/>
              <a:t>löpande</a:t>
            </a:r>
            <a:r>
              <a:rPr lang="en-US" sz="1600" dirty="0"/>
              <a:t> </a:t>
            </a:r>
            <a:r>
              <a:rPr lang="en-US" sz="1600" dirty="0" err="1"/>
              <a:t>efter</a:t>
            </a:r>
            <a:r>
              <a:rPr lang="en-US" sz="1600" dirty="0"/>
              <a:t> </a:t>
            </a:r>
            <a:r>
              <a:rPr lang="en-US" sz="1600" dirty="0" err="1"/>
              <a:t>varje</a:t>
            </a:r>
            <a:r>
              <a:rPr lang="en-US" sz="1600" dirty="0"/>
              <a:t> </a:t>
            </a:r>
            <a:r>
              <a:rPr lang="en-US" sz="1600" dirty="0" err="1"/>
              <a:t>träning</a:t>
            </a:r>
            <a:r>
              <a:rPr lang="en-US" sz="1600" dirty="0"/>
              <a:t>.</a:t>
            </a:r>
          </a:p>
          <a:p>
            <a:pPr marL="0" indent="0">
              <a:buNone/>
            </a:pPr>
            <a:endParaRPr lang="en-US" sz="1600" dirty="0"/>
          </a:p>
          <a:p>
            <a:pPr marL="0" indent="0">
              <a:buNone/>
            </a:pPr>
            <a:r>
              <a:rPr lang="en-US" sz="1600" dirty="0"/>
              <a:t>SISU-</a:t>
            </a:r>
            <a:r>
              <a:rPr lang="en-US" sz="1600" dirty="0" err="1"/>
              <a:t>stöd</a:t>
            </a:r>
            <a:r>
              <a:rPr lang="en-US" sz="1600" dirty="0"/>
              <a:t> </a:t>
            </a:r>
            <a:r>
              <a:rPr lang="en-US" sz="1600" dirty="0" err="1"/>
              <a:t>är</a:t>
            </a:r>
            <a:r>
              <a:rPr lang="en-US" sz="1600" dirty="0"/>
              <a:t> </a:t>
            </a:r>
            <a:r>
              <a:rPr lang="en-US" sz="1600" dirty="0" err="1"/>
              <a:t>något</a:t>
            </a:r>
            <a:r>
              <a:rPr lang="en-US" sz="1600" dirty="0"/>
              <a:t> </a:t>
            </a:r>
            <a:r>
              <a:rPr lang="en-US" sz="1600" dirty="0" err="1"/>
              <a:t>som</a:t>
            </a:r>
            <a:r>
              <a:rPr lang="en-US" sz="1600" dirty="0"/>
              <a:t> ska </a:t>
            </a:r>
            <a:r>
              <a:rPr lang="en-US" sz="1600" dirty="0" err="1"/>
              <a:t>fyllas</a:t>
            </a:r>
            <a:r>
              <a:rPr lang="en-US" sz="1600" dirty="0"/>
              <a:t> </a:t>
            </a:r>
            <a:r>
              <a:rPr lang="en-US" sz="1600" dirty="0" err="1"/>
              <a:t>i</a:t>
            </a:r>
            <a:r>
              <a:rPr lang="en-US" sz="1600" dirty="0"/>
              <a:t> </a:t>
            </a:r>
            <a:r>
              <a:rPr lang="en-US" sz="1600" dirty="0" err="1"/>
              <a:t>när</a:t>
            </a:r>
            <a:r>
              <a:rPr lang="en-US" sz="1600" dirty="0"/>
              <a:t> </a:t>
            </a:r>
            <a:r>
              <a:rPr lang="en-US" sz="1600" dirty="0" err="1"/>
              <a:t>ni</a:t>
            </a:r>
            <a:r>
              <a:rPr lang="en-US" sz="1600" dirty="0"/>
              <a:t> </a:t>
            </a:r>
            <a:r>
              <a:rPr lang="en-US" sz="1600" dirty="0" err="1"/>
              <a:t>har</a:t>
            </a:r>
            <a:r>
              <a:rPr lang="en-US" sz="1600" dirty="0"/>
              <a:t> </a:t>
            </a:r>
            <a:r>
              <a:rPr lang="en-US" sz="1600" dirty="0" err="1"/>
              <a:t>föräldrarmöten</a:t>
            </a:r>
            <a:r>
              <a:rPr lang="en-US" sz="1600" dirty="0"/>
              <a:t>, </a:t>
            </a:r>
            <a:r>
              <a:rPr lang="en-US" sz="1600" dirty="0" err="1"/>
              <a:t>planeringsmöten</a:t>
            </a:r>
            <a:r>
              <a:rPr lang="en-US" sz="1600" dirty="0"/>
              <a:t> </a:t>
            </a:r>
            <a:r>
              <a:rPr lang="en-US" sz="1600" dirty="0" err="1"/>
              <a:t>eller</a:t>
            </a:r>
            <a:r>
              <a:rPr lang="en-US" sz="1600" dirty="0"/>
              <a:t> </a:t>
            </a:r>
            <a:r>
              <a:rPr lang="en-US" sz="1600" dirty="0" err="1"/>
              <a:t>andra</a:t>
            </a:r>
            <a:r>
              <a:rPr lang="en-US" sz="1600" dirty="0"/>
              <a:t> </a:t>
            </a:r>
            <a:r>
              <a:rPr lang="en-US" sz="1600" dirty="0" err="1"/>
              <a:t>samlingar</a:t>
            </a:r>
            <a:r>
              <a:rPr lang="en-US" sz="1600" dirty="0"/>
              <a:t>. </a:t>
            </a:r>
            <a:endParaRPr lang="en-US" sz="1600" dirty="0">
              <a:solidFill>
                <a:srgbClr val="FF0000"/>
              </a:solidFill>
            </a:endParaRPr>
          </a:p>
          <a:p>
            <a:pPr marL="0" indent="0">
              <a:buNone/>
            </a:pPr>
            <a:endParaRPr lang="sv-SE" sz="1600" dirty="0"/>
          </a:p>
          <a:p>
            <a:pPr marL="0" indent="0">
              <a:buNone/>
            </a:pPr>
            <a:r>
              <a:rPr lang="sv-SE" sz="1600" dirty="0"/>
              <a:t>Föreningen kommer att se till att ni har tillgång till en mall för SISU-listor. Denna mall har utbildningstillfällen en gång i veckan.</a:t>
            </a:r>
          </a:p>
          <a:p>
            <a:r>
              <a:rPr lang="sv-SE" sz="1600" dirty="0"/>
              <a:t>Ni fyller i mallen för varje tillfälle ni har och rapporterar in till ungdomssektionen varje kvartal (mars, juni, sep, dec)</a:t>
            </a:r>
          </a:p>
          <a:p>
            <a:r>
              <a:rPr lang="sv-SE" sz="1600" dirty="0"/>
              <a:t>Kriterier för utbildningstillfälle:</a:t>
            </a:r>
          </a:p>
          <a:p>
            <a:pPr lvl="1"/>
            <a:r>
              <a:rPr lang="sv-SE" sz="1400" dirty="0"/>
              <a:t>45 min</a:t>
            </a:r>
          </a:p>
          <a:p>
            <a:pPr lvl="1"/>
            <a:r>
              <a:rPr lang="sv-SE" sz="1400" dirty="0"/>
              <a:t>Minst tre personer deltar</a:t>
            </a:r>
          </a:p>
          <a:p>
            <a:pPr lvl="1"/>
            <a:r>
              <a:rPr lang="sv-SE" sz="1400" dirty="0"/>
              <a:t>Deltagare är 7 år eller äldre.</a:t>
            </a:r>
          </a:p>
          <a:p>
            <a:pPr lvl="1"/>
            <a:endParaRPr lang="sv-SE" sz="1400" dirty="0"/>
          </a:p>
          <a:p>
            <a:pPr marL="0" indent="0">
              <a:buNone/>
            </a:pPr>
            <a:r>
              <a:rPr lang="sv-SE" sz="1600" dirty="0"/>
              <a:t>Vid frågor kontakta Christoffer Davidsson eller Jennifer Israelsson.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025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Träningsutrustning</a:t>
            </a:r>
            <a:r>
              <a:rPr lang="en-US" b="1" dirty="0"/>
              <a:t> &amp; </a:t>
            </a:r>
            <a:r>
              <a:rPr lang="en-US" b="1" dirty="0" err="1"/>
              <a:t>inventering</a:t>
            </a:r>
            <a:endParaRPr lang="en-US" b="1" dirty="0"/>
          </a:p>
        </p:txBody>
      </p:sp>
      <p:sp>
        <p:nvSpPr>
          <p:cNvPr id="3" name="Content Placeholder 2"/>
          <p:cNvSpPr>
            <a:spLocks noGrp="1"/>
          </p:cNvSpPr>
          <p:nvPr>
            <p:ph idx="1"/>
          </p:nvPr>
        </p:nvSpPr>
        <p:spPr>
          <a:xfrm>
            <a:off x="838201" y="1825625"/>
            <a:ext cx="9751646" cy="4749346"/>
          </a:xfrm>
        </p:spPr>
        <p:txBody>
          <a:bodyPr>
            <a:normAutofit fontScale="70000" lnSpcReduction="20000"/>
          </a:bodyPr>
          <a:lstStyle/>
          <a:p>
            <a:pPr marL="0" indent="0">
              <a:buNone/>
            </a:pPr>
            <a:r>
              <a:rPr lang="en-US" dirty="0" err="1"/>
              <a:t>Det</a:t>
            </a:r>
            <a:r>
              <a:rPr lang="en-US" dirty="0"/>
              <a:t> </a:t>
            </a:r>
            <a:r>
              <a:rPr lang="en-US" dirty="0" err="1"/>
              <a:t>finns</a:t>
            </a:r>
            <a:r>
              <a:rPr lang="en-US" dirty="0"/>
              <a:t> </a:t>
            </a:r>
            <a:r>
              <a:rPr lang="en-US" dirty="0" err="1"/>
              <a:t>gemensam</a:t>
            </a:r>
            <a:r>
              <a:rPr lang="en-US" dirty="0"/>
              <a:t> </a:t>
            </a:r>
            <a:r>
              <a:rPr lang="en-US" dirty="0" err="1"/>
              <a:t>träningsutrustning</a:t>
            </a:r>
            <a:r>
              <a:rPr lang="en-US" dirty="0"/>
              <a:t> </a:t>
            </a:r>
            <a:r>
              <a:rPr lang="en-US" dirty="0" err="1"/>
              <a:t>att</a:t>
            </a:r>
            <a:r>
              <a:rPr lang="en-US" dirty="0"/>
              <a:t> </a:t>
            </a:r>
            <a:r>
              <a:rPr lang="en-US" dirty="0" err="1"/>
              <a:t>tillgå</a:t>
            </a:r>
            <a:r>
              <a:rPr lang="en-US" dirty="0"/>
              <a:t> </a:t>
            </a:r>
            <a:r>
              <a:rPr lang="en-US" dirty="0" err="1"/>
              <a:t>för</a:t>
            </a:r>
            <a:r>
              <a:rPr lang="en-US" dirty="0"/>
              <a:t> de </a:t>
            </a:r>
            <a:r>
              <a:rPr lang="en-US" dirty="0" err="1"/>
              <a:t>yngre</a:t>
            </a:r>
            <a:r>
              <a:rPr lang="en-US" dirty="0"/>
              <a:t> </a:t>
            </a:r>
            <a:r>
              <a:rPr lang="en-US" dirty="0" err="1"/>
              <a:t>lagen</a:t>
            </a:r>
            <a:r>
              <a:rPr lang="en-US" dirty="0"/>
              <a:t> </a:t>
            </a:r>
            <a:r>
              <a:rPr lang="en-US" dirty="0" err="1"/>
              <a:t>och</a:t>
            </a:r>
            <a:r>
              <a:rPr lang="en-US" dirty="0"/>
              <a:t> den </a:t>
            </a:r>
            <a:r>
              <a:rPr lang="en-US" dirty="0" err="1"/>
              <a:t>finns</a:t>
            </a:r>
            <a:r>
              <a:rPr lang="en-US" dirty="0"/>
              <a:t> </a:t>
            </a:r>
            <a:r>
              <a:rPr lang="en-US" dirty="0" err="1"/>
              <a:t>i</a:t>
            </a:r>
            <a:r>
              <a:rPr lang="en-US" dirty="0"/>
              <a:t> de </a:t>
            </a:r>
            <a:r>
              <a:rPr lang="en-US" dirty="0" err="1"/>
              <a:t>gemensamma</a:t>
            </a:r>
            <a:r>
              <a:rPr lang="en-US" dirty="0"/>
              <a:t> </a:t>
            </a:r>
            <a:r>
              <a:rPr lang="en-US" dirty="0" err="1"/>
              <a:t>utrymmena</a:t>
            </a:r>
            <a:r>
              <a:rPr lang="en-US" dirty="0"/>
              <a:t> </a:t>
            </a:r>
            <a:r>
              <a:rPr lang="en-US" dirty="0" err="1"/>
              <a:t>i</a:t>
            </a:r>
            <a:r>
              <a:rPr lang="en-US" dirty="0"/>
              <a:t> </a:t>
            </a:r>
            <a:r>
              <a:rPr lang="en-US" dirty="0" err="1"/>
              <a:t>förrådet</a:t>
            </a:r>
            <a:r>
              <a:rPr lang="en-US" dirty="0"/>
              <a:t>. </a:t>
            </a:r>
            <a:r>
              <a:rPr lang="en-US" dirty="0" err="1"/>
              <a:t>Det</a:t>
            </a:r>
            <a:r>
              <a:rPr lang="en-US" dirty="0"/>
              <a:t> </a:t>
            </a:r>
            <a:r>
              <a:rPr lang="en-US" dirty="0" err="1"/>
              <a:t>handlar</a:t>
            </a:r>
            <a:r>
              <a:rPr lang="en-US" dirty="0"/>
              <a:t> om </a:t>
            </a:r>
            <a:r>
              <a:rPr lang="en-US" dirty="0" err="1"/>
              <a:t>t.ex</a:t>
            </a:r>
            <a:r>
              <a:rPr lang="en-US" dirty="0"/>
              <a:t>. </a:t>
            </a:r>
            <a:r>
              <a:rPr lang="en-US" dirty="0" err="1"/>
              <a:t>bollar</a:t>
            </a:r>
            <a:r>
              <a:rPr lang="en-US" dirty="0"/>
              <a:t> (</a:t>
            </a:r>
            <a:r>
              <a:rPr lang="en-US" dirty="0" err="1"/>
              <a:t>storlek</a:t>
            </a:r>
            <a:r>
              <a:rPr lang="en-US" dirty="0"/>
              <a:t> 3), </a:t>
            </a:r>
            <a:r>
              <a:rPr lang="en-US" dirty="0" err="1"/>
              <a:t>västar</a:t>
            </a:r>
            <a:r>
              <a:rPr lang="en-US" dirty="0"/>
              <a:t>, </a:t>
            </a:r>
            <a:r>
              <a:rPr lang="en-US" dirty="0" err="1"/>
              <a:t>koner</a:t>
            </a:r>
            <a:r>
              <a:rPr lang="en-US" dirty="0"/>
              <a:t> etc. </a:t>
            </a:r>
          </a:p>
          <a:p>
            <a:pPr marL="0" indent="0">
              <a:buNone/>
            </a:pPr>
            <a:endParaRPr lang="en-US" dirty="0"/>
          </a:p>
          <a:p>
            <a:pPr marL="0" indent="0">
              <a:buNone/>
            </a:pPr>
            <a:r>
              <a:rPr lang="en-US" dirty="0" err="1"/>
              <a:t>Varje</a:t>
            </a:r>
            <a:r>
              <a:rPr lang="en-US" dirty="0"/>
              <a:t> lag </a:t>
            </a:r>
            <a:r>
              <a:rPr lang="en-US" dirty="0" err="1"/>
              <a:t>kan</a:t>
            </a:r>
            <a:r>
              <a:rPr lang="en-US" dirty="0"/>
              <a:t> </a:t>
            </a:r>
            <a:r>
              <a:rPr lang="en-US" sz="2900" dirty="0" err="1"/>
              <a:t>erhålla</a:t>
            </a:r>
            <a:r>
              <a:rPr lang="en-US" sz="2900" dirty="0"/>
              <a:t> 600 </a:t>
            </a:r>
            <a:r>
              <a:rPr lang="en-US" sz="2900" dirty="0" err="1"/>
              <a:t>kr</a:t>
            </a:r>
            <a:r>
              <a:rPr lang="en-US" sz="2900" dirty="0"/>
              <a:t> </a:t>
            </a:r>
            <a:r>
              <a:rPr lang="en-US" dirty="0"/>
              <a:t>till </a:t>
            </a:r>
            <a:r>
              <a:rPr lang="en-US" dirty="0" err="1"/>
              <a:t>köp</a:t>
            </a:r>
            <a:r>
              <a:rPr lang="en-US" dirty="0"/>
              <a:t> av </a:t>
            </a:r>
            <a:r>
              <a:rPr lang="en-US" dirty="0" err="1"/>
              <a:t>målvaktshandskar</a:t>
            </a:r>
            <a:r>
              <a:rPr lang="en-US" dirty="0"/>
              <a:t>. </a:t>
            </a:r>
            <a:r>
              <a:rPr lang="en-US" dirty="0" err="1"/>
              <a:t>Samtliga</a:t>
            </a:r>
            <a:r>
              <a:rPr lang="en-US" dirty="0"/>
              <a:t> </a:t>
            </a:r>
            <a:r>
              <a:rPr lang="en-US" dirty="0" err="1"/>
              <a:t>inköp</a:t>
            </a:r>
            <a:r>
              <a:rPr lang="en-US" dirty="0"/>
              <a:t> ska </a:t>
            </a:r>
            <a:r>
              <a:rPr lang="en-US" dirty="0" err="1"/>
              <a:t>gå</a:t>
            </a:r>
            <a:r>
              <a:rPr lang="en-US" dirty="0"/>
              <a:t> </a:t>
            </a:r>
            <a:r>
              <a:rPr lang="en-US" dirty="0" err="1"/>
              <a:t>igenom</a:t>
            </a:r>
            <a:r>
              <a:rPr lang="en-US" dirty="0"/>
              <a:t> </a:t>
            </a:r>
            <a:r>
              <a:rPr lang="en-US" dirty="0" err="1"/>
              <a:t>Intersportoch</a:t>
            </a:r>
            <a:r>
              <a:rPr lang="en-US" dirty="0"/>
              <a:t> </a:t>
            </a:r>
            <a:r>
              <a:rPr lang="en-US" dirty="0" err="1"/>
              <a:t>faktureras</a:t>
            </a:r>
            <a:r>
              <a:rPr lang="en-US" dirty="0"/>
              <a:t> </a:t>
            </a:r>
            <a:r>
              <a:rPr lang="en-US" dirty="0" err="1"/>
              <a:t>därifrån</a:t>
            </a:r>
            <a:r>
              <a:rPr lang="en-US" dirty="0"/>
              <a:t>.</a:t>
            </a:r>
          </a:p>
          <a:p>
            <a:pPr marL="0" indent="0">
              <a:buNone/>
            </a:pPr>
            <a:endParaRPr lang="en-US" dirty="0"/>
          </a:p>
          <a:p>
            <a:pPr marL="0" indent="0">
              <a:buNone/>
            </a:pPr>
            <a:r>
              <a:rPr lang="en-US" dirty="0" err="1"/>
              <a:t>Annat</a:t>
            </a:r>
            <a:r>
              <a:rPr lang="en-US" dirty="0"/>
              <a:t> </a:t>
            </a:r>
            <a:r>
              <a:rPr lang="en-US" dirty="0" err="1"/>
              <a:t>inköp</a:t>
            </a:r>
            <a:r>
              <a:rPr lang="en-US" dirty="0"/>
              <a:t> </a:t>
            </a:r>
            <a:r>
              <a:rPr lang="en-US" dirty="0" err="1"/>
              <a:t>av</a:t>
            </a:r>
            <a:r>
              <a:rPr lang="en-US" dirty="0"/>
              <a:t> material </a:t>
            </a:r>
            <a:r>
              <a:rPr lang="en-US" dirty="0" err="1"/>
              <a:t>eller</a:t>
            </a:r>
            <a:r>
              <a:rPr lang="en-US" dirty="0"/>
              <a:t> </a:t>
            </a:r>
            <a:r>
              <a:rPr lang="en-US" dirty="0" err="1"/>
              <a:t>utrustning</a:t>
            </a:r>
            <a:r>
              <a:rPr lang="en-US" dirty="0"/>
              <a:t> </a:t>
            </a:r>
            <a:r>
              <a:rPr lang="en-US" dirty="0" err="1"/>
              <a:t>tas</a:t>
            </a:r>
            <a:r>
              <a:rPr lang="en-US" dirty="0"/>
              <a:t> </a:t>
            </a:r>
            <a:r>
              <a:rPr lang="en-US" dirty="0" err="1"/>
              <a:t>genom</a:t>
            </a:r>
            <a:r>
              <a:rPr lang="en-US" dirty="0"/>
              <a:t> Material &amp; </a:t>
            </a:r>
            <a:r>
              <a:rPr lang="en-US" dirty="0" err="1"/>
              <a:t>inköpsansvarig</a:t>
            </a:r>
            <a:r>
              <a:rPr lang="en-US" dirty="0"/>
              <a:t>.</a:t>
            </a:r>
          </a:p>
          <a:p>
            <a:pPr marL="0" indent="0">
              <a:buNone/>
            </a:pPr>
            <a:endParaRPr lang="en-US" dirty="0"/>
          </a:p>
          <a:p>
            <a:pPr marL="0" indent="0">
              <a:buNone/>
            </a:pPr>
            <a:r>
              <a:rPr lang="en-US" dirty="0" err="1"/>
              <a:t>För</a:t>
            </a:r>
            <a:r>
              <a:rPr lang="en-US" dirty="0"/>
              <a:t> de lag </a:t>
            </a:r>
            <a:r>
              <a:rPr lang="en-US" dirty="0" err="1"/>
              <a:t>i</a:t>
            </a:r>
            <a:r>
              <a:rPr lang="en-US" dirty="0"/>
              <a:t> </a:t>
            </a:r>
            <a:r>
              <a:rPr lang="en-US" dirty="0" err="1"/>
              <a:t>seriespel</a:t>
            </a:r>
            <a:r>
              <a:rPr lang="en-US" dirty="0"/>
              <a:t> </a:t>
            </a:r>
            <a:r>
              <a:rPr lang="en-US" dirty="0" err="1"/>
              <a:t>så</a:t>
            </a:r>
            <a:r>
              <a:rPr lang="en-US" dirty="0"/>
              <a:t> </a:t>
            </a:r>
            <a:r>
              <a:rPr lang="en-US" dirty="0" err="1"/>
              <a:t>får</a:t>
            </a:r>
            <a:r>
              <a:rPr lang="en-US" dirty="0"/>
              <a:t> man </a:t>
            </a:r>
            <a:r>
              <a:rPr lang="en-US" dirty="0" err="1"/>
              <a:t>utrustning</a:t>
            </a:r>
            <a:r>
              <a:rPr lang="en-US" dirty="0"/>
              <a:t> </a:t>
            </a:r>
            <a:r>
              <a:rPr lang="en-US" dirty="0" err="1"/>
              <a:t>dedikerat</a:t>
            </a:r>
            <a:r>
              <a:rPr lang="en-US" dirty="0"/>
              <a:t> till </a:t>
            </a:r>
            <a:r>
              <a:rPr lang="en-US" dirty="0" err="1"/>
              <a:t>laget</a:t>
            </a:r>
            <a:r>
              <a:rPr lang="en-US" dirty="0"/>
              <a:t>. Om </a:t>
            </a:r>
            <a:r>
              <a:rPr lang="en-US" dirty="0" err="1"/>
              <a:t>det</a:t>
            </a:r>
            <a:r>
              <a:rPr lang="en-US" dirty="0"/>
              <a:t> </a:t>
            </a:r>
            <a:r>
              <a:rPr lang="en-US" dirty="0" err="1"/>
              <a:t>är</a:t>
            </a:r>
            <a:r>
              <a:rPr lang="en-US" dirty="0"/>
              <a:t> </a:t>
            </a:r>
            <a:r>
              <a:rPr lang="en-US" dirty="0" err="1"/>
              <a:t>något</a:t>
            </a:r>
            <a:r>
              <a:rPr lang="en-US" dirty="0"/>
              <a:t> </a:t>
            </a:r>
            <a:r>
              <a:rPr lang="en-US" dirty="0" err="1"/>
              <a:t>som</a:t>
            </a:r>
            <a:r>
              <a:rPr lang="en-US" dirty="0"/>
              <a:t> man </a:t>
            </a:r>
            <a:r>
              <a:rPr lang="en-US" dirty="0" err="1"/>
              <a:t>saknar</a:t>
            </a:r>
            <a:r>
              <a:rPr lang="en-US" dirty="0"/>
              <a:t> </a:t>
            </a:r>
            <a:r>
              <a:rPr lang="en-US" dirty="0" err="1"/>
              <a:t>eller</a:t>
            </a:r>
            <a:r>
              <a:rPr lang="en-US" dirty="0"/>
              <a:t> </a:t>
            </a:r>
            <a:r>
              <a:rPr lang="en-US" dirty="0" err="1"/>
              <a:t>något</a:t>
            </a:r>
            <a:r>
              <a:rPr lang="en-US" dirty="0"/>
              <a:t> </a:t>
            </a:r>
            <a:r>
              <a:rPr lang="en-US" dirty="0" err="1"/>
              <a:t>som</a:t>
            </a:r>
            <a:r>
              <a:rPr lang="en-US" dirty="0"/>
              <a:t> </a:t>
            </a:r>
            <a:r>
              <a:rPr lang="en-US" dirty="0" err="1"/>
              <a:t>gått</a:t>
            </a:r>
            <a:r>
              <a:rPr lang="en-US" dirty="0"/>
              <a:t> </a:t>
            </a:r>
            <a:r>
              <a:rPr lang="en-US" dirty="0" err="1"/>
              <a:t>sönder</a:t>
            </a:r>
            <a:r>
              <a:rPr lang="en-US" dirty="0"/>
              <a:t> </a:t>
            </a:r>
            <a:r>
              <a:rPr lang="en-US" dirty="0" err="1"/>
              <a:t>så</a:t>
            </a:r>
            <a:r>
              <a:rPr lang="en-US" dirty="0"/>
              <a:t> </a:t>
            </a:r>
            <a:r>
              <a:rPr lang="en-US" dirty="0" err="1"/>
              <a:t>får</a:t>
            </a:r>
            <a:r>
              <a:rPr lang="en-US" dirty="0"/>
              <a:t> man </a:t>
            </a:r>
            <a:r>
              <a:rPr lang="en-US" dirty="0" err="1"/>
              <a:t>lämna</a:t>
            </a:r>
            <a:r>
              <a:rPr lang="en-US" dirty="0"/>
              <a:t> </a:t>
            </a:r>
            <a:r>
              <a:rPr lang="en-US" dirty="0" err="1"/>
              <a:t>önskemål</a:t>
            </a:r>
            <a:r>
              <a:rPr lang="en-US" dirty="0"/>
              <a:t> till Material &amp; </a:t>
            </a:r>
            <a:r>
              <a:rPr lang="en-US" dirty="0" err="1"/>
              <a:t>inköpsansvarig</a:t>
            </a:r>
            <a:r>
              <a:rPr lang="en-US" dirty="0"/>
              <a:t>.  </a:t>
            </a:r>
          </a:p>
          <a:p>
            <a:pPr marL="0" indent="0">
              <a:buNone/>
            </a:pPr>
            <a:endParaRPr lang="en-US" dirty="0"/>
          </a:p>
          <a:p>
            <a:pPr marL="0" indent="0">
              <a:buNone/>
            </a:pPr>
            <a:r>
              <a:rPr lang="en-US" dirty="0" err="1"/>
              <a:t>Inför</a:t>
            </a:r>
            <a:r>
              <a:rPr lang="en-US" dirty="0"/>
              <a:t> </a:t>
            </a:r>
            <a:r>
              <a:rPr lang="en-US" dirty="0" err="1"/>
              <a:t>varje</a:t>
            </a:r>
            <a:r>
              <a:rPr lang="en-US" dirty="0"/>
              <a:t> </a:t>
            </a:r>
            <a:r>
              <a:rPr lang="en-US" dirty="0" err="1"/>
              <a:t>säsong</a:t>
            </a:r>
            <a:r>
              <a:rPr lang="en-US" dirty="0"/>
              <a:t> </a:t>
            </a:r>
            <a:r>
              <a:rPr lang="en-US" dirty="0" err="1"/>
              <a:t>så</a:t>
            </a:r>
            <a:r>
              <a:rPr lang="en-US" dirty="0"/>
              <a:t> </a:t>
            </a:r>
            <a:r>
              <a:rPr lang="en-US" dirty="0" err="1"/>
              <a:t>brukar</a:t>
            </a:r>
            <a:r>
              <a:rPr lang="en-US" dirty="0"/>
              <a:t> </a:t>
            </a:r>
            <a:r>
              <a:rPr lang="en-US" dirty="0" err="1"/>
              <a:t>föreningen</a:t>
            </a:r>
            <a:r>
              <a:rPr lang="en-US" dirty="0"/>
              <a:t> </a:t>
            </a:r>
            <a:r>
              <a:rPr lang="en-US" dirty="0" err="1"/>
              <a:t>gå</a:t>
            </a:r>
            <a:r>
              <a:rPr lang="en-US" dirty="0"/>
              <a:t> </a:t>
            </a:r>
            <a:r>
              <a:rPr lang="en-US" dirty="0" err="1"/>
              <a:t>igenom</a:t>
            </a:r>
            <a:r>
              <a:rPr lang="en-US" dirty="0"/>
              <a:t> med </a:t>
            </a:r>
            <a:r>
              <a:rPr lang="en-US" dirty="0" err="1"/>
              <a:t>varje</a:t>
            </a:r>
            <a:r>
              <a:rPr lang="en-US" dirty="0"/>
              <a:t> lag </a:t>
            </a:r>
            <a:r>
              <a:rPr lang="en-US" dirty="0" err="1"/>
              <a:t>vad</a:t>
            </a:r>
            <a:r>
              <a:rPr lang="en-US" dirty="0"/>
              <a:t> </a:t>
            </a:r>
            <a:r>
              <a:rPr lang="en-US" dirty="0" err="1"/>
              <a:t>som</a:t>
            </a:r>
            <a:r>
              <a:rPr lang="en-US" dirty="0"/>
              <a:t> </a:t>
            </a:r>
            <a:r>
              <a:rPr lang="en-US" dirty="0" err="1"/>
              <a:t>finns</a:t>
            </a:r>
            <a:r>
              <a:rPr lang="en-US" dirty="0"/>
              <a:t> </a:t>
            </a:r>
            <a:r>
              <a:rPr lang="en-US" dirty="0" err="1"/>
              <a:t>alternativt</a:t>
            </a:r>
            <a:r>
              <a:rPr lang="en-US" dirty="0"/>
              <a:t> </a:t>
            </a:r>
            <a:r>
              <a:rPr lang="en-US" dirty="0" err="1"/>
              <a:t>behöver</a:t>
            </a:r>
            <a:r>
              <a:rPr lang="en-US" dirty="0"/>
              <a:t> </a:t>
            </a:r>
            <a:r>
              <a:rPr lang="en-US" dirty="0" err="1"/>
              <a:t>kompletteras</a:t>
            </a:r>
            <a:r>
              <a:rPr lang="en-US" dirty="0"/>
              <a:t>. All </a:t>
            </a:r>
            <a:r>
              <a:rPr lang="en-US" dirty="0" err="1"/>
              <a:t>denna</a:t>
            </a:r>
            <a:r>
              <a:rPr lang="en-US" dirty="0"/>
              <a:t> </a:t>
            </a:r>
            <a:r>
              <a:rPr lang="en-US" dirty="0" err="1"/>
              <a:t>kommunikation</a:t>
            </a:r>
            <a:r>
              <a:rPr lang="en-US" dirty="0"/>
              <a:t> </a:t>
            </a:r>
            <a:r>
              <a:rPr lang="en-US" dirty="0" err="1"/>
              <a:t>går</a:t>
            </a:r>
            <a:r>
              <a:rPr lang="en-US" dirty="0"/>
              <a:t> </a:t>
            </a:r>
            <a:r>
              <a:rPr lang="en-US" dirty="0" err="1"/>
              <a:t>genom</a:t>
            </a:r>
            <a:r>
              <a:rPr lang="en-US" dirty="0"/>
              <a:t> Material &amp; </a:t>
            </a:r>
            <a:r>
              <a:rPr lang="en-US" dirty="0" err="1"/>
              <a:t>inköpsansvarig</a:t>
            </a:r>
            <a:r>
              <a:rPr lang="en-US" dirty="0"/>
              <a:t> / </a:t>
            </a:r>
            <a:r>
              <a:rPr lang="en-US" dirty="0" err="1"/>
              <a:t>Ungdomssektion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41</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78137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Matcher</a:t>
            </a:r>
          </a:p>
        </p:txBody>
      </p:sp>
      <p:sp>
        <p:nvSpPr>
          <p:cNvPr id="3" name="Content Placeholder 2"/>
          <p:cNvSpPr>
            <a:spLocks noGrp="1"/>
          </p:cNvSpPr>
          <p:nvPr>
            <p:ph idx="1"/>
          </p:nvPr>
        </p:nvSpPr>
        <p:spPr/>
        <p:txBody>
          <a:bodyPr>
            <a:normAutofit fontScale="92500"/>
          </a:bodyPr>
          <a:lstStyle/>
          <a:p>
            <a:pPr marL="0" indent="0">
              <a:buNone/>
            </a:pPr>
            <a:r>
              <a:rPr lang="en-US" dirty="0" err="1"/>
              <a:t>Seriespel</a:t>
            </a:r>
            <a:r>
              <a:rPr lang="en-US" dirty="0"/>
              <a:t> </a:t>
            </a:r>
            <a:r>
              <a:rPr lang="en-US" dirty="0" err="1"/>
              <a:t>börjar</a:t>
            </a:r>
            <a:r>
              <a:rPr lang="en-US" dirty="0"/>
              <a:t> </a:t>
            </a:r>
            <a:r>
              <a:rPr lang="en-US" dirty="0" err="1"/>
              <a:t>först</a:t>
            </a:r>
            <a:r>
              <a:rPr lang="en-US" dirty="0"/>
              <a:t> </a:t>
            </a:r>
            <a:r>
              <a:rPr lang="en-US" dirty="0" err="1"/>
              <a:t>i</a:t>
            </a:r>
            <a:r>
              <a:rPr lang="en-US" dirty="0"/>
              <a:t> 10-års </a:t>
            </a:r>
            <a:r>
              <a:rPr lang="en-US" dirty="0" err="1"/>
              <a:t>ålder</a:t>
            </a:r>
            <a:r>
              <a:rPr lang="en-US" dirty="0"/>
              <a:t> </a:t>
            </a:r>
            <a:r>
              <a:rPr lang="en-US" dirty="0" err="1"/>
              <a:t>och</a:t>
            </a:r>
            <a:r>
              <a:rPr lang="en-US" dirty="0"/>
              <a:t> </a:t>
            </a:r>
            <a:r>
              <a:rPr lang="en-US" dirty="0" err="1"/>
              <a:t>det</a:t>
            </a:r>
            <a:r>
              <a:rPr lang="en-US" dirty="0"/>
              <a:t> </a:t>
            </a:r>
            <a:r>
              <a:rPr lang="en-US" dirty="0" err="1"/>
              <a:t>administreras</a:t>
            </a:r>
            <a:r>
              <a:rPr lang="en-US" dirty="0"/>
              <a:t> </a:t>
            </a:r>
            <a:r>
              <a:rPr lang="en-US" dirty="0" err="1"/>
              <a:t>av</a:t>
            </a:r>
            <a:r>
              <a:rPr lang="en-US" dirty="0"/>
              <a:t> </a:t>
            </a:r>
            <a:r>
              <a:rPr lang="en-US" dirty="0" err="1"/>
              <a:t>Smålands</a:t>
            </a:r>
            <a:r>
              <a:rPr lang="en-US" dirty="0"/>
              <a:t> </a:t>
            </a:r>
            <a:r>
              <a:rPr lang="en-US" dirty="0" err="1"/>
              <a:t>Fotbollsförbund</a:t>
            </a:r>
            <a:r>
              <a:rPr lang="en-US" dirty="0"/>
              <a:t>. </a:t>
            </a:r>
            <a:r>
              <a:rPr lang="en-US" dirty="0" err="1"/>
              <a:t>Innan</a:t>
            </a:r>
            <a:r>
              <a:rPr lang="en-US" dirty="0"/>
              <a:t> </a:t>
            </a:r>
            <a:r>
              <a:rPr lang="en-US" dirty="0" err="1"/>
              <a:t>dess</a:t>
            </a:r>
            <a:r>
              <a:rPr lang="en-US" dirty="0"/>
              <a:t> </a:t>
            </a:r>
            <a:r>
              <a:rPr lang="en-US" dirty="0" err="1"/>
              <a:t>så</a:t>
            </a:r>
            <a:r>
              <a:rPr lang="en-US" dirty="0"/>
              <a:t> </a:t>
            </a:r>
            <a:r>
              <a:rPr lang="en-US" dirty="0" err="1"/>
              <a:t>handlar</a:t>
            </a:r>
            <a:r>
              <a:rPr lang="en-US" dirty="0"/>
              <a:t> </a:t>
            </a:r>
            <a:r>
              <a:rPr lang="en-US" dirty="0" err="1"/>
              <a:t>det</a:t>
            </a:r>
            <a:r>
              <a:rPr lang="en-US" dirty="0"/>
              <a:t> </a:t>
            </a:r>
            <a:r>
              <a:rPr lang="en-US" dirty="0" err="1"/>
              <a:t>oftast</a:t>
            </a:r>
            <a:r>
              <a:rPr lang="en-US" dirty="0"/>
              <a:t> om </a:t>
            </a:r>
            <a:r>
              <a:rPr lang="en-US" dirty="0" err="1"/>
              <a:t>poolspel</a:t>
            </a:r>
            <a:r>
              <a:rPr lang="en-US" dirty="0"/>
              <a:t> </a:t>
            </a:r>
            <a:r>
              <a:rPr lang="en-US" dirty="0" err="1"/>
              <a:t>för</a:t>
            </a:r>
            <a:r>
              <a:rPr lang="en-US" dirty="0"/>
              <a:t> de </a:t>
            </a:r>
            <a:r>
              <a:rPr lang="en-US" dirty="0" err="1"/>
              <a:t>yngre</a:t>
            </a:r>
            <a:r>
              <a:rPr lang="en-US" dirty="0"/>
              <a:t>.</a:t>
            </a:r>
          </a:p>
          <a:p>
            <a:pPr marL="0" indent="0">
              <a:buNone/>
            </a:pPr>
            <a:endParaRPr lang="en-US" dirty="0"/>
          </a:p>
          <a:p>
            <a:pPr marL="0" indent="0">
              <a:buNone/>
            </a:pPr>
            <a:r>
              <a:rPr lang="en-US" dirty="0" err="1"/>
              <a:t>Haga</a:t>
            </a:r>
            <a:r>
              <a:rPr lang="en-US" dirty="0"/>
              <a:t> </a:t>
            </a:r>
            <a:r>
              <a:rPr lang="en-US" dirty="0" err="1"/>
              <a:t>uppmanar</a:t>
            </a:r>
            <a:r>
              <a:rPr lang="en-US" dirty="0"/>
              <a:t> </a:t>
            </a:r>
            <a:r>
              <a:rPr lang="en-US" dirty="0" err="1"/>
              <a:t>att</a:t>
            </a:r>
            <a:r>
              <a:rPr lang="en-US" dirty="0"/>
              <a:t> ta </a:t>
            </a:r>
            <a:r>
              <a:rPr lang="en-US" dirty="0" err="1"/>
              <a:t>kontakt</a:t>
            </a:r>
            <a:r>
              <a:rPr lang="en-US" dirty="0"/>
              <a:t> med </a:t>
            </a:r>
            <a:r>
              <a:rPr lang="en-US" dirty="0" err="1"/>
              <a:t>andra</a:t>
            </a:r>
            <a:r>
              <a:rPr lang="en-US" dirty="0"/>
              <a:t> </a:t>
            </a:r>
            <a:r>
              <a:rPr lang="en-US" dirty="0" err="1"/>
              <a:t>klubbar</a:t>
            </a:r>
            <a:r>
              <a:rPr lang="en-US" dirty="0"/>
              <a:t> om man </a:t>
            </a:r>
            <a:r>
              <a:rPr lang="en-US" dirty="0" err="1"/>
              <a:t>önskar</a:t>
            </a:r>
            <a:r>
              <a:rPr lang="en-US" dirty="0"/>
              <a:t> </a:t>
            </a:r>
            <a:r>
              <a:rPr lang="en-US" dirty="0" err="1"/>
              <a:t>spela</a:t>
            </a:r>
            <a:r>
              <a:rPr lang="en-US" dirty="0"/>
              <a:t> </a:t>
            </a:r>
            <a:r>
              <a:rPr lang="en-US" dirty="0" err="1"/>
              <a:t>träningsmatcher</a:t>
            </a:r>
            <a:r>
              <a:rPr lang="en-US" dirty="0"/>
              <a:t> </a:t>
            </a:r>
            <a:r>
              <a:rPr lang="en-US" dirty="0" err="1"/>
              <a:t>utöver</a:t>
            </a:r>
            <a:r>
              <a:rPr lang="en-US" dirty="0"/>
              <a:t> de </a:t>
            </a:r>
            <a:r>
              <a:rPr lang="en-US" dirty="0" err="1"/>
              <a:t>mer</a:t>
            </a:r>
            <a:r>
              <a:rPr lang="en-US" dirty="0"/>
              <a:t> </a:t>
            </a:r>
            <a:r>
              <a:rPr lang="en-US" dirty="0" err="1"/>
              <a:t>organiserade</a:t>
            </a:r>
            <a:r>
              <a:rPr lang="en-US" dirty="0"/>
              <a:t> </a:t>
            </a:r>
            <a:r>
              <a:rPr lang="en-US" dirty="0" err="1"/>
              <a:t>poolspelen</a:t>
            </a:r>
            <a:r>
              <a:rPr lang="en-US" dirty="0"/>
              <a:t>. </a:t>
            </a:r>
            <a:r>
              <a:rPr lang="en-US" dirty="0" err="1"/>
              <a:t>Säkerställ</a:t>
            </a:r>
            <a:r>
              <a:rPr lang="en-US" dirty="0"/>
              <a:t> </a:t>
            </a:r>
            <a:r>
              <a:rPr lang="en-US" dirty="0" err="1"/>
              <a:t>att</a:t>
            </a:r>
            <a:r>
              <a:rPr lang="en-US" dirty="0"/>
              <a:t> planer </a:t>
            </a:r>
            <a:r>
              <a:rPr lang="en-US" dirty="0" err="1"/>
              <a:t>och</a:t>
            </a:r>
            <a:r>
              <a:rPr lang="en-US" dirty="0"/>
              <a:t> </a:t>
            </a:r>
            <a:r>
              <a:rPr lang="en-US" dirty="0" err="1"/>
              <a:t>omklädningsrum</a:t>
            </a:r>
            <a:r>
              <a:rPr lang="en-US" dirty="0"/>
              <a:t> </a:t>
            </a:r>
            <a:r>
              <a:rPr lang="en-US" dirty="0" err="1"/>
              <a:t>är</a:t>
            </a:r>
            <a:r>
              <a:rPr lang="en-US" dirty="0"/>
              <a:t> </a:t>
            </a:r>
            <a:r>
              <a:rPr lang="en-US" dirty="0" err="1"/>
              <a:t>lediga</a:t>
            </a:r>
            <a:r>
              <a:rPr lang="en-US" dirty="0"/>
              <a:t> </a:t>
            </a:r>
            <a:r>
              <a:rPr lang="en-US" dirty="0" err="1"/>
              <a:t>genom</a:t>
            </a:r>
            <a:r>
              <a:rPr lang="en-US" dirty="0"/>
              <a:t> </a:t>
            </a:r>
            <a:r>
              <a:rPr lang="en-US" dirty="0" err="1"/>
              <a:t>administratör</a:t>
            </a:r>
            <a:r>
              <a:rPr lang="en-US" dirty="0"/>
              <a:t> </a:t>
            </a:r>
            <a:r>
              <a:rPr lang="en-US" dirty="0" err="1"/>
              <a:t>inom</a:t>
            </a:r>
            <a:r>
              <a:rPr lang="en-US" dirty="0"/>
              <a:t> </a:t>
            </a:r>
            <a:r>
              <a:rPr lang="en-US" dirty="0" err="1"/>
              <a:t>föreningen</a:t>
            </a:r>
            <a:r>
              <a:rPr lang="en-US" dirty="0"/>
              <a:t>.</a:t>
            </a:r>
          </a:p>
          <a:p>
            <a:pPr marL="0" indent="0">
              <a:buNone/>
            </a:pPr>
            <a:endParaRPr lang="en-US" dirty="0"/>
          </a:p>
          <a:p>
            <a:pPr marL="0" indent="0">
              <a:buNone/>
            </a:pPr>
            <a:r>
              <a:rPr lang="en-US" dirty="0" err="1"/>
              <a:t>När</a:t>
            </a:r>
            <a:r>
              <a:rPr lang="en-US" dirty="0"/>
              <a:t> </a:t>
            </a:r>
            <a:r>
              <a:rPr lang="en-US" dirty="0" err="1"/>
              <a:t>seriespel</a:t>
            </a:r>
            <a:r>
              <a:rPr lang="en-US" dirty="0"/>
              <a:t> </a:t>
            </a:r>
            <a:r>
              <a:rPr lang="en-US" dirty="0" err="1"/>
              <a:t>påbörjas</a:t>
            </a:r>
            <a:r>
              <a:rPr lang="en-US" dirty="0"/>
              <a:t> </a:t>
            </a:r>
            <a:r>
              <a:rPr lang="en-US" dirty="0" err="1"/>
              <a:t>måste</a:t>
            </a:r>
            <a:r>
              <a:rPr lang="en-US" dirty="0"/>
              <a:t> </a:t>
            </a:r>
            <a:r>
              <a:rPr lang="en-US" dirty="0" err="1"/>
              <a:t>någon</a:t>
            </a:r>
            <a:r>
              <a:rPr lang="en-US" dirty="0"/>
              <a:t> </a:t>
            </a:r>
            <a:r>
              <a:rPr lang="en-US" dirty="0" err="1"/>
              <a:t>ledare</a:t>
            </a:r>
            <a:r>
              <a:rPr lang="en-US" dirty="0"/>
              <a:t> per lag ha </a:t>
            </a:r>
            <a:r>
              <a:rPr lang="en-US" dirty="0" err="1"/>
              <a:t>inlogg</a:t>
            </a:r>
            <a:r>
              <a:rPr lang="en-US" dirty="0"/>
              <a:t> till FOGIS (</a:t>
            </a:r>
            <a:r>
              <a:rPr lang="sv-SE" dirty="0"/>
              <a:t>Administration av serie- och cupspel.) Mer om FOGIS på separat sida.</a:t>
            </a: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42</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043383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FOGIS + </a:t>
            </a:r>
            <a:r>
              <a:rPr lang="en-US" b="1" dirty="0" err="1"/>
              <a:t>Minfotboll</a:t>
            </a:r>
            <a:endParaRPr lang="en-US" b="1" dirty="0"/>
          </a:p>
        </p:txBody>
      </p:sp>
      <p:sp>
        <p:nvSpPr>
          <p:cNvPr id="3" name="Content Placeholder 2"/>
          <p:cNvSpPr>
            <a:spLocks noGrp="1"/>
          </p:cNvSpPr>
          <p:nvPr>
            <p:ph idx="1"/>
          </p:nvPr>
        </p:nvSpPr>
        <p:spPr>
          <a:xfrm>
            <a:off x="838200" y="1825625"/>
            <a:ext cx="4179277" cy="4351338"/>
          </a:xfrm>
        </p:spPr>
        <p:txBody>
          <a:bodyPr>
            <a:normAutofit fontScale="47500" lnSpcReduction="20000"/>
          </a:bodyPr>
          <a:lstStyle/>
          <a:p>
            <a:pPr marL="0" indent="0">
              <a:buNone/>
            </a:pPr>
            <a:r>
              <a:rPr lang="sv-SE" sz="3800" b="1" dirty="0" err="1"/>
              <a:t>Fogis</a:t>
            </a:r>
            <a:r>
              <a:rPr lang="sv-SE" sz="3800" b="1" dirty="0"/>
              <a:t>:</a:t>
            </a:r>
          </a:p>
          <a:p>
            <a:pPr marL="0" indent="0">
              <a:buNone/>
            </a:pPr>
            <a:endParaRPr lang="sv-SE" dirty="0"/>
          </a:p>
          <a:p>
            <a:pPr marL="0" indent="0">
              <a:buNone/>
            </a:pPr>
            <a:r>
              <a:rPr lang="sv-SE" dirty="0"/>
              <a:t>Fotbollens gemensamma informationssystem är framtaget av SvFF i nära samarbete med distrikten. </a:t>
            </a:r>
          </a:p>
          <a:p>
            <a:pPr marL="0" indent="0">
              <a:buNone/>
            </a:pPr>
            <a:r>
              <a:rPr lang="sv-SE" dirty="0"/>
              <a:t>Systemet är navet för fotbollsadministrationen i landet.</a:t>
            </a:r>
          </a:p>
          <a:p>
            <a:pPr marL="0" indent="0">
              <a:buNone/>
            </a:pPr>
            <a:endParaRPr lang="en-US" dirty="0"/>
          </a:p>
          <a:p>
            <a:pPr marL="0" indent="0">
              <a:buNone/>
            </a:pPr>
            <a:r>
              <a:rPr lang="sv-SE" dirty="0" err="1"/>
              <a:t>Fogis</a:t>
            </a:r>
            <a:r>
              <a:rPr lang="sv-SE" dirty="0"/>
              <a:t> hanterar bland annat:</a:t>
            </a:r>
          </a:p>
          <a:p>
            <a:r>
              <a:rPr lang="sv-SE" dirty="0"/>
              <a:t>Administration av serie- och cupspel</a:t>
            </a:r>
          </a:p>
          <a:p>
            <a:r>
              <a:rPr lang="sv-SE" dirty="0"/>
              <a:t>Elektronisk domarrapport</a:t>
            </a:r>
          </a:p>
          <a:p>
            <a:r>
              <a:rPr lang="sv-SE" dirty="0"/>
              <a:t>Domartillsättning</a:t>
            </a:r>
          </a:p>
          <a:p>
            <a:r>
              <a:rPr lang="sv-SE" dirty="0"/>
              <a:t>Landslagsadministration</a:t>
            </a:r>
          </a:p>
          <a:p>
            <a:r>
              <a:rPr lang="sv-SE" dirty="0"/>
              <a:t>Licens och spelarövergångar</a:t>
            </a:r>
          </a:p>
          <a:p>
            <a:r>
              <a:rPr lang="sv-SE" dirty="0"/>
              <a:t>Administration av utbildningar</a:t>
            </a:r>
          </a:p>
          <a:p>
            <a:r>
              <a:rPr lang="sv-SE" dirty="0"/>
              <a:t>Debitering</a:t>
            </a:r>
          </a:p>
          <a:p>
            <a:endParaRPr lang="sv-SE" dirty="0"/>
          </a:p>
          <a:p>
            <a:pPr marL="0" indent="0">
              <a:buNone/>
            </a:pPr>
            <a:r>
              <a:rPr lang="sv-SE" dirty="0" err="1"/>
              <a:t>Inlogg</a:t>
            </a:r>
            <a:r>
              <a:rPr lang="sv-SE" dirty="0"/>
              <a:t> till </a:t>
            </a:r>
            <a:r>
              <a:rPr lang="sv-SE" dirty="0" err="1"/>
              <a:t>Fogis</a:t>
            </a:r>
            <a:r>
              <a:rPr lang="sv-SE" dirty="0"/>
              <a:t> fås av administratör</a:t>
            </a:r>
            <a:r>
              <a:rPr lang="sv-SE" dirty="0">
                <a:solidFill>
                  <a:srgbClr val="FF0000"/>
                </a:solidFill>
              </a:rPr>
              <a:t> </a:t>
            </a:r>
            <a:r>
              <a:rPr lang="sv-SE" dirty="0"/>
              <a:t>inom styrelsen.</a:t>
            </a:r>
          </a:p>
          <a:p>
            <a:pPr marL="0" indent="0">
              <a:buNone/>
            </a:pPr>
            <a:endParaRPr lang="sv-SE" dirty="0"/>
          </a:p>
          <a:p>
            <a:pPr marL="0" indent="0">
              <a:buNone/>
            </a:pPr>
            <a:endParaRPr lang="sv-SE" dirty="0">
              <a:solidFill>
                <a:srgbClr val="FF0000"/>
              </a:solidFill>
            </a:endParaRP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43</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2">
            <a:extLst>
              <a:ext uri="{FF2B5EF4-FFF2-40B4-BE49-F238E27FC236}">
                <a16:creationId xmlns:a16="http://schemas.microsoft.com/office/drawing/2014/main" id="{EB176F8C-BBE6-4C85-9307-CA48781DD014}"/>
              </a:ext>
            </a:extLst>
          </p:cNvPr>
          <p:cNvSpPr txBox="1">
            <a:spLocks/>
          </p:cNvSpPr>
          <p:nvPr/>
        </p:nvSpPr>
        <p:spPr>
          <a:xfrm>
            <a:off x="6265984" y="1825625"/>
            <a:ext cx="41792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sv-SE" sz="1800" b="1" dirty="0"/>
              <a:t>Minfotboll:</a:t>
            </a:r>
          </a:p>
          <a:p>
            <a:pPr marL="0" indent="0">
              <a:buNone/>
            </a:pPr>
            <a:endParaRPr lang="sv-SE" sz="1300" dirty="0"/>
          </a:p>
          <a:p>
            <a:pPr marL="0" indent="0">
              <a:buNone/>
            </a:pPr>
            <a:r>
              <a:rPr lang="sv-SE" sz="1300" dirty="0"/>
              <a:t>Följ dina lag och få livescore, bilder, video, resultat och tabeller.</a:t>
            </a:r>
          </a:p>
          <a:p>
            <a:pPr marL="0" indent="0">
              <a:buNone/>
            </a:pPr>
            <a:r>
              <a:rPr lang="sv-SE" sz="1300" dirty="0"/>
              <a:t>Rapportera från era matcher och dela spänningen och glädjen!</a:t>
            </a:r>
          </a:p>
          <a:p>
            <a:pPr marL="0" indent="0">
              <a:buNone/>
            </a:pPr>
            <a:r>
              <a:rPr lang="sv-SE" sz="1300" dirty="0"/>
              <a:t>När du är på plats kan du också bidra till rapporteringen. Fota, filma, kommentera eller sänd live. Du kan också bidra genom att gå in på matcher och heja på alla som gör något bra.</a:t>
            </a:r>
          </a:p>
          <a:p>
            <a:pPr marL="0" indent="0">
              <a:buFont typeface="Arial" panose="020B0604020202020204" pitchFamily="34" charset="0"/>
              <a:buNone/>
            </a:pPr>
            <a:endParaRPr lang="sv-SE" dirty="0">
              <a:solidFill>
                <a:srgbClr val="FF0000"/>
              </a:solidFill>
            </a:endParaRPr>
          </a:p>
        </p:txBody>
      </p:sp>
      <p:pic>
        <p:nvPicPr>
          <p:cNvPr id="1026" name="Picture 2" descr="Min Fotboll (officiell) – Appar på Google Play">
            <a:extLst>
              <a:ext uri="{FF2B5EF4-FFF2-40B4-BE49-F238E27FC236}">
                <a16:creationId xmlns:a16="http://schemas.microsoft.com/office/drawing/2014/main" id="{339B76E3-778A-4D07-AC22-95ABFE513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555" y="4280178"/>
            <a:ext cx="1266722" cy="225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1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Poolspel</a:t>
            </a:r>
            <a:r>
              <a:rPr lang="en-US" b="1" dirty="0"/>
              <a:t> </a:t>
            </a:r>
            <a:r>
              <a:rPr lang="en-US" b="1" dirty="0" err="1"/>
              <a:t>och</a:t>
            </a:r>
            <a:r>
              <a:rPr lang="en-US" b="1" dirty="0"/>
              <a:t> </a:t>
            </a:r>
            <a:r>
              <a:rPr lang="en-US" b="1" dirty="0" err="1"/>
              <a:t>cuper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anordnas</a:t>
            </a:r>
            <a:r>
              <a:rPr lang="en-US" dirty="0"/>
              <a:t> </a:t>
            </a:r>
            <a:r>
              <a:rPr lang="en-US" dirty="0" err="1"/>
              <a:t>det</a:t>
            </a:r>
            <a:r>
              <a:rPr lang="en-US" dirty="0"/>
              <a:t> </a:t>
            </a:r>
            <a:r>
              <a:rPr lang="en-US" dirty="0" err="1"/>
              <a:t>ett</a:t>
            </a:r>
            <a:r>
              <a:rPr lang="en-US" dirty="0"/>
              <a:t> </a:t>
            </a:r>
            <a:r>
              <a:rPr lang="en-US" dirty="0" err="1"/>
              <a:t>antal</a:t>
            </a:r>
            <a:r>
              <a:rPr lang="en-US" dirty="0"/>
              <a:t> </a:t>
            </a:r>
            <a:r>
              <a:rPr lang="en-US" dirty="0" err="1"/>
              <a:t>poolspel</a:t>
            </a:r>
            <a:r>
              <a:rPr lang="en-US" dirty="0"/>
              <a:t> </a:t>
            </a:r>
            <a:r>
              <a:rPr lang="en-US" dirty="0" err="1"/>
              <a:t>och</a:t>
            </a:r>
            <a:r>
              <a:rPr lang="en-US" dirty="0"/>
              <a:t> </a:t>
            </a:r>
            <a:r>
              <a:rPr lang="en-US" dirty="0" err="1"/>
              <a:t>cuper</a:t>
            </a:r>
            <a:r>
              <a:rPr lang="en-US" dirty="0"/>
              <a:t> </a:t>
            </a:r>
            <a:r>
              <a:rPr lang="en-US" dirty="0" err="1"/>
              <a:t>inom</a:t>
            </a:r>
            <a:r>
              <a:rPr lang="en-US" dirty="0"/>
              <a:t> Jönköping </a:t>
            </a:r>
            <a:r>
              <a:rPr lang="en-US" dirty="0" err="1"/>
              <a:t>och</a:t>
            </a:r>
            <a:r>
              <a:rPr lang="en-US" dirty="0"/>
              <a:t> </a:t>
            </a:r>
            <a:r>
              <a:rPr lang="en-US" dirty="0" err="1"/>
              <a:t>distriktet</a:t>
            </a:r>
            <a:r>
              <a:rPr lang="en-US" dirty="0"/>
              <a:t>. </a:t>
            </a:r>
          </a:p>
          <a:p>
            <a:pPr marL="0" indent="0">
              <a:buNone/>
            </a:pPr>
            <a:endParaRPr lang="en-US" dirty="0"/>
          </a:p>
          <a:p>
            <a:pPr marL="0" indent="0">
              <a:buNone/>
            </a:pPr>
            <a:r>
              <a:rPr lang="en-US" dirty="0" err="1"/>
              <a:t>Oftast</a:t>
            </a:r>
            <a:r>
              <a:rPr lang="en-US" dirty="0"/>
              <a:t> </a:t>
            </a:r>
            <a:r>
              <a:rPr lang="en-US" dirty="0" err="1"/>
              <a:t>så</a:t>
            </a:r>
            <a:r>
              <a:rPr lang="en-US" dirty="0"/>
              <a:t> </a:t>
            </a:r>
            <a:r>
              <a:rPr lang="en-US" dirty="0" err="1"/>
              <a:t>skickar</a:t>
            </a:r>
            <a:r>
              <a:rPr lang="en-US" dirty="0"/>
              <a:t> de </a:t>
            </a:r>
            <a:r>
              <a:rPr lang="en-US" dirty="0" err="1"/>
              <a:t>anordnande</a:t>
            </a:r>
            <a:r>
              <a:rPr lang="en-US" dirty="0"/>
              <a:t> </a:t>
            </a:r>
            <a:r>
              <a:rPr lang="en-US" dirty="0" err="1"/>
              <a:t>klubbarna</a:t>
            </a:r>
            <a:r>
              <a:rPr lang="en-US" dirty="0"/>
              <a:t> </a:t>
            </a:r>
            <a:r>
              <a:rPr lang="en-US" dirty="0" err="1"/>
              <a:t>ut</a:t>
            </a:r>
            <a:r>
              <a:rPr lang="en-US" dirty="0"/>
              <a:t> </a:t>
            </a:r>
            <a:r>
              <a:rPr lang="en-US" dirty="0" err="1"/>
              <a:t>förfrågan</a:t>
            </a:r>
            <a:r>
              <a:rPr lang="en-US" dirty="0"/>
              <a:t> till </a:t>
            </a:r>
            <a:r>
              <a:rPr lang="en-US" dirty="0" err="1"/>
              <a:t>oss</a:t>
            </a:r>
            <a:r>
              <a:rPr lang="en-US" dirty="0"/>
              <a:t> om vi </a:t>
            </a:r>
            <a:r>
              <a:rPr lang="en-US" dirty="0" err="1"/>
              <a:t>har</a:t>
            </a:r>
            <a:r>
              <a:rPr lang="en-US" dirty="0"/>
              <a:t> </a:t>
            </a:r>
            <a:r>
              <a:rPr lang="en-US" dirty="0" err="1"/>
              <a:t>något</a:t>
            </a:r>
            <a:r>
              <a:rPr lang="en-US" dirty="0"/>
              <a:t> </a:t>
            </a:r>
            <a:r>
              <a:rPr lang="en-US" dirty="0" err="1"/>
              <a:t>intresse</a:t>
            </a:r>
            <a:r>
              <a:rPr lang="en-US" dirty="0"/>
              <a:t> </a:t>
            </a:r>
            <a:r>
              <a:rPr lang="en-US" dirty="0" err="1"/>
              <a:t>att</a:t>
            </a:r>
            <a:r>
              <a:rPr lang="en-US" dirty="0"/>
              <a:t> </a:t>
            </a:r>
            <a:r>
              <a:rPr lang="en-US" dirty="0" err="1"/>
              <a:t>medverka</a:t>
            </a:r>
            <a:r>
              <a:rPr lang="en-US" dirty="0"/>
              <a:t>. </a:t>
            </a:r>
            <a:r>
              <a:rPr lang="en-US" dirty="0" err="1"/>
              <a:t>Då</a:t>
            </a:r>
            <a:r>
              <a:rPr lang="en-US" dirty="0"/>
              <a:t> </a:t>
            </a:r>
            <a:r>
              <a:rPr lang="en-US" dirty="0" err="1"/>
              <a:t>är</a:t>
            </a:r>
            <a:r>
              <a:rPr lang="en-US" dirty="0"/>
              <a:t> </a:t>
            </a:r>
            <a:r>
              <a:rPr lang="en-US" dirty="0" err="1"/>
              <a:t>det</a:t>
            </a:r>
            <a:r>
              <a:rPr lang="en-US" dirty="0"/>
              <a:t> </a:t>
            </a:r>
            <a:r>
              <a:rPr lang="en-US" dirty="0" err="1"/>
              <a:t>upp</a:t>
            </a:r>
            <a:r>
              <a:rPr lang="en-US" dirty="0"/>
              <a:t> till </a:t>
            </a:r>
            <a:r>
              <a:rPr lang="en-US" dirty="0" err="1"/>
              <a:t>laget</a:t>
            </a:r>
            <a:r>
              <a:rPr lang="en-US" dirty="0"/>
              <a:t> </a:t>
            </a:r>
            <a:r>
              <a:rPr lang="en-US" dirty="0" err="1"/>
              <a:t>att</a:t>
            </a:r>
            <a:r>
              <a:rPr lang="en-US" dirty="0"/>
              <a:t> ta </a:t>
            </a:r>
            <a:r>
              <a:rPr lang="en-US" dirty="0" err="1"/>
              <a:t>ställning</a:t>
            </a:r>
            <a:r>
              <a:rPr lang="en-US" dirty="0"/>
              <a:t> om man </a:t>
            </a:r>
            <a:r>
              <a:rPr lang="en-US" dirty="0" err="1"/>
              <a:t>vill</a:t>
            </a:r>
            <a:r>
              <a:rPr lang="en-US" dirty="0"/>
              <a:t> </a:t>
            </a:r>
            <a:r>
              <a:rPr lang="en-US" dirty="0" err="1"/>
              <a:t>vara</a:t>
            </a:r>
            <a:r>
              <a:rPr lang="en-US" dirty="0"/>
              <a:t> med </a:t>
            </a:r>
            <a:r>
              <a:rPr lang="en-US" dirty="0" err="1"/>
              <a:t>baserat</a:t>
            </a:r>
            <a:r>
              <a:rPr lang="en-US" dirty="0"/>
              <a:t> </a:t>
            </a:r>
            <a:r>
              <a:rPr lang="en-US" dirty="0" err="1"/>
              <a:t>på</a:t>
            </a:r>
            <a:r>
              <a:rPr lang="en-US" dirty="0"/>
              <a:t> om </a:t>
            </a:r>
            <a:r>
              <a:rPr lang="en-US" dirty="0" err="1"/>
              <a:t>det</a:t>
            </a:r>
            <a:r>
              <a:rPr lang="en-US" dirty="0"/>
              <a:t> </a:t>
            </a:r>
            <a:r>
              <a:rPr lang="en-US" dirty="0" err="1"/>
              <a:t>passar</a:t>
            </a:r>
            <a:r>
              <a:rPr lang="en-US" dirty="0"/>
              <a:t> </a:t>
            </a:r>
            <a:r>
              <a:rPr lang="en-US" dirty="0" err="1"/>
              <a:t>tidsmässigt</a:t>
            </a:r>
            <a:r>
              <a:rPr lang="en-US" dirty="0"/>
              <a:t> </a:t>
            </a:r>
            <a:r>
              <a:rPr lang="en-US" dirty="0" err="1"/>
              <a:t>samt</a:t>
            </a:r>
            <a:r>
              <a:rPr lang="en-US" dirty="0"/>
              <a:t> om man </a:t>
            </a:r>
            <a:r>
              <a:rPr lang="en-US" dirty="0" err="1"/>
              <a:t>anser</a:t>
            </a:r>
            <a:r>
              <a:rPr lang="en-US" dirty="0"/>
              <a:t> </a:t>
            </a:r>
            <a:r>
              <a:rPr lang="en-US" dirty="0" err="1"/>
              <a:t>att</a:t>
            </a:r>
            <a:r>
              <a:rPr lang="en-US" dirty="0"/>
              <a:t> man </a:t>
            </a:r>
            <a:r>
              <a:rPr lang="en-US" dirty="0" err="1"/>
              <a:t>har</a:t>
            </a:r>
            <a:r>
              <a:rPr lang="en-US" dirty="0"/>
              <a:t> </a:t>
            </a:r>
            <a:r>
              <a:rPr lang="en-US" dirty="0" err="1"/>
              <a:t>ekonomin</a:t>
            </a:r>
            <a:r>
              <a:rPr lang="en-US" dirty="0"/>
              <a:t> </a:t>
            </a:r>
            <a:r>
              <a:rPr lang="en-US" dirty="0" err="1"/>
              <a:t>att</a:t>
            </a:r>
            <a:r>
              <a:rPr lang="en-US" dirty="0"/>
              <a:t> delta.</a:t>
            </a:r>
          </a:p>
          <a:p>
            <a:pPr marL="0" indent="0">
              <a:buNone/>
            </a:pPr>
            <a:endParaRPr lang="en-US" dirty="0"/>
          </a:p>
          <a:p>
            <a:pPr marL="0" indent="0">
              <a:buNone/>
            </a:pPr>
            <a:r>
              <a:rPr lang="en-US" dirty="0" err="1"/>
              <a:t>Kostnaden</a:t>
            </a:r>
            <a:r>
              <a:rPr lang="en-US" dirty="0"/>
              <a:t> </a:t>
            </a:r>
            <a:r>
              <a:rPr lang="en-US" dirty="0" err="1"/>
              <a:t>för</a:t>
            </a:r>
            <a:r>
              <a:rPr lang="en-US" dirty="0"/>
              <a:t> </a:t>
            </a:r>
            <a:r>
              <a:rPr lang="en-US" dirty="0" err="1"/>
              <a:t>cuper</a:t>
            </a:r>
            <a:r>
              <a:rPr lang="en-US" dirty="0"/>
              <a:t> </a:t>
            </a:r>
            <a:r>
              <a:rPr lang="en-US" dirty="0" err="1"/>
              <a:t>tas</a:t>
            </a:r>
            <a:r>
              <a:rPr lang="en-US" dirty="0"/>
              <a:t> </a:t>
            </a:r>
            <a:r>
              <a:rPr lang="en-US" dirty="0" err="1"/>
              <a:t>från</a:t>
            </a:r>
            <a:r>
              <a:rPr lang="en-US" dirty="0"/>
              <a:t> </a:t>
            </a:r>
            <a:r>
              <a:rPr lang="en-US" dirty="0" err="1"/>
              <a:t>respektive</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44</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86284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Rekomenderade</a:t>
            </a:r>
            <a:r>
              <a:rPr lang="en-US" b="1" dirty="0"/>
              <a:t> </a:t>
            </a:r>
            <a:r>
              <a:rPr lang="en-US" b="1" dirty="0" err="1"/>
              <a:t>cuper</a:t>
            </a:r>
            <a:r>
              <a:rPr lang="en-US" b="1"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graphicFrame>
        <p:nvGraphicFramePr>
          <p:cNvPr id="4" name="Table 5">
            <a:extLst>
              <a:ext uri="{FF2B5EF4-FFF2-40B4-BE49-F238E27FC236}">
                <a16:creationId xmlns:a16="http://schemas.microsoft.com/office/drawing/2014/main" id="{1B200147-232A-4811-BE02-1EFC16C4A896}"/>
              </a:ext>
            </a:extLst>
          </p:cNvPr>
          <p:cNvGraphicFramePr>
            <a:graphicFrameLocks noGrp="1"/>
          </p:cNvGraphicFramePr>
          <p:nvPr>
            <p:extLst>
              <p:ext uri="{D42A27DB-BD31-4B8C-83A1-F6EECF244321}">
                <p14:modId xmlns:p14="http://schemas.microsoft.com/office/powerpoint/2010/main" val="2796410438"/>
              </p:ext>
            </p:extLst>
          </p:nvPr>
        </p:nvGraphicFramePr>
        <p:xfrm>
          <a:off x="468304" y="1623838"/>
          <a:ext cx="10067638" cy="4975201"/>
        </p:xfrm>
        <a:graphic>
          <a:graphicData uri="http://schemas.openxmlformats.org/drawingml/2006/table">
            <a:tbl>
              <a:tblPr firstRow="1" bandRow="1">
                <a:tableStyleId>{073A0DAA-6AF3-43AB-8588-CEC1D06C72B9}</a:tableStyleId>
              </a:tblPr>
              <a:tblGrid>
                <a:gridCol w="828916">
                  <a:extLst>
                    <a:ext uri="{9D8B030D-6E8A-4147-A177-3AD203B41FA5}">
                      <a16:colId xmlns:a16="http://schemas.microsoft.com/office/drawing/2014/main" val="2355657495"/>
                    </a:ext>
                  </a:extLst>
                </a:gridCol>
                <a:gridCol w="1009459">
                  <a:extLst>
                    <a:ext uri="{9D8B030D-6E8A-4147-A177-3AD203B41FA5}">
                      <a16:colId xmlns:a16="http://schemas.microsoft.com/office/drawing/2014/main" val="839307648"/>
                    </a:ext>
                  </a:extLst>
                </a:gridCol>
                <a:gridCol w="1044754">
                  <a:extLst>
                    <a:ext uri="{9D8B030D-6E8A-4147-A177-3AD203B41FA5}">
                      <a16:colId xmlns:a16="http://schemas.microsoft.com/office/drawing/2014/main" val="263907537"/>
                    </a:ext>
                  </a:extLst>
                </a:gridCol>
                <a:gridCol w="1064258">
                  <a:extLst>
                    <a:ext uri="{9D8B030D-6E8A-4147-A177-3AD203B41FA5}">
                      <a16:colId xmlns:a16="http://schemas.microsoft.com/office/drawing/2014/main" val="3874521353"/>
                    </a:ext>
                  </a:extLst>
                </a:gridCol>
                <a:gridCol w="940543">
                  <a:extLst>
                    <a:ext uri="{9D8B030D-6E8A-4147-A177-3AD203B41FA5}">
                      <a16:colId xmlns:a16="http://schemas.microsoft.com/office/drawing/2014/main" val="3728414888"/>
                    </a:ext>
                  </a:extLst>
                </a:gridCol>
                <a:gridCol w="1101228">
                  <a:extLst>
                    <a:ext uri="{9D8B030D-6E8A-4147-A177-3AD203B41FA5}">
                      <a16:colId xmlns:a16="http://schemas.microsoft.com/office/drawing/2014/main" val="1893868640"/>
                    </a:ext>
                  </a:extLst>
                </a:gridCol>
                <a:gridCol w="974163">
                  <a:extLst>
                    <a:ext uri="{9D8B030D-6E8A-4147-A177-3AD203B41FA5}">
                      <a16:colId xmlns:a16="http://schemas.microsoft.com/office/drawing/2014/main" val="756516570"/>
                    </a:ext>
                  </a:extLst>
                </a:gridCol>
                <a:gridCol w="974163">
                  <a:extLst>
                    <a:ext uri="{9D8B030D-6E8A-4147-A177-3AD203B41FA5}">
                      <a16:colId xmlns:a16="http://schemas.microsoft.com/office/drawing/2014/main" val="1810592716"/>
                    </a:ext>
                  </a:extLst>
                </a:gridCol>
                <a:gridCol w="1044755">
                  <a:extLst>
                    <a:ext uri="{9D8B030D-6E8A-4147-A177-3AD203B41FA5}">
                      <a16:colId xmlns:a16="http://schemas.microsoft.com/office/drawing/2014/main" val="493998278"/>
                    </a:ext>
                  </a:extLst>
                </a:gridCol>
                <a:gridCol w="1085399">
                  <a:extLst>
                    <a:ext uri="{9D8B030D-6E8A-4147-A177-3AD203B41FA5}">
                      <a16:colId xmlns:a16="http://schemas.microsoft.com/office/drawing/2014/main" val="931075175"/>
                    </a:ext>
                  </a:extLst>
                </a:gridCol>
              </a:tblGrid>
              <a:tr h="647347">
                <a:tc>
                  <a:txBody>
                    <a:bodyPr/>
                    <a:lstStyle/>
                    <a:p>
                      <a:pPr algn="ctr"/>
                      <a:r>
                        <a:rPr lang="en-US" sz="1200" dirty="0" err="1"/>
                        <a:t>Spelform</a:t>
                      </a:r>
                      <a:endParaRPr lang="en-US" sz="1200" dirty="0"/>
                    </a:p>
                  </a:txBody>
                  <a:tcPr anchor="ctr"/>
                </a:tc>
                <a:tc>
                  <a:txBody>
                    <a:bodyPr/>
                    <a:lstStyle/>
                    <a:p>
                      <a:pPr algn="ct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Inomhus</a:t>
                      </a:r>
                      <a:endParaRPr lang="en-US" sz="1200" dirty="0"/>
                    </a:p>
                  </a:txBody>
                  <a:tcPr anchor="ctr"/>
                </a:tc>
                <a:tc>
                  <a:txBody>
                    <a:bodyPr/>
                    <a:lstStyle/>
                    <a:p>
                      <a:pPr algn="ctr"/>
                      <a:r>
                        <a:rPr lang="en-US" sz="1200" dirty="0" err="1"/>
                        <a:t>Inomhus</a:t>
                      </a:r>
                      <a:endParaRPr lang="en-US" sz="1200" dirty="0"/>
                    </a:p>
                  </a:txBody>
                  <a:tcPr anchor="ctr"/>
                </a:tc>
                <a:extLst>
                  <a:ext uri="{0D108BD9-81ED-4DB2-BD59-A6C34878D82A}">
                    <a16:rowId xmlns:a16="http://schemas.microsoft.com/office/drawing/2014/main" val="951596191"/>
                  </a:ext>
                </a:extLst>
              </a:tr>
              <a:tr h="745599">
                <a:tc>
                  <a:txBody>
                    <a:bodyPr/>
                    <a:lstStyle/>
                    <a:p>
                      <a:pPr algn="ctr"/>
                      <a:r>
                        <a:rPr lang="en-US" sz="1200" dirty="0"/>
                        <a:t>3 mot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13561691"/>
                  </a:ext>
                </a:extLst>
              </a:tr>
              <a:tr h="942718">
                <a:tc>
                  <a:txBody>
                    <a:bodyPr/>
                    <a:lstStyle/>
                    <a:p>
                      <a:pPr algn="ctr"/>
                      <a:r>
                        <a:rPr lang="en-US" sz="1200" dirty="0"/>
                        <a:t>5 mot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146498081"/>
                  </a:ext>
                </a:extLst>
              </a:tr>
              <a:tr h="974949">
                <a:tc>
                  <a:txBody>
                    <a:bodyPr/>
                    <a:lstStyle/>
                    <a:p>
                      <a:pPr algn="ctr"/>
                      <a:r>
                        <a:rPr lang="en-US" sz="1200" dirty="0"/>
                        <a:t>7 mot 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IF </a:t>
                      </a:r>
                      <a:r>
                        <a:rPr lang="en-US" sz="1200" dirty="0" err="1"/>
                        <a:t>Centern</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Halmstad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Oktober</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algn="ctr"/>
                      <a:r>
                        <a:rPr lang="en-US" sz="1200" dirty="0" err="1"/>
                        <a:t>Borås</a:t>
                      </a:r>
                      <a:r>
                        <a:rPr lang="en-US" sz="1200" dirty="0"/>
                        <a:t> Arena Cup</a:t>
                      </a:r>
                    </a:p>
                    <a:p>
                      <a:pPr algn="ctr"/>
                      <a:r>
                        <a:rPr lang="en-US" sz="1200" dirty="0" err="1"/>
                        <a:t>Borås</a:t>
                      </a:r>
                      <a:endParaRPr lang="en-US" sz="1200" dirty="0"/>
                    </a:p>
                    <a:p>
                      <a:pPr algn="ctr"/>
                      <a:r>
                        <a:rPr lang="en-US" sz="1200" dirty="0"/>
                        <a:t>September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3783186835"/>
                  </a:ext>
                </a:extLst>
              </a:tr>
              <a:tr h="974948">
                <a:tc>
                  <a:txBody>
                    <a:bodyPr/>
                    <a:lstStyle/>
                    <a:p>
                      <a:pPr algn="ctr"/>
                      <a:r>
                        <a:rPr lang="en-US" sz="1200" dirty="0"/>
                        <a:t>9 mot 9</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2309763623"/>
                  </a:ext>
                </a:extLst>
              </a:tr>
              <a:tr h="689640">
                <a:tc>
                  <a:txBody>
                    <a:bodyPr/>
                    <a:lstStyle/>
                    <a:p>
                      <a:pPr algn="ctr"/>
                      <a:r>
                        <a:rPr lang="en-US" sz="1200" dirty="0"/>
                        <a:t>11 mot 11</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24376749"/>
                  </a:ext>
                </a:extLst>
              </a:tr>
            </a:tbl>
          </a:graphicData>
        </a:graphic>
      </p:graphicFrame>
    </p:spTree>
    <p:extLst>
      <p:ext uri="{BB962C8B-B14F-4D97-AF65-F5344CB8AC3E}">
        <p14:creationId xmlns:p14="http://schemas.microsoft.com/office/powerpoint/2010/main" val="3813235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Matchställ</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Alla</a:t>
            </a:r>
            <a:r>
              <a:rPr lang="en-US" dirty="0"/>
              <a:t> </a:t>
            </a:r>
            <a:r>
              <a:rPr lang="en-US" dirty="0" err="1"/>
              <a:t>seriespelande</a:t>
            </a:r>
            <a:r>
              <a:rPr lang="en-US" dirty="0"/>
              <a:t> lag </a:t>
            </a:r>
            <a:r>
              <a:rPr lang="en-US" dirty="0" err="1"/>
              <a:t>har</a:t>
            </a:r>
            <a:r>
              <a:rPr lang="en-US" dirty="0"/>
              <a:t> </a:t>
            </a:r>
            <a:r>
              <a:rPr lang="en-US" dirty="0" err="1"/>
              <a:t>eget</a:t>
            </a:r>
            <a:r>
              <a:rPr lang="en-US" dirty="0"/>
              <a:t> </a:t>
            </a:r>
            <a:r>
              <a:rPr lang="en-US" dirty="0" err="1"/>
              <a:t>matchställ</a:t>
            </a:r>
            <a:r>
              <a:rPr lang="en-US" dirty="0"/>
              <a:t> (</a:t>
            </a:r>
            <a:r>
              <a:rPr lang="en-US" dirty="0" err="1"/>
              <a:t>tröja</a:t>
            </a:r>
            <a:r>
              <a:rPr lang="en-US" dirty="0"/>
              <a:t>, shorts).</a:t>
            </a:r>
          </a:p>
          <a:p>
            <a:pPr marL="0" indent="0">
              <a:buNone/>
            </a:pPr>
            <a:endParaRPr lang="en-US" dirty="0"/>
          </a:p>
          <a:p>
            <a:pPr marL="0" indent="0">
              <a:buNone/>
            </a:pPr>
            <a:r>
              <a:rPr lang="en-US" dirty="0" err="1"/>
              <a:t>Inventering</a:t>
            </a:r>
            <a:r>
              <a:rPr lang="en-US" dirty="0"/>
              <a:t> </a:t>
            </a:r>
            <a:r>
              <a:rPr lang="en-US" dirty="0" err="1"/>
              <a:t>av</a:t>
            </a:r>
            <a:r>
              <a:rPr lang="en-US" dirty="0"/>
              <a:t> </a:t>
            </a:r>
            <a:r>
              <a:rPr lang="en-US" dirty="0" err="1"/>
              <a:t>matchställ</a:t>
            </a:r>
            <a:r>
              <a:rPr lang="en-US" dirty="0"/>
              <a:t> </a:t>
            </a:r>
            <a:r>
              <a:rPr lang="en-US" dirty="0" err="1"/>
              <a:t>görs</a:t>
            </a:r>
            <a:r>
              <a:rPr lang="en-US" dirty="0"/>
              <a:t> </a:t>
            </a:r>
            <a:r>
              <a:rPr lang="en-US" dirty="0" err="1"/>
              <a:t>i</a:t>
            </a:r>
            <a:r>
              <a:rPr lang="en-US" dirty="0"/>
              <a:t> </a:t>
            </a:r>
            <a:r>
              <a:rPr lang="en-US" dirty="0" err="1"/>
              <a:t>novemeber</a:t>
            </a:r>
            <a:r>
              <a:rPr lang="en-US" dirty="0"/>
              <a:t>, </a:t>
            </a:r>
            <a:r>
              <a:rPr lang="en-US" dirty="0" err="1"/>
              <a:t>för</a:t>
            </a:r>
            <a:r>
              <a:rPr lang="en-US" dirty="0"/>
              <a:t> </a:t>
            </a:r>
            <a:r>
              <a:rPr lang="en-US" dirty="0" err="1"/>
              <a:t>att</a:t>
            </a:r>
            <a:r>
              <a:rPr lang="en-US" dirty="0"/>
              <a:t> se </a:t>
            </a:r>
            <a:r>
              <a:rPr lang="en-US" dirty="0" err="1"/>
              <a:t>över</a:t>
            </a:r>
            <a:r>
              <a:rPr lang="en-US" dirty="0"/>
              <a:t> status </a:t>
            </a:r>
            <a:r>
              <a:rPr lang="en-US" dirty="0" err="1"/>
              <a:t>samt</a:t>
            </a:r>
            <a:r>
              <a:rPr lang="en-US" dirty="0"/>
              <a:t> </a:t>
            </a:r>
            <a:r>
              <a:rPr lang="en-US" dirty="0" err="1"/>
              <a:t>bedömma</a:t>
            </a:r>
            <a:r>
              <a:rPr lang="en-US" dirty="0"/>
              <a:t> </a:t>
            </a:r>
            <a:r>
              <a:rPr lang="en-US" dirty="0" err="1"/>
              <a:t>vad</a:t>
            </a:r>
            <a:r>
              <a:rPr lang="en-US" dirty="0"/>
              <a:t> </a:t>
            </a:r>
            <a:r>
              <a:rPr lang="en-US" dirty="0" err="1"/>
              <a:t>som</a:t>
            </a:r>
            <a:r>
              <a:rPr lang="en-US" dirty="0"/>
              <a:t> </a:t>
            </a:r>
            <a:r>
              <a:rPr lang="en-US" dirty="0" err="1"/>
              <a:t>behöver</a:t>
            </a:r>
            <a:r>
              <a:rPr lang="en-US" dirty="0"/>
              <a:t> </a:t>
            </a:r>
            <a:r>
              <a:rPr lang="en-US" dirty="0" err="1"/>
              <a:t>investeras</a:t>
            </a:r>
            <a:r>
              <a:rPr lang="en-US" dirty="0"/>
              <a:t> </a:t>
            </a:r>
            <a:r>
              <a:rPr lang="en-US" dirty="0" err="1"/>
              <a:t>nytt</a:t>
            </a:r>
            <a:r>
              <a:rPr lang="en-US" dirty="0"/>
              <a:t> </a:t>
            </a:r>
            <a:r>
              <a:rPr lang="en-US" dirty="0" err="1"/>
              <a:t>i</a:t>
            </a:r>
            <a:r>
              <a:rPr lang="en-US" dirty="0"/>
              <a:t>.</a:t>
            </a:r>
          </a:p>
          <a:p>
            <a:pPr marL="0" indent="0">
              <a:buNone/>
            </a:pPr>
            <a:endParaRPr lang="en-US" dirty="0"/>
          </a:p>
          <a:p>
            <a:pPr marL="0" indent="0">
              <a:buNone/>
            </a:pPr>
            <a:r>
              <a:rPr lang="en-US" dirty="0"/>
              <a:t>De lag </a:t>
            </a:r>
            <a:r>
              <a:rPr lang="en-US" dirty="0" err="1"/>
              <a:t>som</a:t>
            </a:r>
            <a:r>
              <a:rPr lang="en-US" dirty="0"/>
              <a:t> </a:t>
            </a:r>
            <a:r>
              <a:rPr lang="en-US" dirty="0" err="1"/>
              <a:t>spelar</a:t>
            </a:r>
            <a:r>
              <a:rPr lang="en-US" dirty="0"/>
              <a:t> </a:t>
            </a:r>
            <a:r>
              <a:rPr lang="en-US" dirty="0" err="1"/>
              <a:t>Poolspel</a:t>
            </a:r>
            <a:r>
              <a:rPr lang="en-US" dirty="0"/>
              <a:t> (6-9 </a:t>
            </a:r>
            <a:r>
              <a:rPr lang="en-US" dirty="0" err="1"/>
              <a:t>år</a:t>
            </a:r>
            <a:r>
              <a:rPr lang="en-US" dirty="0"/>
              <a:t>) tar </a:t>
            </a:r>
            <a:r>
              <a:rPr lang="en-US" dirty="0" err="1"/>
              <a:t>kontakt</a:t>
            </a:r>
            <a:r>
              <a:rPr lang="en-US" dirty="0"/>
              <a:t> med </a:t>
            </a:r>
            <a:r>
              <a:rPr lang="en-US" dirty="0" err="1"/>
              <a:t>ungdomssektion</a:t>
            </a:r>
            <a:r>
              <a:rPr lang="en-US" dirty="0"/>
              <a:t> </a:t>
            </a:r>
            <a:r>
              <a:rPr lang="en-US" dirty="0" err="1"/>
              <a:t>för</a:t>
            </a:r>
            <a:r>
              <a:rPr lang="en-US" dirty="0"/>
              <a:t> “</a:t>
            </a:r>
            <a:r>
              <a:rPr lang="en-US" dirty="0" err="1"/>
              <a:t>bokning</a:t>
            </a:r>
            <a:r>
              <a:rPr lang="en-US" dirty="0"/>
              <a:t>” </a:t>
            </a:r>
            <a:r>
              <a:rPr lang="en-US" dirty="0" err="1"/>
              <a:t>av</a:t>
            </a:r>
            <a:r>
              <a:rPr lang="en-US" dirty="0"/>
              <a:t> </a:t>
            </a:r>
            <a:r>
              <a:rPr lang="en-US" dirty="0" err="1"/>
              <a:t>matchställ</a:t>
            </a:r>
            <a:r>
              <a:rPr lang="en-US" dirty="0"/>
              <a:t>.</a:t>
            </a:r>
          </a:p>
          <a:p>
            <a:pPr marL="0" indent="0">
              <a:buNone/>
            </a:pPr>
            <a:endParaRPr lang="en-US" dirty="0"/>
          </a:p>
          <a:p>
            <a:pPr marL="0" indent="0">
              <a:buNone/>
            </a:pPr>
            <a:r>
              <a:rPr lang="en-US" dirty="0" err="1"/>
              <a:t>Samtliga</a:t>
            </a:r>
            <a:r>
              <a:rPr lang="en-US" dirty="0"/>
              <a:t> </a:t>
            </a:r>
            <a:r>
              <a:rPr lang="en-US" dirty="0" err="1"/>
              <a:t>matchställ</a:t>
            </a:r>
            <a:r>
              <a:rPr lang="en-US" dirty="0"/>
              <a:t> </a:t>
            </a:r>
            <a:r>
              <a:rPr lang="en-US" dirty="0" err="1"/>
              <a:t>ska</a:t>
            </a:r>
            <a:r>
              <a:rPr lang="en-US" dirty="0"/>
              <a:t> </a:t>
            </a:r>
            <a:r>
              <a:rPr lang="en-US" dirty="0" err="1"/>
              <a:t>återlämnas</a:t>
            </a:r>
            <a:r>
              <a:rPr lang="en-US" dirty="0"/>
              <a:t> </a:t>
            </a:r>
            <a:r>
              <a:rPr lang="en-US" dirty="0" err="1"/>
              <a:t>efter</a:t>
            </a:r>
            <a:r>
              <a:rPr lang="en-US" dirty="0"/>
              <a:t> </a:t>
            </a:r>
            <a:r>
              <a:rPr lang="en-US" dirty="0" err="1"/>
              <a:t>säsong</a:t>
            </a:r>
            <a:r>
              <a:rPr lang="en-US" dirty="0"/>
              <a:t>, </a:t>
            </a:r>
            <a:r>
              <a:rPr lang="en-US" dirty="0" err="1"/>
              <a:t>senast</a:t>
            </a:r>
            <a:r>
              <a:rPr lang="en-US" dirty="0"/>
              <a:t> </a:t>
            </a:r>
            <a:r>
              <a:rPr lang="en-US" dirty="0" err="1"/>
              <a:t>i</a:t>
            </a:r>
            <a:r>
              <a:rPr lang="en-US" dirty="0"/>
              <a:t> </a:t>
            </a:r>
            <a:r>
              <a:rPr lang="en-US" dirty="0" err="1"/>
              <a:t>novemeber</a:t>
            </a:r>
            <a:r>
              <a:rPr lang="en-US" dirty="0"/>
              <a:t>.</a:t>
            </a:r>
          </a:p>
          <a:p>
            <a:pPr marL="0" indent="0">
              <a:buNone/>
            </a:pPr>
            <a:r>
              <a:rPr lang="en-US" dirty="0" err="1"/>
              <a:t>Saknas</a:t>
            </a:r>
            <a:r>
              <a:rPr lang="en-US" dirty="0"/>
              <a:t> </a:t>
            </a:r>
            <a:r>
              <a:rPr lang="en-US" dirty="0" err="1"/>
              <a:t>det</a:t>
            </a:r>
            <a:r>
              <a:rPr lang="en-US" dirty="0"/>
              <a:t> </a:t>
            </a:r>
            <a:r>
              <a:rPr lang="en-US" dirty="0" err="1"/>
              <a:t>matchställ</a:t>
            </a:r>
            <a:r>
              <a:rPr lang="en-US" dirty="0"/>
              <a:t> vid </a:t>
            </a:r>
            <a:r>
              <a:rPr lang="en-US" dirty="0" err="1"/>
              <a:t>återlämning</a:t>
            </a:r>
            <a:r>
              <a:rPr lang="en-US" dirty="0"/>
              <a:t> </a:t>
            </a:r>
            <a:r>
              <a:rPr lang="en-US" dirty="0" err="1"/>
              <a:t>får</a:t>
            </a:r>
            <a:r>
              <a:rPr lang="en-US" dirty="0"/>
              <a:t> </a:t>
            </a:r>
            <a:r>
              <a:rPr lang="en-US" dirty="0" err="1"/>
              <a:t>detta</a:t>
            </a:r>
            <a:r>
              <a:rPr lang="en-US" dirty="0"/>
              <a:t> </a:t>
            </a:r>
            <a:r>
              <a:rPr lang="en-US" dirty="0" err="1"/>
              <a:t>täckas</a:t>
            </a:r>
            <a:r>
              <a:rPr lang="en-US" dirty="0"/>
              <a:t> </a:t>
            </a:r>
            <a:r>
              <a:rPr lang="en-US" dirty="0" err="1"/>
              <a:t>av</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9493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Föräldrarmöten</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Föräldrarmöten</a:t>
            </a:r>
            <a:r>
              <a:rPr lang="en-US" dirty="0"/>
              <a:t> </a:t>
            </a:r>
            <a:r>
              <a:rPr lang="en-US" dirty="0" err="1"/>
              <a:t>ska</a:t>
            </a:r>
            <a:r>
              <a:rPr lang="en-US" dirty="0"/>
              <a:t> </a:t>
            </a:r>
            <a:r>
              <a:rPr lang="en-US" dirty="0" err="1"/>
              <a:t>hållas</a:t>
            </a:r>
            <a:r>
              <a:rPr lang="en-US" dirty="0"/>
              <a:t> </a:t>
            </a:r>
            <a:r>
              <a:rPr lang="en-US" dirty="0" err="1"/>
              <a:t>av</a:t>
            </a:r>
            <a:r>
              <a:rPr lang="en-US" dirty="0"/>
              <a:t> </a:t>
            </a:r>
            <a:r>
              <a:rPr lang="en-US" dirty="0" err="1"/>
              <a:t>samtliga</a:t>
            </a:r>
            <a:r>
              <a:rPr lang="en-US" dirty="0"/>
              <a:t> lag </a:t>
            </a:r>
            <a:r>
              <a:rPr lang="en-US" dirty="0" err="1"/>
              <a:t>från</a:t>
            </a:r>
            <a:r>
              <a:rPr lang="en-US" dirty="0"/>
              <a:t> 6 </a:t>
            </a:r>
            <a:r>
              <a:rPr lang="en-US" dirty="0" err="1"/>
              <a:t>års</a:t>
            </a:r>
            <a:r>
              <a:rPr lang="en-US" dirty="0"/>
              <a:t> </a:t>
            </a:r>
            <a:r>
              <a:rPr lang="en-US" dirty="0" err="1"/>
              <a:t>ålder</a:t>
            </a:r>
            <a:r>
              <a:rPr lang="en-US" dirty="0"/>
              <a:t>.</a:t>
            </a:r>
          </a:p>
          <a:p>
            <a:pPr marL="0" indent="0">
              <a:buNone/>
            </a:pPr>
            <a:r>
              <a:rPr lang="en-US" dirty="0" err="1"/>
              <a:t>Möterna</a:t>
            </a:r>
            <a:r>
              <a:rPr lang="en-US" dirty="0"/>
              <a:t> </a:t>
            </a:r>
            <a:r>
              <a:rPr lang="en-US" dirty="0" err="1"/>
              <a:t>ska</a:t>
            </a:r>
            <a:r>
              <a:rPr lang="en-US" dirty="0"/>
              <a:t> </a:t>
            </a:r>
            <a:r>
              <a:rPr lang="en-US" dirty="0" err="1"/>
              <a:t>hållas</a:t>
            </a:r>
            <a:r>
              <a:rPr lang="en-US" dirty="0"/>
              <a:t> </a:t>
            </a:r>
            <a:r>
              <a:rPr lang="en-US" dirty="0" err="1"/>
              <a:t>på</a:t>
            </a:r>
            <a:r>
              <a:rPr lang="en-US" dirty="0"/>
              <a:t> </a:t>
            </a:r>
            <a:r>
              <a:rPr lang="en-US" dirty="0" err="1"/>
              <a:t>våren</a:t>
            </a:r>
            <a:r>
              <a:rPr lang="en-US" dirty="0"/>
              <a:t>, </a:t>
            </a:r>
            <a:r>
              <a:rPr lang="en-US" dirty="0" err="1"/>
              <a:t>strax</a:t>
            </a:r>
            <a:r>
              <a:rPr lang="en-US" dirty="0"/>
              <a:t> </a:t>
            </a:r>
            <a:r>
              <a:rPr lang="en-US" dirty="0" err="1"/>
              <a:t>innan</a:t>
            </a:r>
            <a:r>
              <a:rPr lang="en-US" dirty="0"/>
              <a:t> </a:t>
            </a:r>
            <a:r>
              <a:rPr lang="en-US" dirty="0" err="1"/>
              <a:t>säsongen</a:t>
            </a:r>
            <a:r>
              <a:rPr lang="en-US" dirty="0"/>
              <a:t> </a:t>
            </a:r>
            <a:r>
              <a:rPr lang="en-US" dirty="0" err="1"/>
              <a:t>drar</a:t>
            </a:r>
            <a:r>
              <a:rPr lang="en-US" dirty="0"/>
              <a:t> </a:t>
            </a:r>
            <a:r>
              <a:rPr lang="en-US" dirty="0" err="1"/>
              <a:t>igång</a:t>
            </a:r>
            <a:r>
              <a:rPr lang="en-US" dirty="0"/>
              <a:t>. </a:t>
            </a:r>
          </a:p>
          <a:p>
            <a:pPr marL="0" indent="0">
              <a:buNone/>
            </a:pPr>
            <a:r>
              <a:rPr lang="en-US" dirty="0" err="1"/>
              <a:t>Bolibompa</a:t>
            </a:r>
            <a:r>
              <a:rPr lang="en-US" dirty="0"/>
              <a:t> (4-5 </a:t>
            </a:r>
            <a:r>
              <a:rPr lang="en-US" dirty="0" err="1"/>
              <a:t>år</a:t>
            </a:r>
            <a:r>
              <a:rPr lang="en-US" dirty="0"/>
              <a:t>) ska </a:t>
            </a:r>
            <a:r>
              <a:rPr lang="en-US" dirty="0" err="1"/>
              <a:t>hålla</a:t>
            </a:r>
            <a:r>
              <a:rPr lang="en-US" dirty="0"/>
              <a:t> </a:t>
            </a:r>
            <a:r>
              <a:rPr lang="en-US" dirty="0" err="1"/>
              <a:t>en</a:t>
            </a:r>
            <a:r>
              <a:rPr lang="en-US" dirty="0"/>
              <a:t> </a:t>
            </a:r>
            <a:r>
              <a:rPr lang="en-US" dirty="0" err="1"/>
              <a:t>kortare</a:t>
            </a:r>
            <a:r>
              <a:rPr lang="en-US" dirty="0"/>
              <a:t> </a:t>
            </a:r>
            <a:r>
              <a:rPr lang="en-US" dirty="0" err="1"/>
              <a:t>föräldrarinfo</a:t>
            </a:r>
            <a:r>
              <a:rPr lang="en-US" dirty="0"/>
              <a:t> </a:t>
            </a:r>
            <a:r>
              <a:rPr lang="en-US" dirty="0" err="1"/>
              <a:t>på</a:t>
            </a:r>
            <a:r>
              <a:rPr lang="en-US" dirty="0"/>
              <a:t> </a:t>
            </a:r>
            <a:r>
              <a:rPr lang="en-US" dirty="0" err="1"/>
              <a:t>vår</a:t>
            </a:r>
            <a:r>
              <a:rPr lang="en-US" dirty="0"/>
              <a:t> &amp; </a:t>
            </a:r>
            <a:r>
              <a:rPr lang="en-US" dirty="0" err="1"/>
              <a:t>höst</a:t>
            </a:r>
            <a:r>
              <a:rPr lang="en-US" dirty="0"/>
              <a:t>.</a:t>
            </a:r>
          </a:p>
          <a:p>
            <a:pPr marL="0" indent="0">
              <a:buNone/>
            </a:pPr>
            <a:endParaRPr lang="en-US" dirty="0"/>
          </a:p>
          <a:p>
            <a:pPr marL="0" indent="0">
              <a:buNone/>
            </a:pPr>
            <a:r>
              <a:rPr lang="en-US" dirty="0" err="1"/>
              <a:t>Som</a:t>
            </a:r>
            <a:r>
              <a:rPr lang="en-US" dirty="0"/>
              <a:t> </a:t>
            </a:r>
            <a:r>
              <a:rPr lang="en-US" dirty="0" err="1"/>
              <a:t>stöd</a:t>
            </a:r>
            <a:r>
              <a:rPr lang="en-US" dirty="0"/>
              <a:t> </a:t>
            </a:r>
            <a:r>
              <a:rPr lang="en-US" dirty="0" err="1"/>
              <a:t>vad</a:t>
            </a:r>
            <a:r>
              <a:rPr lang="en-US" dirty="0"/>
              <a:t> </a:t>
            </a:r>
            <a:r>
              <a:rPr lang="en-US" dirty="0" err="1"/>
              <a:t>som</a:t>
            </a:r>
            <a:r>
              <a:rPr lang="en-US" dirty="0"/>
              <a:t> ska </a:t>
            </a:r>
            <a:r>
              <a:rPr lang="en-US" dirty="0" err="1"/>
              <a:t>kommuniceras</a:t>
            </a:r>
            <a:r>
              <a:rPr lang="en-US" dirty="0"/>
              <a:t> </a:t>
            </a:r>
            <a:r>
              <a:rPr lang="en-US" dirty="0" err="1"/>
              <a:t>så</a:t>
            </a:r>
            <a:r>
              <a:rPr lang="en-US" dirty="0"/>
              <a:t> </a:t>
            </a:r>
            <a:r>
              <a:rPr lang="en-US" dirty="0" err="1"/>
              <a:t>används</a:t>
            </a:r>
            <a:r>
              <a:rPr lang="en-US" dirty="0"/>
              <a:t> presentation </a:t>
            </a:r>
            <a:r>
              <a:rPr lang="en-US" dirty="0" err="1"/>
              <a:t>och</a:t>
            </a:r>
            <a:r>
              <a:rPr lang="en-US" dirty="0"/>
              <a:t> </a:t>
            </a:r>
            <a:r>
              <a:rPr lang="en-US" dirty="0" err="1"/>
              <a:t>sidorna</a:t>
            </a:r>
            <a:r>
              <a:rPr lang="en-US" dirty="0"/>
              <a:t> </a:t>
            </a:r>
            <a:r>
              <a:rPr lang="en-US" dirty="0" err="1"/>
              <a:t>som</a:t>
            </a:r>
            <a:r>
              <a:rPr lang="en-US" dirty="0"/>
              <a:t> </a:t>
            </a:r>
            <a:r>
              <a:rPr lang="en-US" dirty="0" err="1"/>
              <a:t>har</a:t>
            </a:r>
            <a:r>
              <a:rPr lang="en-US" dirty="0"/>
              <a:t> </a:t>
            </a:r>
            <a:r>
              <a:rPr lang="en-US" dirty="0" err="1"/>
              <a:t>en</a:t>
            </a:r>
            <a:r>
              <a:rPr lang="en-US" dirty="0"/>
              <a:t> </a:t>
            </a:r>
            <a:r>
              <a:rPr lang="en-US" dirty="0" err="1"/>
              <a:t>märkning</a:t>
            </a:r>
            <a:r>
              <a:rPr lang="en-US" dirty="0"/>
              <a:t> med “FÖRÄLDRARMÖTE”. </a:t>
            </a:r>
          </a:p>
          <a:p>
            <a:pPr marL="0" indent="0">
              <a:buNone/>
            </a:pPr>
            <a:endParaRPr lang="en-US" dirty="0"/>
          </a:p>
          <a:p>
            <a:pPr marL="0" indent="0">
              <a:buNone/>
            </a:pPr>
            <a:r>
              <a:rPr lang="en-US" dirty="0" err="1"/>
              <a:t>Välj</a:t>
            </a:r>
            <a:r>
              <a:rPr lang="en-US" dirty="0"/>
              <a:t> </a:t>
            </a:r>
            <a:r>
              <a:rPr lang="en-US" dirty="0" err="1"/>
              <a:t>även</a:t>
            </a:r>
            <a:r>
              <a:rPr lang="en-US" dirty="0"/>
              <a:t> </a:t>
            </a:r>
            <a:r>
              <a:rPr lang="en-US" dirty="0" err="1"/>
              <a:t>ut</a:t>
            </a:r>
            <a:r>
              <a:rPr lang="en-US" dirty="0"/>
              <a:t> </a:t>
            </a:r>
            <a:r>
              <a:rPr lang="en-US" dirty="0" err="1"/>
              <a:t>ert</a:t>
            </a:r>
            <a:r>
              <a:rPr lang="en-US" dirty="0"/>
              <a:t> lags </a:t>
            </a:r>
            <a:r>
              <a:rPr lang="en-US" dirty="0" err="1"/>
              <a:t>ålder</a:t>
            </a:r>
            <a:r>
              <a:rPr lang="en-US" dirty="0"/>
              <a:t> </a:t>
            </a:r>
            <a:r>
              <a:rPr lang="en-US" dirty="0" err="1"/>
              <a:t>och</a:t>
            </a:r>
            <a:r>
              <a:rPr lang="en-US" dirty="0"/>
              <a:t> </a:t>
            </a:r>
            <a:r>
              <a:rPr lang="en-US" dirty="0" err="1"/>
              <a:t>presentera</a:t>
            </a:r>
            <a:r>
              <a:rPr lang="en-US" dirty="0"/>
              <a:t> </a:t>
            </a:r>
            <a:r>
              <a:rPr lang="en-US" dirty="0" err="1"/>
              <a:t>sidan</a:t>
            </a:r>
            <a:r>
              <a:rPr lang="en-US" dirty="0"/>
              <a:t> </a:t>
            </a:r>
            <a:r>
              <a:rPr lang="en-US" dirty="0" err="1"/>
              <a:t>på</a:t>
            </a:r>
            <a:r>
              <a:rPr lang="en-US" dirty="0"/>
              <a:t> </a:t>
            </a:r>
            <a:r>
              <a:rPr lang="en-US" dirty="0" err="1"/>
              <a:t>slutet</a:t>
            </a:r>
            <a:r>
              <a:rPr lang="en-US" dirty="0"/>
              <a:t>, med </a:t>
            </a:r>
            <a:r>
              <a:rPr lang="en-US" dirty="0" err="1"/>
              <a:t>sammanfatttning</a:t>
            </a:r>
            <a:r>
              <a:rPr lang="en-US" dirty="0"/>
              <a:t> </a:t>
            </a:r>
            <a:r>
              <a:rPr lang="en-US" dirty="0" err="1"/>
              <a:t>vad</a:t>
            </a:r>
            <a:r>
              <a:rPr lang="en-US" dirty="0"/>
              <a:t> </a:t>
            </a:r>
            <a:r>
              <a:rPr lang="en-US" dirty="0" err="1"/>
              <a:t>som</a:t>
            </a:r>
            <a:r>
              <a:rPr lang="en-US" dirty="0"/>
              <a:t> </a:t>
            </a:r>
            <a:r>
              <a:rPr lang="en-US" dirty="0" err="1"/>
              <a:t>förväntas</a:t>
            </a:r>
            <a:r>
              <a:rPr lang="en-US" dirty="0"/>
              <a:t>/</a:t>
            </a:r>
            <a:r>
              <a:rPr lang="en-US" dirty="0" err="1"/>
              <a:t>erbjudas</a:t>
            </a:r>
            <a:r>
              <a:rPr lang="en-US" dirty="0"/>
              <a:t> </a:t>
            </a:r>
            <a:r>
              <a:rPr lang="en-US" dirty="0" err="1"/>
              <a:t>i</a:t>
            </a:r>
            <a:r>
              <a:rPr lang="en-US" dirty="0"/>
              <a:t> </a:t>
            </a:r>
            <a:r>
              <a:rPr lang="en-US" dirty="0" err="1"/>
              <a:t>respektives</a:t>
            </a:r>
            <a:r>
              <a:rPr lang="en-US" dirty="0"/>
              <a:t> </a:t>
            </a:r>
            <a:r>
              <a:rPr lang="en-US" dirty="0" err="1"/>
              <a:t>ålderspann</a:t>
            </a:r>
            <a:r>
              <a:rPr lang="en-US" dirty="0"/>
              <a:t>. </a:t>
            </a:r>
            <a:r>
              <a:rPr lang="en-US" dirty="0" err="1"/>
              <a:t>Denna</a:t>
            </a:r>
            <a:r>
              <a:rPr lang="en-US" dirty="0"/>
              <a:t> </a:t>
            </a:r>
            <a:r>
              <a:rPr lang="en-US" dirty="0" err="1"/>
              <a:t>kan</a:t>
            </a:r>
            <a:r>
              <a:rPr lang="en-US" dirty="0"/>
              <a:t> med </a:t>
            </a:r>
            <a:r>
              <a:rPr lang="en-US" dirty="0" err="1"/>
              <a:t>fördel</a:t>
            </a:r>
            <a:r>
              <a:rPr lang="en-US" dirty="0"/>
              <a:t> </a:t>
            </a:r>
            <a:r>
              <a:rPr lang="en-US" dirty="0" err="1"/>
              <a:t>också</a:t>
            </a:r>
            <a:r>
              <a:rPr lang="en-US" dirty="0"/>
              <a:t> </a:t>
            </a:r>
            <a:r>
              <a:rPr lang="en-US" dirty="0" err="1"/>
              <a:t>skrivas</a:t>
            </a:r>
            <a:r>
              <a:rPr lang="en-US" dirty="0"/>
              <a:t> </a:t>
            </a:r>
            <a:r>
              <a:rPr lang="en-US" dirty="0" err="1"/>
              <a:t>ut.</a:t>
            </a:r>
            <a:endParaRPr lang="en-US" dirty="0"/>
          </a:p>
          <a:p>
            <a:pPr marL="0" indent="0">
              <a:buNone/>
            </a:pPr>
            <a:endParaRPr lang="en-US" dirty="0"/>
          </a:p>
          <a:p>
            <a:pPr marL="0" indent="0">
              <a:buNone/>
            </a:pPr>
            <a:r>
              <a:rPr lang="en-US" dirty="0" err="1"/>
              <a:t>Viktigt</a:t>
            </a:r>
            <a:r>
              <a:rPr lang="en-US" dirty="0"/>
              <a:t> </a:t>
            </a:r>
            <a:r>
              <a:rPr lang="en-US" dirty="0" err="1"/>
              <a:t>att</a:t>
            </a:r>
            <a:r>
              <a:rPr lang="en-US" dirty="0"/>
              <a:t> </a:t>
            </a:r>
            <a:r>
              <a:rPr lang="en-US" dirty="0" err="1"/>
              <a:t>säkerställa</a:t>
            </a:r>
            <a:r>
              <a:rPr lang="en-US" dirty="0"/>
              <a:t> </a:t>
            </a:r>
            <a:r>
              <a:rPr lang="en-US" dirty="0" err="1"/>
              <a:t>att</a:t>
            </a:r>
            <a:r>
              <a:rPr lang="en-US" dirty="0"/>
              <a:t> </a:t>
            </a:r>
            <a:r>
              <a:rPr lang="en-US" dirty="0" err="1"/>
              <a:t>samtliga</a:t>
            </a:r>
            <a:r>
              <a:rPr lang="en-US" dirty="0"/>
              <a:t> </a:t>
            </a:r>
            <a:r>
              <a:rPr lang="en-US" dirty="0" err="1"/>
              <a:t>föräldrar</a:t>
            </a:r>
            <a:r>
              <a:rPr lang="en-US" dirty="0"/>
              <a:t> tar del </a:t>
            </a:r>
            <a:r>
              <a:rPr lang="en-US" dirty="0" err="1"/>
              <a:t>av</a:t>
            </a:r>
            <a:r>
              <a:rPr lang="en-US" dirty="0"/>
              <a:t> </a:t>
            </a:r>
            <a:r>
              <a:rPr lang="en-US" dirty="0" err="1"/>
              <a:t>informationen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166582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Hagagården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Hagagården</a:t>
            </a:r>
            <a:r>
              <a:rPr lang="en-US" dirty="0"/>
              <a:t> </a:t>
            </a:r>
            <a:r>
              <a:rPr lang="en-US" dirty="0" err="1"/>
              <a:t>kan</a:t>
            </a:r>
            <a:r>
              <a:rPr lang="en-US" dirty="0"/>
              <a:t> </a:t>
            </a:r>
            <a:r>
              <a:rPr lang="en-US" dirty="0" err="1"/>
              <a:t>nyttjas</a:t>
            </a:r>
            <a:r>
              <a:rPr lang="en-US" dirty="0"/>
              <a:t> </a:t>
            </a:r>
            <a:r>
              <a:rPr lang="en-US" dirty="0" err="1"/>
              <a:t>för</a:t>
            </a:r>
            <a:r>
              <a:rPr lang="en-US" dirty="0"/>
              <a:t> </a:t>
            </a:r>
            <a:r>
              <a:rPr lang="en-US" dirty="0" err="1"/>
              <a:t>föräldrarmöten</a:t>
            </a:r>
            <a:r>
              <a:rPr lang="en-US" dirty="0"/>
              <a:t> </a:t>
            </a:r>
            <a:r>
              <a:rPr lang="en-US" dirty="0" err="1"/>
              <a:t>och</a:t>
            </a:r>
            <a:r>
              <a:rPr lang="en-US" dirty="0"/>
              <a:t> </a:t>
            </a:r>
            <a:r>
              <a:rPr lang="en-US" dirty="0" err="1"/>
              <a:t>andra</a:t>
            </a:r>
            <a:r>
              <a:rPr lang="en-US" dirty="0"/>
              <a:t> </a:t>
            </a:r>
            <a:r>
              <a:rPr lang="en-US" dirty="0" err="1"/>
              <a:t>aktiviteter</a:t>
            </a:r>
            <a:r>
              <a:rPr lang="en-US" dirty="0"/>
              <a:t> med </a:t>
            </a:r>
            <a:r>
              <a:rPr lang="en-US" dirty="0" err="1"/>
              <a:t>laget</a:t>
            </a:r>
            <a:r>
              <a:rPr lang="en-US" dirty="0"/>
              <a:t>. </a:t>
            </a:r>
          </a:p>
          <a:p>
            <a:pPr marL="0" indent="0">
              <a:buNone/>
            </a:pPr>
            <a:endParaRPr lang="en-US" dirty="0"/>
          </a:p>
          <a:p>
            <a:pPr marL="0" indent="0">
              <a:buNone/>
            </a:pPr>
            <a:r>
              <a:rPr lang="en-US" dirty="0" err="1"/>
              <a:t>Nyckel</a:t>
            </a:r>
            <a:r>
              <a:rPr lang="en-US" dirty="0"/>
              <a:t> </a:t>
            </a:r>
            <a:r>
              <a:rPr lang="en-US" dirty="0" err="1"/>
              <a:t>och</a:t>
            </a:r>
            <a:r>
              <a:rPr lang="en-US" dirty="0"/>
              <a:t> </a:t>
            </a:r>
            <a:r>
              <a:rPr lang="en-US" dirty="0" err="1"/>
              <a:t>kod</a:t>
            </a:r>
            <a:r>
              <a:rPr lang="en-US" dirty="0"/>
              <a:t> </a:t>
            </a:r>
            <a:r>
              <a:rPr lang="en-US" dirty="0" err="1"/>
              <a:t>behövs</a:t>
            </a:r>
            <a:r>
              <a:rPr lang="en-US" dirty="0"/>
              <a:t> </a:t>
            </a:r>
            <a:r>
              <a:rPr lang="en-US" dirty="0" err="1"/>
              <a:t>och</a:t>
            </a:r>
            <a:r>
              <a:rPr lang="en-US" dirty="0"/>
              <a:t> </a:t>
            </a:r>
            <a:r>
              <a:rPr lang="en-US" dirty="0" err="1"/>
              <a:t>fås</a:t>
            </a:r>
            <a:r>
              <a:rPr lang="en-US" dirty="0"/>
              <a:t> </a:t>
            </a:r>
            <a:r>
              <a:rPr lang="en-US" dirty="0" err="1"/>
              <a:t>av</a:t>
            </a:r>
            <a:r>
              <a:rPr lang="en-US" dirty="0"/>
              <a:t> </a:t>
            </a:r>
            <a:r>
              <a:rPr lang="en-US" dirty="0" err="1"/>
              <a:t>vaktmästare</a:t>
            </a:r>
            <a:r>
              <a:rPr lang="en-US" dirty="0"/>
              <a:t>/</a:t>
            </a:r>
            <a:r>
              <a:rPr lang="en-US" dirty="0" err="1"/>
              <a:t>kanslist</a:t>
            </a:r>
            <a:r>
              <a:rPr lang="en-US" dirty="0"/>
              <a:t>.</a:t>
            </a:r>
          </a:p>
          <a:p>
            <a:pPr marL="0" indent="0">
              <a:buNone/>
            </a:pPr>
            <a:endParaRPr lang="en-US" dirty="0"/>
          </a:p>
          <a:p>
            <a:pPr marL="0" indent="0">
              <a:buNone/>
            </a:pPr>
            <a:r>
              <a:rPr lang="en-US" dirty="0" err="1"/>
              <a:t>Bokningar</a:t>
            </a:r>
            <a:r>
              <a:rPr lang="en-US" dirty="0"/>
              <a:t> av </a:t>
            </a:r>
            <a:r>
              <a:rPr lang="en-US" dirty="0" err="1"/>
              <a:t>lokalen</a:t>
            </a:r>
            <a:r>
              <a:rPr lang="en-US" dirty="0"/>
              <a:t> </a:t>
            </a:r>
            <a:r>
              <a:rPr lang="en-US" dirty="0" err="1"/>
              <a:t>görs</a:t>
            </a:r>
            <a:r>
              <a:rPr lang="en-US" dirty="0"/>
              <a:t> </a:t>
            </a:r>
            <a:r>
              <a:rPr lang="en-US" dirty="0" err="1"/>
              <a:t>genom</a:t>
            </a:r>
            <a:r>
              <a:rPr lang="en-US" dirty="0"/>
              <a:t> ifhaga.kontakt@gmail.com</a:t>
            </a:r>
            <a:endParaRPr lang="en-US" dirty="0">
              <a:solidFill>
                <a:srgbClr val="FF0000"/>
              </a:solidFill>
            </a:endParaRPr>
          </a:p>
          <a:p>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78500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Verksamhetsberättelse</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skriver</a:t>
            </a:r>
            <a:r>
              <a:rPr lang="en-US" dirty="0"/>
              <a:t> </a:t>
            </a:r>
            <a:r>
              <a:rPr lang="en-US" dirty="0" err="1"/>
              <a:t>föreningen</a:t>
            </a:r>
            <a:r>
              <a:rPr lang="en-US" dirty="0"/>
              <a:t> </a:t>
            </a:r>
            <a:r>
              <a:rPr lang="en-US" dirty="0" err="1"/>
              <a:t>en</a:t>
            </a:r>
            <a:r>
              <a:rPr lang="en-US" dirty="0"/>
              <a:t> </a:t>
            </a:r>
            <a:r>
              <a:rPr lang="en-US" dirty="0" err="1"/>
              <a:t>verksamhetsberättelse</a:t>
            </a:r>
            <a:r>
              <a:rPr lang="en-US" dirty="0"/>
              <a:t> </a:t>
            </a:r>
            <a:r>
              <a:rPr lang="en-US" dirty="0" err="1"/>
              <a:t>inför</a:t>
            </a:r>
            <a:r>
              <a:rPr lang="en-US" dirty="0"/>
              <a:t> </a:t>
            </a:r>
            <a:r>
              <a:rPr lang="en-US" dirty="0" err="1"/>
              <a:t>årsmötet</a:t>
            </a:r>
            <a:r>
              <a:rPr lang="en-US" dirty="0"/>
              <a:t>. </a:t>
            </a:r>
          </a:p>
          <a:p>
            <a:pPr marL="0" indent="0">
              <a:buNone/>
            </a:pPr>
            <a:endParaRPr lang="en-US" dirty="0"/>
          </a:p>
          <a:p>
            <a:pPr marL="0" indent="0">
              <a:buNone/>
            </a:pPr>
            <a:r>
              <a:rPr lang="en-US" dirty="0" err="1"/>
              <a:t>Varje</a:t>
            </a:r>
            <a:r>
              <a:rPr lang="en-US" dirty="0"/>
              <a:t> lag </a:t>
            </a:r>
            <a:r>
              <a:rPr lang="en-US" dirty="0" err="1"/>
              <a:t>ansvarar</a:t>
            </a:r>
            <a:r>
              <a:rPr lang="en-US" dirty="0"/>
              <a:t> </a:t>
            </a:r>
            <a:r>
              <a:rPr lang="en-US" dirty="0" err="1"/>
              <a:t>för</a:t>
            </a:r>
            <a:r>
              <a:rPr lang="en-US" dirty="0"/>
              <a:t> </a:t>
            </a:r>
            <a:r>
              <a:rPr lang="en-US" dirty="0" err="1"/>
              <a:t>att</a:t>
            </a:r>
            <a:r>
              <a:rPr lang="en-US" dirty="0"/>
              <a:t> </a:t>
            </a:r>
            <a:r>
              <a:rPr lang="en-US" dirty="0" err="1"/>
              <a:t>skriva</a:t>
            </a:r>
            <a:r>
              <a:rPr lang="en-US" dirty="0"/>
              <a:t> </a:t>
            </a:r>
            <a:r>
              <a:rPr lang="en-US" dirty="0" err="1"/>
              <a:t>en</a:t>
            </a:r>
            <a:r>
              <a:rPr lang="en-US" dirty="0"/>
              <a:t> </a:t>
            </a:r>
            <a:r>
              <a:rPr lang="en-US" dirty="0" err="1"/>
              <a:t>lagberättelse</a:t>
            </a:r>
            <a:r>
              <a:rPr lang="en-US" dirty="0"/>
              <a:t> </a:t>
            </a:r>
            <a:r>
              <a:rPr lang="en-US" dirty="0" err="1"/>
              <a:t>som</a:t>
            </a:r>
            <a:r>
              <a:rPr lang="en-US" dirty="0"/>
              <a:t> </a:t>
            </a:r>
            <a:r>
              <a:rPr lang="en-US" dirty="0" err="1"/>
              <a:t>innehåller</a:t>
            </a:r>
            <a:r>
              <a:rPr lang="en-US" dirty="0"/>
              <a:t>:</a:t>
            </a:r>
          </a:p>
          <a:p>
            <a:pPr marL="0" indent="0">
              <a:buNone/>
            </a:pPr>
            <a:endParaRPr lang="en-US" dirty="0"/>
          </a:p>
          <a:p>
            <a:pPr lvl="1"/>
            <a:r>
              <a:rPr lang="en-US" dirty="0" err="1"/>
              <a:t>Hur</a:t>
            </a:r>
            <a:r>
              <a:rPr lang="en-US" dirty="0"/>
              <a:t> </a:t>
            </a:r>
            <a:r>
              <a:rPr lang="en-US" dirty="0" err="1"/>
              <a:t>många</a:t>
            </a:r>
            <a:r>
              <a:rPr lang="en-US" dirty="0"/>
              <a:t> </a:t>
            </a:r>
            <a:r>
              <a:rPr lang="en-US" dirty="0" err="1"/>
              <a:t>spelare</a:t>
            </a:r>
            <a:r>
              <a:rPr lang="en-US" dirty="0"/>
              <a:t> </a:t>
            </a:r>
            <a:r>
              <a:rPr lang="en-US" dirty="0" err="1"/>
              <a:t>ni</a:t>
            </a:r>
            <a:r>
              <a:rPr lang="en-US" dirty="0"/>
              <a:t> </a:t>
            </a:r>
            <a:r>
              <a:rPr lang="en-US" dirty="0" err="1"/>
              <a:t>varit</a:t>
            </a:r>
            <a:endParaRPr lang="en-US" dirty="0"/>
          </a:p>
          <a:p>
            <a:pPr lvl="1"/>
            <a:r>
              <a:rPr lang="en-US" dirty="0" err="1"/>
              <a:t>Vilka</a:t>
            </a:r>
            <a:r>
              <a:rPr lang="en-US" dirty="0"/>
              <a:t> </a:t>
            </a:r>
            <a:r>
              <a:rPr lang="en-US" dirty="0" err="1"/>
              <a:t>ledare</a:t>
            </a:r>
            <a:r>
              <a:rPr lang="en-US" dirty="0"/>
              <a:t> </a:t>
            </a:r>
            <a:r>
              <a:rPr lang="en-US" dirty="0" err="1"/>
              <a:t>ni</a:t>
            </a:r>
            <a:r>
              <a:rPr lang="en-US" dirty="0"/>
              <a:t> </a:t>
            </a:r>
            <a:r>
              <a:rPr lang="en-US" dirty="0" err="1"/>
              <a:t>varit</a:t>
            </a:r>
            <a:endParaRPr lang="en-US" dirty="0"/>
          </a:p>
          <a:p>
            <a:pPr lvl="1"/>
            <a:r>
              <a:rPr lang="en-US" dirty="0" err="1"/>
              <a:t>Vad</a:t>
            </a:r>
            <a:r>
              <a:rPr lang="en-US" dirty="0"/>
              <a:t> </a:t>
            </a:r>
            <a:r>
              <a:rPr lang="en-US" dirty="0" err="1"/>
              <a:t>ni</a:t>
            </a:r>
            <a:r>
              <a:rPr lang="en-US" dirty="0"/>
              <a:t> </a:t>
            </a:r>
            <a:r>
              <a:rPr lang="en-US" dirty="0" err="1"/>
              <a:t>gjort</a:t>
            </a:r>
            <a:r>
              <a:rPr lang="en-US" dirty="0"/>
              <a:t> </a:t>
            </a:r>
            <a:r>
              <a:rPr lang="en-US" dirty="0" err="1"/>
              <a:t>och</a:t>
            </a:r>
            <a:r>
              <a:rPr lang="en-US" dirty="0"/>
              <a:t> </a:t>
            </a:r>
            <a:r>
              <a:rPr lang="en-US" dirty="0" err="1"/>
              <a:t>fokuserat</a:t>
            </a:r>
            <a:r>
              <a:rPr lang="en-US" dirty="0"/>
              <a:t> </a:t>
            </a:r>
            <a:r>
              <a:rPr lang="en-US" dirty="0" err="1"/>
              <a:t>på</a:t>
            </a:r>
            <a:r>
              <a:rPr lang="en-US" dirty="0"/>
              <a:t> under </a:t>
            </a:r>
            <a:r>
              <a:rPr lang="en-US" dirty="0" err="1"/>
              <a:t>året</a:t>
            </a:r>
            <a:endParaRPr lang="en-US" dirty="0"/>
          </a:p>
          <a:p>
            <a:pPr lvl="1"/>
            <a:r>
              <a:rPr lang="en-US" dirty="0" err="1"/>
              <a:t>Vad</a:t>
            </a:r>
            <a:r>
              <a:rPr lang="en-US" dirty="0"/>
              <a:t> </a:t>
            </a:r>
            <a:r>
              <a:rPr lang="en-US" dirty="0" err="1"/>
              <a:t>ni</a:t>
            </a:r>
            <a:r>
              <a:rPr lang="en-US" dirty="0"/>
              <a:t> </a:t>
            </a:r>
            <a:r>
              <a:rPr lang="en-US" dirty="0" err="1"/>
              <a:t>kommer</a:t>
            </a:r>
            <a:r>
              <a:rPr lang="en-US" dirty="0"/>
              <a:t> </a:t>
            </a:r>
            <a:r>
              <a:rPr lang="en-US" dirty="0" err="1"/>
              <a:t>fokusera</a:t>
            </a:r>
            <a:r>
              <a:rPr lang="en-US" dirty="0"/>
              <a:t> </a:t>
            </a:r>
            <a:r>
              <a:rPr lang="en-US" dirty="0" err="1"/>
              <a:t>på</a:t>
            </a:r>
            <a:r>
              <a:rPr lang="en-US" dirty="0"/>
              <a:t> </a:t>
            </a:r>
            <a:r>
              <a:rPr lang="en-US" dirty="0" err="1"/>
              <a:t>kommande</a:t>
            </a:r>
            <a:r>
              <a:rPr lang="en-US" dirty="0"/>
              <a:t> </a:t>
            </a:r>
            <a:r>
              <a:rPr lang="en-US" dirty="0" err="1"/>
              <a:t>år</a:t>
            </a:r>
            <a:endParaRPr lang="en-US" dirty="0"/>
          </a:p>
          <a:p>
            <a:pPr lvl="1"/>
            <a:r>
              <a:rPr lang="en-US" dirty="0" err="1"/>
              <a:t>Gärna</a:t>
            </a:r>
            <a:r>
              <a:rPr lang="en-US" dirty="0"/>
              <a:t> </a:t>
            </a:r>
            <a:r>
              <a:rPr lang="en-US" dirty="0" err="1"/>
              <a:t>någon</a:t>
            </a:r>
            <a:r>
              <a:rPr lang="en-US" dirty="0"/>
              <a:t> </a:t>
            </a:r>
            <a:r>
              <a:rPr lang="en-US" dirty="0" err="1"/>
              <a:t>bild</a:t>
            </a:r>
            <a:endParaRPr lang="en-US" dirty="0"/>
          </a:p>
          <a:p>
            <a:pPr lvl="1"/>
            <a:endParaRPr lang="en-US" dirty="0"/>
          </a:p>
          <a:p>
            <a:pPr marL="0" indent="0">
              <a:buNone/>
            </a:pPr>
            <a:r>
              <a:rPr lang="en-US" dirty="0" err="1"/>
              <a:t>Skrivelsen</a:t>
            </a:r>
            <a:r>
              <a:rPr lang="en-US" dirty="0"/>
              <a:t> </a:t>
            </a:r>
            <a:r>
              <a:rPr lang="en-US" dirty="0" err="1"/>
              <a:t>skickas</a:t>
            </a:r>
            <a:r>
              <a:rPr lang="en-US" dirty="0"/>
              <a:t> </a:t>
            </a:r>
            <a:r>
              <a:rPr lang="en-US" dirty="0" err="1"/>
              <a:t>i</a:t>
            </a:r>
            <a:r>
              <a:rPr lang="en-US" dirty="0"/>
              <a:t> word-format till </a:t>
            </a:r>
            <a:r>
              <a:rPr lang="en-US" dirty="0" err="1"/>
              <a:t>sekreterare</a:t>
            </a:r>
            <a:r>
              <a:rPr lang="en-US" dirty="0"/>
              <a:t> under </a:t>
            </a:r>
            <a:r>
              <a:rPr lang="en-US" dirty="0" err="1"/>
              <a:t>januari</a:t>
            </a:r>
            <a:r>
              <a:rPr lang="en-US" dirty="0"/>
              <a:t> </a:t>
            </a:r>
            <a:r>
              <a:rPr lang="en-US" dirty="0" err="1"/>
              <a:t>månad</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49</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6804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ca6a06433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5 mot 5</a:t>
            </a:r>
            <a:r>
              <a:rPr lang="en-US" sz="3000">
                <a:solidFill>
                  <a:srgbClr val="1F1F1F"/>
                </a:solidFill>
                <a:highlight>
                  <a:srgbClr val="FFFFFF"/>
                </a:highlight>
                <a:latin typeface="Arial"/>
                <a:ea typeface="Arial"/>
                <a:cs typeface="Arial"/>
                <a:sym typeface="Arial"/>
              </a:rPr>
              <a:t> </a:t>
            </a:r>
            <a:endParaRPr b="1"/>
          </a:p>
        </p:txBody>
      </p:sp>
      <p:sp>
        <p:nvSpPr>
          <p:cNvPr id="123" name="Google Shape;123;g2aca6a06433_0_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dirty="0" err="1">
                <a:solidFill>
                  <a:srgbClr val="1F1F1F"/>
                </a:solidFill>
                <a:highlight>
                  <a:srgbClr val="FFFFFF"/>
                </a:highlight>
              </a:rPr>
              <a:t>Målet</a:t>
            </a:r>
            <a:r>
              <a:rPr lang="en-US" sz="2550" b="1" dirty="0">
                <a:solidFill>
                  <a:srgbClr val="1F1F1F"/>
                </a:solidFill>
                <a:highlight>
                  <a:srgbClr val="FFFFFF"/>
                </a:highlight>
              </a:rPr>
              <a:t> med </a:t>
            </a:r>
            <a:r>
              <a:rPr lang="en-US" sz="2550" b="1" dirty="0" err="1">
                <a:solidFill>
                  <a:srgbClr val="1F1F1F"/>
                </a:solidFill>
                <a:highlight>
                  <a:srgbClr val="FFFFFF"/>
                </a:highlight>
              </a:rPr>
              <a:t>spelformen</a:t>
            </a:r>
            <a:r>
              <a:rPr lang="en-US" sz="2550" b="1" dirty="0">
                <a:solidFill>
                  <a:srgbClr val="1F1F1F"/>
                </a:solidFill>
                <a:highlight>
                  <a:srgbClr val="FFFFFF"/>
                </a:highlight>
              </a:rPr>
              <a:t> 5 mot 5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matcher </a:t>
            </a:r>
            <a:r>
              <a:rPr lang="en-US" sz="2550" b="1" dirty="0" err="1">
                <a:solidFill>
                  <a:srgbClr val="1F1F1F"/>
                </a:solidFill>
                <a:highlight>
                  <a:srgbClr val="FFFFFF"/>
                </a:highlight>
              </a:rPr>
              <a:t>och</a:t>
            </a:r>
            <a:r>
              <a:rPr lang="en-US" sz="2550" b="1" dirty="0">
                <a:solidFill>
                  <a:srgbClr val="1F1F1F"/>
                </a:solidFill>
                <a:highlight>
                  <a:srgbClr val="FFFFFF"/>
                </a:highlight>
              </a:rPr>
              <a:t> </a:t>
            </a:r>
            <a:r>
              <a:rPr lang="en-US" sz="2550" b="1" dirty="0" err="1">
                <a:solidFill>
                  <a:srgbClr val="1F1F1F"/>
                </a:solidFill>
                <a:highlight>
                  <a:srgbClr val="FFFFFF"/>
                </a:highlight>
              </a:rPr>
              <a:t>träningar</a:t>
            </a:r>
            <a:r>
              <a:rPr lang="en-US" sz="2550" b="1" dirty="0">
                <a:solidFill>
                  <a:srgbClr val="1F1F1F"/>
                </a:solidFill>
                <a:highlight>
                  <a:srgbClr val="FFFFFF"/>
                </a:highlight>
              </a:rPr>
              <a:t> ska </a:t>
            </a:r>
            <a:r>
              <a:rPr lang="en-US" sz="2550" b="1" dirty="0" err="1">
                <a:solidFill>
                  <a:srgbClr val="1F1F1F"/>
                </a:solidFill>
                <a:highlight>
                  <a:srgbClr val="FFFFFF"/>
                </a:highlight>
              </a:rPr>
              <a:t>vara</a:t>
            </a:r>
            <a:r>
              <a:rPr lang="en-US" sz="2550" b="1" dirty="0">
                <a:solidFill>
                  <a:srgbClr val="1F1F1F"/>
                </a:solidFill>
                <a:highlight>
                  <a:srgbClr val="FFFFFF"/>
                </a:highlight>
              </a:rPr>
              <a:t> </a:t>
            </a:r>
            <a:r>
              <a:rPr lang="en-US" sz="2550" b="1" dirty="0" err="1">
                <a:solidFill>
                  <a:srgbClr val="1F1F1F"/>
                </a:solidFill>
                <a:highlight>
                  <a:srgbClr val="FFFFFF"/>
                </a:highlight>
              </a:rPr>
              <a:t>glädjefyllda</a:t>
            </a:r>
            <a:r>
              <a:rPr lang="en-US" sz="2550" b="1" dirty="0">
                <a:solidFill>
                  <a:srgbClr val="1F1F1F"/>
                </a:solidFill>
                <a:highlight>
                  <a:srgbClr val="FFFFFF"/>
                </a:highlight>
              </a:rPr>
              <a:t> </a:t>
            </a:r>
            <a:r>
              <a:rPr lang="en-US" sz="2550" b="1" dirty="0" err="1">
                <a:solidFill>
                  <a:srgbClr val="1F1F1F"/>
                </a:solidFill>
                <a:highlight>
                  <a:srgbClr val="FFFFFF"/>
                </a:highlight>
              </a:rPr>
              <a:t>tillfällen</a:t>
            </a:r>
            <a:r>
              <a:rPr lang="en-US" sz="2550" b="1" dirty="0">
                <a:solidFill>
                  <a:srgbClr val="1F1F1F"/>
                </a:solidFill>
                <a:highlight>
                  <a:srgbClr val="FFFFFF"/>
                </a:highlight>
              </a:rPr>
              <a:t> </a:t>
            </a:r>
            <a:r>
              <a:rPr lang="en-US" sz="2550" b="1" dirty="0" err="1">
                <a:solidFill>
                  <a:srgbClr val="1F1F1F"/>
                </a:solidFill>
                <a:highlight>
                  <a:srgbClr val="FFFFFF"/>
                </a:highlight>
              </a:rPr>
              <a:t>där</a:t>
            </a:r>
            <a:r>
              <a:rPr lang="en-US" sz="2550" b="1" dirty="0">
                <a:solidFill>
                  <a:srgbClr val="1F1F1F"/>
                </a:solidFill>
                <a:highlight>
                  <a:srgbClr val="FFFFFF"/>
                </a:highlight>
              </a:rPr>
              <a:t> </a:t>
            </a:r>
            <a:r>
              <a:rPr lang="en-US" sz="2550" b="1" dirty="0" err="1">
                <a:solidFill>
                  <a:srgbClr val="1F1F1F"/>
                </a:solidFill>
                <a:highlight>
                  <a:srgbClr val="FFFFFF"/>
                </a:highlight>
              </a:rPr>
              <a:t>utgångspunkten</a:t>
            </a:r>
            <a:r>
              <a:rPr lang="en-US" sz="2550" b="1" dirty="0">
                <a:solidFill>
                  <a:srgbClr val="1F1F1F"/>
                </a:solidFill>
                <a:highlight>
                  <a:srgbClr val="FFFFFF"/>
                </a:highlight>
              </a:rPr>
              <a:t>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barnens</a:t>
            </a:r>
            <a:r>
              <a:rPr lang="en-US" sz="2550" b="1" dirty="0">
                <a:solidFill>
                  <a:srgbClr val="1F1F1F"/>
                </a:solidFill>
                <a:highlight>
                  <a:srgbClr val="FFFFFF"/>
                </a:highlight>
              </a:rPr>
              <a:t> </a:t>
            </a:r>
            <a:r>
              <a:rPr lang="en-US" sz="2550" b="1" dirty="0" err="1">
                <a:solidFill>
                  <a:srgbClr val="1F1F1F"/>
                </a:solidFill>
                <a:highlight>
                  <a:srgbClr val="FFFFFF"/>
                </a:highlight>
              </a:rPr>
              <a:t>behov</a:t>
            </a:r>
            <a:r>
              <a:rPr lang="en-US" sz="2550" b="1" dirty="0">
                <a:solidFill>
                  <a:srgbClr val="1F1F1F"/>
                </a:solidFill>
                <a:highlight>
                  <a:srgbClr val="FFFFFF"/>
                </a:highlight>
              </a:rPr>
              <a:t>.  </a:t>
            </a:r>
            <a:r>
              <a:rPr lang="en-US" sz="2550" b="1" dirty="0" err="1">
                <a:solidFill>
                  <a:srgbClr val="1F1F1F"/>
                </a:solidFill>
                <a:highlight>
                  <a:srgbClr val="FFFFFF"/>
                </a:highlight>
              </a:rPr>
              <a:t>Alla</a:t>
            </a:r>
            <a:r>
              <a:rPr lang="en-US" sz="2550" b="1" dirty="0">
                <a:solidFill>
                  <a:srgbClr val="1F1F1F"/>
                </a:solidFill>
                <a:highlight>
                  <a:srgbClr val="FFFFFF"/>
                </a:highlight>
              </a:rPr>
              <a:t> </a:t>
            </a:r>
            <a:r>
              <a:rPr lang="en-US" sz="2550" b="1" dirty="0" err="1">
                <a:solidFill>
                  <a:srgbClr val="1F1F1F"/>
                </a:solidFill>
                <a:highlight>
                  <a:srgbClr val="FFFFFF"/>
                </a:highlight>
              </a:rPr>
              <a:t>spelare</a:t>
            </a:r>
            <a:r>
              <a:rPr lang="en-US" sz="2550" b="1" dirty="0">
                <a:solidFill>
                  <a:srgbClr val="1F1F1F"/>
                </a:solidFill>
                <a:highlight>
                  <a:srgbClr val="FFFFFF"/>
                </a:highlight>
              </a:rPr>
              <a:t> ska </a:t>
            </a:r>
            <a:r>
              <a:rPr lang="en-US" sz="2550" b="1" dirty="0" err="1">
                <a:solidFill>
                  <a:srgbClr val="1F1F1F"/>
                </a:solidFill>
                <a:highlight>
                  <a:srgbClr val="FFFFFF"/>
                </a:highlight>
              </a:rPr>
              <a:t>ges</a:t>
            </a:r>
            <a:r>
              <a:rPr lang="en-US" sz="2550" b="1" dirty="0">
                <a:solidFill>
                  <a:srgbClr val="1F1F1F"/>
                </a:solidFill>
                <a:highlight>
                  <a:srgbClr val="FFFFFF"/>
                </a:highlight>
              </a:rPr>
              <a:t> </a:t>
            </a:r>
            <a:r>
              <a:rPr lang="en-US" sz="2550" b="1" dirty="0" err="1">
                <a:solidFill>
                  <a:srgbClr val="1F1F1F"/>
                </a:solidFill>
                <a:highlight>
                  <a:srgbClr val="FFFFFF"/>
                </a:highlight>
              </a:rPr>
              <a:t>förutsättningar</a:t>
            </a:r>
            <a:r>
              <a:rPr lang="en-US" sz="2550" b="1" dirty="0">
                <a:solidFill>
                  <a:srgbClr val="1F1F1F"/>
                </a:solidFill>
                <a:highlight>
                  <a:srgbClr val="FFFFFF"/>
                </a:highlight>
              </a:rPr>
              <a:t> </a:t>
            </a:r>
            <a:r>
              <a:rPr lang="en-US" sz="2550" b="1" dirty="0" err="1">
                <a:solidFill>
                  <a:srgbClr val="1F1F1F"/>
                </a:solidFill>
                <a:highlight>
                  <a:srgbClr val="FFFFFF"/>
                </a:highlight>
              </a:rPr>
              <a:t>för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a:t>
            </a:r>
            <a:r>
              <a:rPr lang="en-US" sz="2550" b="1" dirty="0" err="1">
                <a:solidFill>
                  <a:srgbClr val="1F1F1F"/>
                </a:solidFill>
                <a:highlight>
                  <a:srgbClr val="FFFFFF"/>
                </a:highlight>
              </a:rPr>
              <a:t>utföra</a:t>
            </a:r>
            <a:r>
              <a:rPr lang="en-US" sz="2550" b="1" dirty="0">
                <a:solidFill>
                  <a:srgbClr val="1F1F1F"/>
                </a:solidFill>
                <a:highlight>
                  <a:srgbClr val="FFFFFF"/>
                </a:highlight>
              </a:rPr>
              <a:t> </a:t>
            </a:r>
            <a:r>
              <a:rPr lang="en-US" sz="2550" b="1" dirty="0" err="1">
                <a:solidFill>
                  <a:srgbClr val="1F1F1F"/>
                </a:solidFill>
                <a:highlight>
                  <a:srgbClr val="FFFFFF"/>
                </a:highlight>
              </a:rPr>
              <a:t>många</a:t>
            </a:r>
            <a:r>
              <a:rPr lang="en-US" sz="2550" b="1" dirty="0">
                <a:solidFill>
                  <a:srgbClr val="1F1F1F"/>
                </a:solidFill>
                <a:highlight>
                  <a:srgbClr val="FFFFFF"/>
                </a:highlight>
              </a:rPr>
              <a:t> </a:t>
            </a:r>
            <a:r>
              <a:rPr lang="en-US" sz="2550" b="1" dirty="0" err="1">
                <a:solidFill>
                  <a:srgbClr val="1F1F1F"/>
                </a:solidFill>
                <a:highlight>
                  <a:srgbClr val="FFFFFF"/>
                </a:highlight>
              </a:rPr>
              <a:t>fotbollsaktioner</a:t>
            </a:r>
            <a:r>
              <a:rPr lang="en-US" sz="2550" b="1" dirty="0">
                <a:solidFill>
                  <a:srgbClr val="1F1F1F"/>
                </a:solidFill>
                <a:highlight>
                  <a:srgbClr val="FFFFFF"/>
                </a:highlight>
              </a:rPr>
              <a:t>.</a:t>
            </a:r>
            <a:r>
              <a:rPr lang="en-US" sz="2550" dirty="0">
                <a:solidFill>
                  <a:srgbClr val="1F1F1F"/>
                </a:solidFill>
                <a:highlight>
                  <a:srgbClr val="FFFFFF"/>
                </a:highlight>
              </a:rPr>
              <a:t> </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dirty="0">
                <a:solidFill>
                  <a:schemeClr val="hlink"/>
                </a:solidFill>
                <a:highlight>
                  <a:srgbClr val="FFFFFF"/>
                </a:highlight>
                <a:hlinkClick r:id="rId3"/>
              </a:rPr>
              <a:t>https://utbildning.sisuforlag.se/fotboll/tranare/spelarutbildning/svffs-spelarutbildningsplan/spelformer/spel-5-mot-5-NY/</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124" name="Google Shape;124;g2aca6a06433_0_35"/>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25" name="Google Shape;125;g2aca6a06433_0_35"/>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g2aca6a06433_0_35"/>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27" name="Google Shape;127;g2aca6a06433_0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9" name="Google Shape;129;g2aca6a06433_0_35" descr="Spelform 5 mot 5.png"/>
          <p:cNvPicPr preferRelativeResize="0"/>
          <p:nvPr/>
        </p:nvPicPr>
        <p:blipFill>
          <a:blip r:embed="rId5">
            <a:alphaModFix/>
          </a:blip>
          <a:stretch>
            <a:fillRect/>
          </a:stretch>
        </p:blipFill>
        <p:spPr>
          <a:xfrm>
            <a:off x="342900" y="4435475"/>
            <a:ext cx="4524621" cy="1154550"/>
          </a:xfrm>
          <a:prstGeom prst="rect">
            <a:avLst/>
          </a:prstGeom>
          <a:noFill/>
          <a:ln>
            <a:noFill/>
          </a:ln>
        </p:spPr>
      </p:pic>
      <p:pic>
        <p:nvPicPr>
          <p:cNvPr id="130" name="Google Shape;130;g2aca6a06433_0_35"/>
          <p:cNvPicPr preferRelativeResize="0"/>
          <p:nvPr/>
        </p:nvPicPr>
        <p:blipFill>
          <a:blip r:embed="rId6">
            <a:alphaModFix/>
          </a:blip>
          <a:stretch>
            <a:fillRect/>
          </a:stretch>
        </p:blipFill>
        <p:spPr>
          <a:xfrm>
            <a:off x="4949470" y="4154571"/>
            <a:ext cx="5713002" cy="2641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Struktur</a:t>
            </a:r>
            <a:r>
              <a:rPr lang="en-US" b="1" dirty="0"/>
              <a:t> </a:t>
            </a:r>
            <a:r>
              <a:rPr lang="en-US" b="1" dirty="0" err="1"/>
              <a:t>på</a:t>
            </a:r>
            <a:r>
              <a:rPr lang="en-US" b="1" dirty="0"/>
              <a:t> </a:t>
            </a:r>
            <a:r>
              <a:rPr lang="en-US" b="1" dirty="0" err="1"/>
              <a:t>ledarutbildningar</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50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4" name="Picture 3">
            <a:extLst>
              <a:ext uri="{FF2B5EF4-FFF2-40B4-BE49-F238E27FC236}">
                <a16:creationId xmlns:a16="http://schemas.microsoft.com/office/drawing/2014/main" id="{A78C0032-0F99-4435-B37F-75B7B6147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6" y="1482582"/>
            <a:ext cx="9513402" cy="5375418"/>
          </a:xfrm>
          <a:prstGeom prst="rect">
            <a:avLst/>
          </a:prstGeom>
        </p:spPr>
      </p:pic>
    </p:spTree>
    <p:extLst>
      <p:ext uri="{BB962C8B-B14F-4D97-AF65-F5344CB8AC3E}">
        <p14:creationId xmlns:p14="http://schemas.microsoft.com/office/powerpoint/2010/main" val="2168507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4-5 </a:t>
            </a:r>
            <a:r>
              <a:rPr lang="en-US" b="1" dirty="0" err="1"/>
              <a:t>år</a:t>
            </a:r>
            <a:r>
              <a:rPr lang="en-US" b="1" dirty="0"/>
              <a:t> (</a:t>
            </a:r>
            <a:r>
              <a:rPr lang="en-US" b="1" dirty="0" err="1"/>
              <a:t>Bollibompa</a:t>
            </a:r>
            <a:r>
              <a:rPr lang="en-US" b="1" dirty="0"/>
              <a:t>) </a:t>
            </a:r>
          </a:p>
        </p:txBody>
      </p:sp>
      <p:sp>
        <p:nvSpPr>
          <p:cNvPr id="6" name="Content Placeholder 5"/>
          <p:cNvSpPr>
            <a:spLocks noGrp="1"/>
          </p:cNvSpPr>
          <p:nvPr>
            <p:ph idx="1"/>
          </p:nvPr>
        </p:nvSpPr>
        <p:spPr>
          <a:xfrm>
            <a:off x="1244600" y="1735514"/>
            <a:ext cx="4604306" cy="5016267"/>
          </a:xfrm>
        </p:spPr>
        <p:txBody>
          <a:bodyPr>
            <a:normAutofit fontScale="92500" lnSpcReduction="1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 </a:t>
            </a:r>
            <a:r>
              <a:rPr lang="en-US" sz="1600" dirty="0" err="1"/>
              <a:t>st</a:t>
            </a:r>
            <a:endParaRPr lang="en-US" sz="1600" dirty="0"/>
          </a:p>
          <a:p>
            <a:pPr lvl="1">
              <a:lnSpc>
                <a:spcPct val="110000"/>
              </a:lnSpc>
            </a:pPr>
            <a:r>
              <a:rPr lang="en-US" sz="1600" dirty="0" err="1"/>
              <a:t>Inomhus</a:t>
            </a:r>
            <a:r>
              <a:rPr lang="en-US" sz="1600" dirty="0"/>
              <a:t>: 0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 </a:t>
            </a:r>
            <a:r>
              <a:rPr lang="en-US" sz="1600" dirty="0" err="1"/>
              <a:t>Nej</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a:t>
            </a:r>
            <a:r>
              <a:rPr lang="en-US" sz="1600" dirty="0" err="1"/>
              <a:t>Blandad</a:t>
            </a:r>
            <a:r>
              <a:rPr lang="en-US" sz="1600" dirty="0"/>
              <a:t> </a:t>
            </a:r>
            <a:r>
              <a:rPr lang="en-US" sz="1600" dirty="0" err="1"/>
              <a:t>lek</a:t>
            </a:r>
            <a:endParaRPr lang="en-US" sz="1600" dirty="0"/>
          </a:p>
          <a:p>
            <a:r>
              <a:rPr lang="en-US" sz="1600" dirty="0" err="1"/>
              <a:t>Utbildningsnivå</a:t>
            </a:r>
            <a:r>
              <a:rPr lang="en-US" sz="1600" dirty="0"/>
              <a:t> </a:t>
            </a:r>
            <a:r>
              <a:rPr lang="en-US" sz="1600" dirty="0" err="1"/>
              <a:t>ledare</a:t>
            </a:r>
            <a:r>
              <a:rPr lang="en-US" sz="1600" dirty="0"/>
              <a:t>: </a:t>
            </a:r>
            <a:r>
              <a:rPr lang="en-US" sz="1600" dirty="0" err="1"/>
              <a:t>Förälder</a:t>
            </a:r>
            <a:r>
              <a:rPr lang="en-US" sz="1600" dirty="0"/>
              <a:t>/</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4604306"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Deltagande</a:t>
            </a:r>
            <a:r>
              <a:rPr lang="en-US" sz="1500" dirty="0"/>
              <a:t> &amp; </a:t>
            </a:r>
            <a:r>
              <a:rPr lang="en-US" sz="1500" dirty="0" err="1"/>
              <a:t>hjälp</a:t>
            </a:r>
            <a:r>
              <a:rPr lang="en-US" sz="1500" dirty="0"/>
              <a:t> </a:t>
            </a:r>
            <a:r>
              <a:rPr lang="en-US" sz="1500" dirty="0" err="1"/>
              <a:t>på</a:t>
            </a:r>
            <a:r>
              <a:rPr lang="en-US" sz="1500" dirty="0"/>
              <a:t> </a:t>
            </a:r>
            <a:r>
              <a:rPr lang="en-US" sz="1500" dirty="0" err="1"/>
              <a:t>träningar</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9004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6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0-1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1-2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5204670"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373295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7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2-5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 &amp;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537179"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31550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8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41941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54</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678413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9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3524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302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10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5283977"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56</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68579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11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499223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57</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41608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12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6" y="1730807"/>
            <a:ext cx="50476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58</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59006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13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1-2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9 mot 9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7" y="1730807"/>
            <a:ext cx="5167724"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8031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aca6a06433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7 mot 7</a:t>
            </a:r>
            <a:endParaRPr b="1"/>
          </a:p>
        </p:txBody>
      </p:sp>
      <p:sp>
        <p:nvSpPr>
          <p:cNvPr id="136" name="Google Shape;136;g2aca6a06433_0_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7 mot 7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https://utbildning.sisuforlag.se/fotboll/tranare/spelarutbildning/svffs-spelarutbildningsplan/spelformer/spel-7-mot-7-ny/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37" name="Google Shape;137;g2aca6a06433_0_52"/>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38" name="Google Shape;138;g2aca6a06433_0_52"/>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g2aca6a06433_0_52"/>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40" name="Google Shape;140;g2aca6a06433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2" name="Google Shape;142;g2aca6a06433_0_52" descr="Spelform 7 mot 7.png"/>
          <p:cNvPicPr preferRelativeResize="0"/>
          <p:nvPr/>
        </p:nvPicPr>
        <p:blipFill>
          <a:blip r:embed="rId5">
            <a:alphaModFix/>
          </a:blip>
          <a:stretch>
            <a:fillRect/>
          </a:stretch>
        </p:blipFill>
        <p:spPr>
          <a:xfrm>
            <a:off x="275175" y="4177000"/>
            <a:ext cx="4124387" cy="1024800"/>
          </a:xfrm>
          <a:prstGeom prst="rect">
            <a:avLst/>
          </a:prstGeom>
          <a:noFill/>
          <a:ln>
            <a:noFill/>
          </a:ln>
        </p:spPr>
      </p:pic>
      <p:pic>
        <p:nvPicPr>
          <p:cNvPr id="143" name="Google Shape;143;g2aca6a06433_0_52"/>
          <p:cNvPicPr preferRelativeResize="0"/>
          <p:nvPr/>
        </p:nvPicPr>
        <p:blipFill>
          <a:blip r:embed="rId6">
            <a:alphaModFix/>
          </a:blip>
          <a:stretch>
            <a:fillRect/>
          </a:stretch>
        </p:blipFill>
        <p:spPr>
          <a:xfrm>
            <a:off x="4557046" y="3911870"/>
            <a:ext cx="6076774" cy="280958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14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9 mot 9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7" y="1730807"/>
            <a:ext cx="5158488"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60</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1756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15 </a:t>
            </a:r>
            <a:r>
              <a:rPr lang="en-US" b="1" dirty="0" err="1"/>
              <a:t>år</a:t>
            </a:r>
            <a:endParaRPr lang="en-US" b="1" dirty="0"/>
          </a:p>
        </p:txBody>
      </p:sp>
      <p:sp>
        <p:nvSpPr>
          <p:cNvPr id="6" name="Content Placeholder 5"/>
          <p:cNvSpPr>
            <a:spLocks noGrp="1"/>
          </p:cNvSpPr>
          <p:nvPr>
            <p:ph idx="1"/>
          </p:nvPr>
        </p:nvSpPr>
        <p:spPr>
          <a:xfrm>
            <a:off x="1244600" y="1735515"/>
            <a:ext cx="547023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664053" y="1730807"/>
            <a:ext cx="489987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26331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16 </a:t>
            </a:r>
            <a:r>
              <a:rPr lang="en-US" b="1" dirty="0" err="1"/>
              <a:t>år</a:t>
            </a:r>
            <a:endParaRPr lang="en-US" b="1" dirty="0"/>
          </a:p>
        </p:txBody>
      </p:sp>
      <p:sp>
        <p:nvSpPr>
          <p:cNvPr id="6" name="Content Placeholder 5"/>
          <p:cNvSpPr>
            <a:spLocks noGrp="1"/>
          </p:cNvSpPr>
          <p:nvPr>
            <p:ph idx="1"/>
          </p:nvPr>
        </p:nvSpPr>
        <p:spPr>
          <a:xfrm>
            <a:off x="1244600" y="1735515"/>
            <a:ext cx="5146964"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627108" y="1730807"/>
            <a:ext cx="494605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4068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Lagålder</a:t>
            </a:r>
            <a:r>
              <a:rPr lang="en-US" b="1" dirty="0"/>
              <a:t> 17 </a:t>
            </a:r>
            <a:r>
              <a:rPr lang="en-US" b="1" dirty="0" err="1"/>
              <a:t>år</a:t>
            </a:r>
            <a:endParaRPr lang="en-US" b="1" dirty="0"/>
          </a:p>
        </p:txBody>
      </p:sp>
      <p:sp>
        <p:nvSpPr>
          <p:cNvPr id="6" name="Content Placeholder 5"/>
          <p:cNvSpPr>
            <a:spLocks noGrp="1"/>
          </p:cNvSpPr>
          <p:nvPr>
            <p:ph idx="1"/>
          </p:nvPr>
        </p:nvSpPr>
        <p:spPr>
          <a:xfrm>
            <a:off x="1059880" y="1735515"/>
            <a:ext cx="6038284"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3-6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 11 mot 11)</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7098163" y="1749280"/>
            <a:ext cx="492912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574587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2024-11-30		2024.1	</a:t>
            </a:r>
            <a:r>
              <a:rPr lang="en-US" sz="1400" dirty="0" err="1"/>
              <a:t>Uppdaterat</a:t>
            </a:r>
            <a:r>
              <a:rPr lang="en-US" sz="1400" dirty="0"/>
              <a:t> med </a:t>
            </a:r>
            <a:r>
              <a:rPr lang="en-US" sz="1400" dirty="0" err="1"/>
              <a:t>laguppgifter</a:t>
            </a:r>
            <a:endParaRPr lang="en-US" sz="1400" dirty="0"/>
          </a:p>
          <a:p>
            <a:pPr marL="0" indent="0">
              <a:buNone/>
            </a:pPr>
            <a:r>
              <a:rPr lang="en-US" sz="1400" dirty="0"/>
              <a:t>			</a:t>
            </a:r>
            <a:r>
              <a:rPr lang="en-US" sz="1400" dirty="0" err="1"/>
              <a:t>Uppdaterat</a:t>
            </a:r>
            <a:r>
              <a:rPr lang="en-US" sz="1400" dirty="0"/>
              <a:t> med “</a:t>
            </a:r>
            <a:r>
              <a:rPr lang="en-US" sz="1400" dirty="0" err="1"/>
              <a:t>Vad</a:t>
            </a:r>
            <a:r>
              <a:rPr lang="en-US" sz="1400" dirty="0"/>
              <a:t> </a:t>
            </a:r>
            <a:r>
              <a:rPr lang="en-US" sz="1400" dirty="0" err="1"/>
              <a:t>kan</a:t>
            </a:r>
            <a:r>
              <a:rPr lang="en-US" sz="1400" dirty="0"/>
              <a:t> du </a:t>
            </a:r>
            <a:r>
              <a:rPr lang="en-US" sz="1400" dirty="0" err="1"/>
              <a:t>göra</a:t>
            </a:r>
            <a:r>
              <a:rPr lang="en-US" sz="1400" dirty="0"/>
              <a:t> </a:t>
            </a:r>
            <a:r>
              <a:rPr lang="en-US" sz="1400" dirty="0" err="1"/>
              <a:t>som</a:t>
            </a:r>
            <a:r>
              <a:rPr lang="en-US" sz="1400" dirty="0"/>
              <a:t> </a:t>
            </a:r>
            <a:r>
              <a:rPr lang="en-US" sz="1400" dirty="0" err="1"/>
              <a:t>förälder</a:t>
            </a:r>
            <a:r>
              <a:rPr lang="en-US" sz="1400" dirty="0"/>
              <a:t>”?</a:t>
            </a:r>
          </a:p>
          <a:p>
            <a:pPr marL="0" indent="0">
              <a:buNone/>
            </a:pPr>
            <a:r>
              <a:rPr lang="en-US" sz="1400" dirty="0"/>
              <a:t>			</a:t>
            </a:r>
            <a:r>
              <a:rPr lang="en-US" sz="1400" dirty="0" err="1"/>
              <a:t>Updaterat</a:t>
            </a:r>
            <a:r>
              <a:rPr lang="en-US" sz="1400" dirty="0"/>
              <a:t> med </a:t>
            </a:r>
            <a:r>
              <a:rPr lang="en-US" sz="1400" dirty="0" err="1"/>
              <a:t>Hagas</a:t>
            </a:r>
            <a:r>
              <a:rPr lang="en-US" sz="1400" dirty="0"/>
              <a:t> vision</a:t>
            </a:r>
          </a:p>
          <a:p>
            <a:pPr marL="0" indent="0">
              <a:buNone/>
            </a:pPr>
            <a:r>
              <a:rPr lang="en-US" sz="1400" dirty="0"/>
              <a:t>			</a:t>
            </a:r>
            <a:r>
              <a:rPr lang="en-US" sz="1400" dirty="0" err="1"/>
              <a:t>Editoriella</a:t>
            </a:r>
            <a:r>
              <a:rPr lang="en-US" sz="1400" dirty="0"/>
              <a:t> </a:t>
            </a:r>
            <a:r>
              <a:rPr lang="en-US" sz="1400" dirty="0" err="1"/>
              <a:t>uppdateringar</a:t>
            </a:r>
            <a:endParaRPr lang="en-US" sz="1400" dirty="0"/>
          </a:p>
          <a:p>
            <a:pPr marL="0" indent="0">
              <a:buNone/>
            </a:pPr>
            <a:r>
              <a:rPr lang="en-US" sz="1400" dirty="0"/>
              <a:t>			</a:t>
            </a:r>
            <a:r>
              <a:rPr lang="en-US" sz="1400" dirty="0" err="1"/>
              <a:t>Justerat</a:t>
            </a:r>
            <a:r>
              <a:rPr lang="en-US" sz="1400" dirty="0"/>
              <a:t> </a:t>
            </a:r>
            <a:r>
              <a:rPr lang="en-US" sz="1400" dirty="0" err="1"/>
              <a:t>försäljning</a:t>
            </a:r>
            <a:r>
              <a:rPr lang="en-US" sz="1400" dirty="0"/>
              <a:t> </a:t>
            </a:r>
            <a:r>
              <a:rPr lang="en-US" sz="1400" dirty="0" err="1"/>
              <a:t>inom</a:t>
            </a:r>
            <a:r>
              <a:rPr lang="en-US" sz="1400" dirty="0"/>
              <a:t> lag – 80/20 </a:t>
            </a:r>
            <a:r>
              <a:rPr lang="en-US" sz="1400" dirty="0" err="1"/>
              <a:t>förening</a:t>
            </a:r>
            <a:r>
              <a:rPr lang="en-US" sz="1400" dirty="0"/>
              <a:t>/</a:t>
            </a:r>
            <a:r>
              <a:rPr lang="en-US" sz="1400" dirty="0" err="1"/>
              <a:t>lagkassa</a:t>
            </a:r>
            <a:endParaRPr lang="en-US" sz="1400" dirty="0"/>
          </a:p>
          <a:p>
            <a:pPr marL="0" indent="0">
              <a:buNone/>
            </a:pPr>
            <a:r>
              <a:rPr lang="en-US" sz="1400" dirty="0"/>
              <a:t>			</a:t>
            </a:r>
            <a:r>
              <a:rPr lang="en-US" sz="1400" dirty="0" err="1"/>
              <a:t>Lagt</a:t>
            </a:r>
            <a:r>
              <a:rPr lang="en-US" sz="1400" dirty="0"/>
              <a:t> till slide positive </a:t>
            </a:r>
            <a:r>
              <a:rPr lang="en-US" sz="1400" dirty="0" err="1"/>
              <a:t>publik</a:t>
            </a:r>
            <a:endParaRPr lang="en-US" sz="1400" dirty="0"/>
          </a:p>
          <a:p>
            <a:pPr marL="0" indent="0">
              <a:buNone/>
            </a:pPr>
            <a:endParaRPr lang="en-US" sz="1400" b="1" dirty="0"/>
          </a:p>
          <a:p>
            <a:pPr marL="0" indent="0">
              <a:buNone/>
            </a:pPr>
            <a:r>
              <a:rPr lang="en-US" sz="1400" b="1" dirty="0"/>
              <a:t>2023-11-11		2023.1	</a:t>
            </a:r>
            <a:r>
              <a:rPr lang="en-US" sz="1400" dirty="0" err="1"/>
              <a:t>Tydliggjort</a:t>
            </a:r>
            <a:r>
              <a:rPr lang="en-US" sz="1400" dirty="0"/>
              <a:t> </a:t>
            </a:r>
            <a:r>
              <a:rPr lang="en-US" sz="1400" dirty="0" err="1"/>
              <a:t>medlemsavgifter</a:t>
            </a:r>
            <a:r>
              <a:rPr lang="en-US" sz="1400" dirty="0"/>
              <a:t> </a:t>
            </a:r>
            <a:r>
              <a:rPr lang="en-US" sz="1400" dirty="0" err="1"/>
              <a:t>och</a:t>
            </a:r>
            <a:r>
              <a:rPr lang="en-US" sz="1400" dirty="0"/>
              <a:t> </a:t>
            </a:r>
            <a:r>
              <a:rPr lang="en-US" sz="1400" dirty="0" err="1"/>
              <a:t>träningsavgift</a:t>
            </a:r>
            <a:endParaRPr lang="en-US" sz="1400" dirty="0"/>
          </a:p>
          <a:p>
            <a:pPr marL="0" indent="0">
              <a:buNone/>
            </a:pPr>
            <a:r>
              <a:rPr lang="en-US" sz="1400" dirty="0"/>
              <a:t>			</a:t>
            </a:r>
            <a:r>
              <a:rPr lang="en-US" sz="1400" dirty="0" err="1"/>
              <a:t>Tagit</a:t>
            </a:r>
            <a:r>
              <a:rPr lang="en-US" sz="1400" dirty="0"/>
              <a:t> bort </a:t>
            </a:r>
            <a:r>
              <a:rPr lang="en-US" sz="1400" dirty="0" err="1"/>
              <a:t>Julmarknad</a:t>
            </a:r>
            <a:r>
              <a:rPr lang="en-US" sz="1400" dirty="0"/>
              <a:t> &amp; </a:t>
            </a:r>
            <a:r>
              <a:rPr lang="en-US" sz="1400" dirty="0" err="1"/>
              <a:t>Levande</a:t>
            </a:r>
            <a:r>
              <a:rPr lang="en-US" sz="1400" dirty="0"/>
              <a:t> </a:t>
            </a:r>
            <a:r>
              <a:rPr lang="en-US" sz="1400" dirty="0" err="1"/>
              <a:t>Strömsberg</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skador</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misskötsel</a:t>
            </a:r>
            <a:r>
              <a:rPr lang="en-US" sz="1400" dirty="0"/>
              <a:t> </a:t>
            </a:r>
            <a:r>
              <a:rPr lang="en-US" sz="1400" dirty="0" err="1"/>
              <a:t>och</a:t>
            </a:r>
            <a:r>
              <a:rPr lang="en-US" sz="1400" dirty="0"/>
              <a:t> </a:t>
            </a:r>
            <a:r>
              <a:rPr lang="en-US" sz="1400" dirty="0" err="1"/>
              <a:t>krishantering</a:t>
            </a:r>
            <a:endParaRPr lang="en-US" sz="1400" dirty="0"/>
          </a:p>
          <a:p>
            <a:pPr marL="0" indent="0">
              <a:buNone/>
            </a:pPr>
            <a:r>
              <a:rPr lang="en-US" sz="1400" dirty="0"/>
              <a:t>			</a:t>
            </a:r>
            <a:r>
              <a:rPr lang="en-US" sz="1400" dirty="0" err="1"/>
              <a:t>Lagt</a:t>
            </a:r>
            <a:r>
              <a:rPr lang="en-US" sz="1400" dirty="0"/>
              <a:t> till om FSLL</a:t>
            </a:r>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64</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1366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fontScale="70000" lnSpcReduction="20000"/>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2022-03-01		2022.1	</a:t>
            </a:r>
            <a:r>
              <a:rPr lang="en-US" sz="1400" dirty="0" err="1"/>
              <a:t>Första</a:t>
            </a:r>
            <a:r>
              <a:rPr lang="en-US" sz="1400" dirty="0"/>
              <a:t> </a:t>
            </a:r>
            <a:r>
              <a:rPr lang="en-US" sz="1400" dirty="0" err="1"/>
              <a:t>utgåva</a:t>
            </a:r>
            <a:endParaRPr lang="en-US" sz="1400" dirty="0"/>
          </a:p>
          <a:p>
            <a:pPr marL="0" indent="0">
              <a:buNone/>
            </a:pPr>
            <a:r>
              <a:rPr lang="en-US" sz="1400" b="1" dirty="0"/>
              <a:t>2022-06-01		2022.2	</a:t>
            </a:r>
            <a:r>
              <a:rPr lang="en-US" sz="1400" dirty="0"/>
              <a:t>Info/</a:t>
            </a:r>
            <a:r>
              <a:rPr lang="en-US" sz="1400" dirty="0" err="1"/>
              <a:t>förtydligande</a:t>
            </a:r>
            <a:r>
              <a:rPr lang="en-US" sz="1400" dirty="0"/>
              <a:t> om sponsoring </a:t>
            </a:r>
            <a:r>
              <a:rPr lang="en-US" sz="1400" dirty="0" err="1"/>
              <a:t>tillagt</a:t>
            </a:r>
            <a:endParaRPr lang="en-US" sz="1400" dirty="0"/>
          </a:p>
          <a:p>
            <a:pPr marL="0" indent="0">
              <a:buNone/>
            </a:pPr>
            <a:r>
              <a:rPr lang="en-US" sz="1400" dirty="0"/>
              <a:t>			</a:t>
            </a:r>
            <a:r>
              <a:rPr lang="en-US" sz="1400" dirty="0" err="1"/>
              <a:t>Förtydligande</a:t>
            </a:r>
            <a:r>
              <a:rPr lang="en-US" sz="1400" dirty="0"/>
              <a:t> om </a:t>
            </a:r>
            <a:r>
              <a:rPr lang="en-US" sz="1400" dirty="0" err="1"/>
              <a:t>spelformer</a:t>
            </a:r>
            <a:r>
              <a:rPr lang="en-US" sz="1400" dirty="0"/>
              <a:t> </a:t>
            </a:r>
            <a:r>
              <a:rPr lang="en-US" sz="1400" dirty="0" err="1"/>
              <a:t>i</a:t>
            </a:r>
            <a:r>
              <a:rPr lang="en-US" sz="1400" dirty="0"/>
              <a:t> </a:t>
            </a:r>
            <a:r>
              <a:rPr lang="en-US" sz="1400" dirty="0" err="1"/>
              <a:t>vissa</a:t>
            </a:r>
            <a:r>
              <a:rPr lang="en-US" sz="1400" dirty="0"/>
              <a:t> </a:t>
            </a:r>
            <a:r>
              <a:rPr lang="en-US" sz="1400" dirty="0" err="1"/>
              <a:t>åldrar</a:t>
            </a:r>
            <a:endParaRPr lang="en-US" sz="1400" dirty="0"/>
          </a:p>
          <a:p>
            <a:pPr marL="0" indent="0">
              <a:buNone/>
            </a:pPr>
            <a:r>
              <a:rPr lang="en-US" sz="1400" dirty="0"/>
              <a:t>			</a:t>
            </a:r>
            <a:r>
              <a:rPr lang="en-US" sz="1400" dirty="0" err="1"/>
              <a:t>Årshjulet</a:t>
            </a:r>
            <a:r>
              <a:rPr lang="en-US" sz="1400" dirty="0"/>
              <a:t> </a:t>
            </a:r>
            <a:r>
              <a:rPr lang="en-US" sz="1400" dirty="0" err="1"/>
              <a:t>uppdaterat</a:t>
            </a:r>
            <a:r>
              <a:rPr lang="en-US" sz="1400" dirty="0"/>
              <a:t> med </a:t>
            </a:r>
            <a:r>
              <a:rPr lang="en-US" sz="1400" dirty="0" err="1"/>
              <a:t>fler</a:t>
            </a:r>
            <a:r>
              <a:rPr lang="en-US" sz="1400" dirty="0"/>
              <a:t> </a:t>
            </a:r>
            <a:r>
              <a:rPr lang="en-US" sz="1400" dirty="0" err="1"/>
              <a:t>aktiviteter</a:t>
            </a:r>
            <a:endParaRPr lang="en-US" sz="1400" dirty="0"/>
          </a:p>
          <a:p>
            <a:pPr marL="0" indent="0">
              <a:buNone/>
            </a:pPr>
            <a:r>
              <a:rPr lang="en-US" sz="1400" dirty="0"/>
              <a:t>			</a:t>
            </a:r>
            <a:r>
              <a:rPr lang="en-US" sz="1400" dirty="0" err="1"/>
              <a:t>Uppdaterat</a:t>
            </a:r>
            <a:r>
              <a:rPr lang="en-US" sz="1400" dirty="0"/>
              <a:t> </a:t>
            </a:r>
            <a:r>
              <a:rPr lang="en-US" sz="1400" dirty="0" err="1"/>
              <a:t>gräns</a:t>
            </a:r>
            <a:r>
              <a:rPr lang="en-US" sz="1400" dirty="0"/>
              <a:t> </a:t>
            </a:r>
            <a:r>
              <a:rPr lang="en-US" sz="1400" dirty="0" err="1"/>
              <a:t>för</a:t>
            </a:r>
            <a:r>
              <a:rPr lang="en-US" sz="1400" dirty="0"/>
              <a:t> </a:t>
            </a:r>
            <a:r>
              <a:rPr lang="en-US" sz="1400" dirty="0" err="1"/>
              <a:t>inköp</a:t>
            </a:r>
            <a:r>
              <a:rPr lang="en-US" sz="1400" dirty="0"/>
              <a:t> </a:t>
            </a:r>
            <a:r>
              <a:rPr lang="en-US" sz="1400" dirty="0" err="1"/>
              <a:t>av</a:t>
            </a:r>
            <a:r>
              <a:rPr lang="en-US" sz="1400" dirty="0"/>
              <a:t> </a:t>
            </a:r>
            <a:r>
              <a:rPr lang="en-US" sz="1400" dirty="0" err="1"/>
              <a:t>målvaktshandskar</a:t>
            </a:r>
            <a:r>
              <a:rPr lang="en-US" sz="1400" dirty="0"/>
              <a:t> till 600:-</a:t>
            </a:r>
          </a:p>
          <a:p>
            <a:pPr marL="0" indent="0">
              <a:buNone/>
            </a:pPr>
            <a:r>
              <a:rPr lang="en-US" sz="1400" dirty="0"/>
              <a:t>			</a:t>
            </a:r>
            <a:r>
              <a:rPr lang="en-US" sz="1400" dirty="0" err="1"/>
              <a:t>Förtydligande</a:t>
            </a:r>
            <a:r>
              <a:rPr lang="en-US" sz="1400" dirty="0"/>
              <a:t> </a:t>
            </a:r>
            <a:r>
              <a:rPr lang="en-US" sz="1400" dirty="0" err="1"/>
              <a:t>organisation</a:t>
            </a:r>
            <a:endParaRPr lang="en-US" sz="1400" dirty="0"/>
          </a:p>
          <a:p>
            <a:pPr marL="0" indent="0">
              <a:buNone/>
            </a:pPr>
            <a:r>
              <a:rPr lang="en-US" sz="1400" dirty="0"/>
              <a:t>			Info om </a:t>
            </a:r>
            <a:r>
              <a:rPr lang="en-US" sz="1400" dirty="0" err="1"/>
              <a:t>ledarkläder</a:t>
            </a:r>
            <a:r>
              <a:rPr lang="en-US" sz="1400" dirty="0"/>
              <a:t> </a:t>
            </a:r>
            <a:r>
              <a:rPr lang="en-US" sz="1400" dirty="0" err="1"/>
              <a:t>tillagt</a:t>
            </a:r>
            <a:endParaRPr lang="en-US" sz="1400" dirty="0"/>
          </a:p>
          <a:p>
            <a:pPr marL="0" indent="0">
              <a:buNone/>
            </a:pPr>
            <a:r>
              <a:rPr lang="en-US" sz="1400" dirty="0"/>
              <a:t>			</a:t>
            </a:r>
            <a:r>
              <a:rPr lang="en-US" sz="1400" dirty="0" err="1"/>
              <a:t>Ändrat</a:t>
            </a:r>
            <a:r>
              <a:rPr lang="en-US" sz="1400" dirty="0"/>
              <a:t> </a:t>
            </a:r>
            <a:r>
              <a:rPr lang="en-US" sz="1400" dirty="0" err="1"/>
              <a:t>åldersgräns</a:t>
            </a:r>
            <a:r>
              <a:rPr lang="en-US" sz="1400" dirty="0"/>
              <a:t> </a:t>
            </a:r>
            <a:r>
              <a:rPr lang="en-US" sz="1400" dirty="0" err="1"/>
              <a:t>för</a:t>
            </a:r>
            <a:r>
              <a:rPr lang="en-US" sz="1400" dirty="0"/>
              <a:t> </a:t>
            </a:r>
            <a:r>
              <a:rPr lang="en-US" sz="1400" dirty="0" err="1"/>
              <a:t>Tränarutbildning</a:t>
            </a:r>
            <a:r>
              <a:rPr lang="en-US" sz="1400" dirty="0"/>
              <a:t> B till </a:t>
            </a:r>
            <a:r>
              <a:rPr lang="en-US" sz="1400" dirty="0" err="1"/>
              <a:t>ålder</a:t>
            </a:r>
            <a:r>
              <a:rPr lang="en-US" sz="1400" dirty="0"/>
              <a:t> 11</a:t>
            </a:r>
          </a:p>
          <a:p>
            <a:pPr marL="0" indent="0">
              <a:buNone/>
            </a:pPr>
            <a:r>
              <a:rPr lang="en-US" sz="1400" dirty="0"/>
              <a:t>			</a:t>
            </a:r>
            <a:r>
              <a:rPr lang="en-US" sz="1400" dirty="0" err="1"/>
              <a:t>Tillagt</a:t>
            </a:r>
            <a:r>
              <a:rPr lang="en-US" sz="1400" dirty="0"/>
              <a:t> slide om </a:t>
            </a:r>
            <a:r>
              <a:rPr lang="en-US" sz="1400" dirty="0" err="1"/>
              <a:t>stöd</a:t>
            </a:r>
            <a:r>
              <a:rPr lang="en-US" sz="1400" dirty="0"/>
              <a:t> till barn/</a:t>
            </a:r>
            <a:r>
              <a:rPr lang="en-US" sz="1400" dirty="0" err="1"/>
              <a:t>ungdomar</a:t>
            </a:r>
            <a:r>
              <a:rPr lang="en-US" sz="1400" dirty="0"/>
              <a:t> med </a:t>
            </a:r>
            <a:r>
              <a:rPr lang="en-US" sz="1400" dirty="0" err="1"/>
              <a:t>speciella</a:t>
            </a:r>
            <a:r>
              <a:rPr lang="en-US" sz="1400" dirty="0"/>
              <a:t> </a:t>
            </a:r>
            <a:r>
              <a:rPr lang="en-US" sz="1400" dirty="0" err="1"/>
              <a:t>behov</a:t>
            </a:r>
            <a:r>
              <a:rPr lang="en-US" sz="1400" dirty="0"/>
              <a:t> &amp; </a:t>
            </a:r>
            <a:r>
              <a:rPr lang="en-US" sz="1400" dirty="0" err="1"/>
              <a:t>diagnos</a:t>
            </a:r>
            <a:endParaRPr lang="en-US" sz="1400" dirty="0"/>
          </a:p>
          <a:p>
            <a:pPr marL="0" indent="0">
              <a:buNone/>
            </a:pPr>
            <a:r>
              <a:rPr lang="en-US" sz="1400" dirty="0"/>
              <a:t>			</a:t>
            </a:r>
            <a:r>
              <a:rPr lang="en-US" sz="1400" dirty="0" err="1"/>
              <a:t>Tillagt</a:t>
            </a:r>
            <a:r>
              <a:rPr lang="en-US" sz="1400" dirty="0"/>
              <a:t> </a:t>
            </a:r>
            <a:r>
              <a:rPr lang="en-US" sz="1400" dirty="0" err="1"/>
              <a:t>angående</a:t>
            </a:r>
            <a:r>
              <a:rPr lang="en-US" sz="1400" dirty="0"/>
              <a:t> </a:t>
            </a:r>
            <a:r>
              <a:rPr lang="en-US" sz="1400" dirty="0" err="1"/>
              <a:t>bilder</a:t>
            </a:r>
            <a:r>
              <a:rPr lang="en-US" sz="1400" dirty="0"/>
              <a:t> etc. </a:t>
            </a:r>
            <a:r>
              <a:rPr lang="en-US" sz="1400" dirty="0" err="1"/>
              <a:t>från</a:t>
            </a:r>
            <a:r>
              <a:rPr lang="en-US" sz="1400" dirty="0"/>
              <a:t> </a:t>
            </a:r>
            <a:r>
              <a:rPr lang="en-US" sz="1400" dirty="0" err="1"/>
              <a:t>ett</a:t>
            </a:r>
            <a:r>
              <a:rPr lang="en-US" sz="1400" dirty="0"/>
              <a:t> GDPR </a:t>
            </a:r>
            <a:r>
              <a:rPr lang="en-US" sz="1400" dirty="0" err="1"/>
              <a:t>perspektiv</a:t>
            </a:r>
            <a:endParaRPr lang="en-US" sz="1400" dirty="0"/>
          </a:p>
          <a:p>
            <a:pPr marL="0" indent="0">
              <a:buNone/>
            </a:pPr>
            <a:r>
              <a:rPr lang="en-US" sz="1400" dirty="0"/>
              <a:t>			</a:t>
            </a:r>
            <a:r>
              <a:rPr lang="en-US" sz="1400" dirty="0" err="1"/>
              <a:t>Slagit</a:t>
            </a:r>
            <a:r>
              <a:rPr lang="en-US" sz="1400" dirty="0"/>
              <a:t> </a:t>
            </a:r>
            <a:r>
              <a:rPr lang="en-US" sz="1400" dirty="0" err="1"/>
              <a:t>ihop</a:t>
            </a:r>
            <a:r>
              <a:rPr lang="en-US" sz="1400" dirty="0"/>
              <a:t> </a:t>
            </a:r>
            <a:r>
              <a:rPr lang="en-US" sz="1400" dirty="0" err="1"/>
              <a:t>cuper</a:t>
            </a:r>
            <a:r>
              <a:rPr lang="en-US" sz="1400" dirty="0"/>
              <a:t> </a:t>
            </a:r>
            <a:r>
              <a:rPr lang="en-US" sz="1400" dirty="0" err="1"/>
              <a:t>och</a:t>
            </a:r>
            <a:r>
              <a:rPr lang="en-US" sz="1400" dirty="0"/>
              <a:t> </a:t>
            </a:r>
            <a:r>
              <a:rPr lang="en-US" sz="1400" dirty="0" err="1"/>
              <a:t>poolspel</a:t>
            </a:r>
            <a:r>
              <a:rPr lang="en-US" sz="1400" dirty="0"/>
              <a:t> </a:t>
            </a:r>
            <a:r>
              <a:rPr lang="en-US" sz="1400" dirty="0" err="1"/>
              <a:t>i</a:t>
            </a:r>
            <a:r>
              <a:rPr lang="en-US" sz="1400" dirty="0"/>
              <a:t> </a:t>
            </a:r>
            <a:r>
              <a:rPr lang="en-US" sz="1400" dirty="0" err="1"/>
              <a:t>mängdrekommendationen</a:t>
            </a:r>
            <a:endParaRPr lang="en-US" sz="1400" dirty="0"/>
          </a:p>
          <a:p>
            <a:pPr marL="0" indent="0">
              <a:buNone/>
            </a:pPr>
            <a:r>
              <a:rPr lang="en-US" sz="1400" b="1" dirty="0"/>
              <a:t>2022-12-21		2022.3</a:t>
            </a:r>
            <a:r>
              <a:rPr lang="en-US" sz="1400" dirty="0"/>
              <a:t>	</a:t>
            </a:r>
            <a:r>
              <a:rPr lang="en-US" sz="1400" dirty="0" err="1"/>
              <a:t>Ledarkläder</a:t>
            </a:r>
            <a:r>
              <a:rPr lang="en-US" sz="1400" dirty="0"/>
              <a:t> info </a:t>
            </a:r>
            <a:r>
              <a:rPr lang="en-US" sz="1400" dirty="0" err="1"/>
              <a:t>uppdaterad</a:t>
            </a:r>
            <a:endParaRPr lang="en-US" sz="1400" dirty="0"/>
          </a:p>
          <a:p>
            <a:pPr marL="0" indent="0">
              <a:buNone/>
            </a:pPr>
            <a:r>
              <a:rPr lang="en-US" sz="1400" dirty="0"/>
              <a:t>			</a:t>
            </a:r>
            <a:r>
              <a:rPr lang="en-US" sz="1400" dirty="0" err="1"/>
              <a:t>Lagkassa</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Process </a:t>
            </a:r>
            <a:r>
              <a:rPr lang="en-US" sz="1400" dirty="0" err="1"/>
              <a:t>kring</a:t>
            </a:r>
            <a:r>
              <a:rPr lang="en-US" sz="1400" dirty="0"/>
              <a:t> </a:t>
            </a:r>
            <a:r>
              <a:rPr lang="en-US" sz="1400" dirty="0" err="1"/>
              <a:t>utbildningsläger</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a:t>
            </a:r>
            <a:r>
              <a:rPr lang="en-US" sz="1400" dirty="0" err="1"/>
              <a:t>Riktlinjer</a:t>
            </a:r>
            <a:r>
              <a:rPr lang="en-US" sz="1400" dirty="0"/>
              <a:t> </a:t>
            </a:r>
            <a:r>
              <a:rPr lang="en-US" sz="1400" dirty="0" err="1"/>
              <a:t>för</a:t>
            </a:r>
            <a:r>
              <a:rPr lang="en-US" sz="1400" dirty="0"/>
              <a:t> </a:t>
            </a:r>
            <a:r>
              <a:rPr lang="en-US" sz="1400" dirty="0" err="1"/>
              <a:t>Sociala</a:t>
            </a:r>
            <a:r>
              <a:rPr lang="en-US" sz="1400" dirty="0"/>
              <a:t> </a:t>
            </a:r>
            <a:r>
              <a:rPr lang="en-US" sz="1400" dirty="0" err="1"/>
              <a:t>medier</a:t>
            </a:r>
            <a:r>
              <a:rPr lang="en-US" sz="1400" dirty="0"/>
              <a:t> </a:t>
            </a:r>
            <a:r>
              <a:rPr lang="en-US" sz="1400" dirty="0" err="1"/>
              <a:t>är</a:t>
            </a:r>
            <a:r>
              <a:rPr lang="en-US" sz="1400" dirty="0"/>
              <a:t> </a:t>
            </a:r>
            <a:r>
              <a:rPr lang="en-US" sz="1400" dirty="0" err="1"/>
              <a:t>uppdaterat</a:t>
            </a:r>
            <a:endParaRPr lang="en-US" sz="1400" dirty="0"/>
          </a:p>
          <a:p>
            <a:pPr marL="0" indent="0">
              <a:buNone/>
            </a:pPr>
            <a:r>
              <a:rPr lang="en-US" sz="1600" dirty="0"/>
              <a:t>			</a:t>
            </a:r>
            <a:r>
              <a:rPr lang="en-US" sz="1400" dirty="0" err="1"/>
              <a:t>Uppdaterat</a:t>
            </a:r>
            <a:r>
              <a:rPr lang="en-US" sz="1400" dirty="0"/>
              <a:t> med </a:t>
            </a:r>
            <a:r>
              <a:rPr lang="en-US" sz="1400" dirty="0" err="1"/>
              <a:t>ny</a:t>
            </a:r>
            <a:r>
              <a:rPr lang="en-US" sz="1400" dirty="0"/>
              <a:t> </a:t>
            </a:r>
            <a:r>
              <a:rPr lang="en-US" sz="1400" dirty="0" err="1"/>
              <a:t>struktur</a:t>
            </a:r>
            <a:r>
              <a:rPr lang="en-US" sz="1400" dirty="0"/>
              <a:t> </a:t>
            </a:r>
            <a:r>
              <a:rPr lang="en-US" sz="1400" dirty="0" err="1"/>
              <a:t>för</a:t>
            </a:r>
            <a:r>
              <a:rPr lang="en-US" sz="1400" dirty="0"/>
              <a:t> </a:t>
            </a:r>
            <a:r>
              <a:rPr lang="en-US" sz="1400" dirty="0" err="1"/>
              <a:t>ledarutbildningar</a:t>
            </a:r>
            <a:r>
              <a:rPr lang="en-US" sz="1400" dirty="0"/>
              <a:t>. UEFA C </a:t>
            </a:r>
            <a:r>
              <a:rPr lang="en-US" sz="1400" dirty="0" err="1"/>
              <a:t>från</a:t>
            </a:r>
            <a:r>
              <a:rPr lang="en-US" sz="1400" dirty="0"/>
              <a:t> 13 </a:t>
            </a:r>
            <a:r>
              <a:rPr lang="en-US" sz="1400" dirty="0" err="1"/>
              <a:t>år</a:t>
            </a:r>
            <a:r>
              <a:rPr lang="en-US" sz="1400" dirty="0"/>
              <a:t>.</a:t>
            </a:r>
          </a:p>
          <a:p>
            <a:pPr marL="0" indent="0">
              <a:buNone/>
            </a:pPr>
            <a:r>
              <a:rPr lang="en-US" sz="1400" dirty="0"/>
              <a:t>			</a:t>
            </a:r>
            <a:r>
              <a:rPr lang="en-US" sz="1400" dirty="0" err="1"/>
              <a:t>Matchvärdnfo</a:t>
            </a:r>
            <a:r>
              <a:rPr lang="en-US" sz="1400" dirty="0"/>
              <a:t> </a:t>
            </a:r>
            <a:r>
              <a:rPr lang="en-US" sz="1400" dirty="0" err="1"/>
              <a:t>tillagt</a:t>
            </a:r>
            <a:endParaRPr lang="en-US" sz="1400" dirty="0"/>
          </a:p>
          <a:p>
            <a:pPr marL="0" indent="0">
              <a:buNone/>
            </a:pPr>
            <a:r>
              <a:rPr lang="en-US" sz="1400" dirty="0"/>
              <a:t>			</a:t>
            </a:r>
            <a:r>
              <a:rPr lang="en-US" sz="1400" dirty="0" err="1"/>
              <a:t>Föräldrarfilm</a:t>
            </a:r>
            <a:r>
              <a:rPr lang="en-US" sz="1400" dirty="0"/>
              <a:t> </a:t>
            </a:r>
            <a:r>
              <a:rPr lang="en-US" sz="1400" dirty="0" err="1"/>
              <a:t>tillagt</a:t>
            </a:r>
            <a:endParaRPr lang="en-US" sz="1400" dirty="0"/>
          </a:p>
          <a:p>
            <a:pPr marL="0" indent="0">
              <a:buNone/>
            </a:pPr>
            <a:r>
              <a:rPr lang="en-US" sz="1400" dirty="0"/>
              <a:t>			</a:t>
            </a:r>
            <a:r>
              <a:rPr lang="en-US" sz="1400" dirty="0" err="1"/>
              <a:t>Rekomenderade</a:t>
            </a:r>
            <a:r>
              <a:rPr lang="en-US" sz="1400" dirty="0"/>
              <a:t> </a:t>
            </a:r>
            <a:r>
              <a:rPr lang="en-US" sz="1400" dirty="0" err="1"/>
              <a:t>Cuper</a:t>
            </a:r>
            <a:r>
              <a:rPr lang="en-US" sz="1400" dirty="0"/>
              <a:t> </a:t>
            </a:r>
            <a:r>
              <a:rPr lang="en-US" sz="1400" dirty="0" err="1"/>
              <a:t>tillagt</a:t>
            </a:r>
            <a:endParaRPr lang="en-US" sz="14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65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58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aca6a06433_0_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9 mot 9</a:t>
            </a:r>
            <a:endParaRPr b="1"/>
          </a:p>
        </p:txBody>
      </p:sp>
      <p:sp>
        <p:nvSpPr>
          <p:cNvPr id="149" name="Google Shape;149;g2aca6a06433_0_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9 mot 9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https://utbildning.sisuforlag.se/fotboll/tranare/spelarutbildning/svffs-spelarutbildningsplan/spelformer/spel-9-mot-9/</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50" name="Google Shape;150;g2aca6a06433_0_7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51" name="Google Shape;151;g2aca6a06433_0_7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g2aca6a06433_0_7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53" name="Google Shape;153;g2aca6a06433_0_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5" name="Google Shape;155;g2aca6a06433_0_70" descr="Spelform 9 mot 9.png"/>
          <p:cNvPicPr preferRelativeResize="0"/>
          <p:nvPr/>
        </p:nvPicPr>
        <p:blipFill>
          <a:blip r:embed="rId5">
            <a:alphaModFix/>
          </a:blip>
          <a:stretch>
            <a:fillRect/>
          </a:stretch>
        </p:blipFill>
        <p:spPr>
          <a:xfrm>
            <a:off x="596875" y="4338575"/>
            <a:ext cx="3749325" cy="863225"/>
          </a:xfrm>
          <a:prstGeom prst="rect">
            <a:avLst/>
          </a:prstGeom>
          <a:noFill/>
          <a:ln>
            <a:noFill/>
          </a:ln>
        </p:spPr>
      </p:pic>
      <p:pic>
        <p:nvPicPr>
          <p:cNvPr id="156" name="Google Shape;156;g2aca6a06433_0_70"/>
          <p:cNvPicPr preferRelativeResize="0"/>
          <p:nvPr/>
        </p:nvPicPr>
        <p:blipFill>
          <a:blip r:embed="rId6">
            <a:alphaModFix/>
          </a:blip>
          <a:stretch>
            <a:fillRect/>
          </a:stretch>
        </p:blipFill>
        <p:spPr>
          <a:xfrm>
            <a:off x="4521792" y="3961050"/>
            <a:ext cx="6014150" cy="278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aca6a06433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11 mot 11</a:t>
            </a:r>
            <a:endParaRPr b="1"/>
          </a:p>
        </p:txBody>
      </p:sp>
      <p:sp>
        <p:nvSpPr>
          <p:cNvPr id="162" name="Google Shape;162;g2aca6a06433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I spelformen 11 mot 11 har spelarna ofta flera års erfarenhet av fotboll och god förståelse för spelet. Spelets skeden och lagdelarna framgår tydligt.</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https://utbildning.sisuforlag.se/fotboll/tranare/spelarutbildning/svffs-spelarutbildningsplan/spelformer/spel-11-mot-11/</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63" name="Google Shape;163;g2aca6a06433_0_9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64" name="Google Shape;164;g2aca6a06433_0_9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g2aca6a06433_0_9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66" name="Google Shape;166;g2aca6a06433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8" name="Google Shape;168;g2aca6a06433_0_90" descr="Spelform 11 mot 11.png"/>
          <p:cNvPicPr preferRelativeResize="0"/>
          <p:nvPr/>
        </p:nvPicPr>
        <p:blipFill>
          <a:blip r:embed="rId5">
            <a:alphaModFix/>
          </a:blip>
          <a:stretch>
            <a:fillRect/>
          </a:stretch>
        </p:blipFill>
        <p:spPr>
          <a:xfrm>
            <a:off x="352636" y="4308025"/>
            <a:ext cx="4181290" cy="1024800"/>
          </a:xfrm>
          <a:prstGeom prst="rect">
            <a:avLst/>
          </a:prstGeom>
          <a:noFill/>
          <a:ln>
            <a:noFill/>
          </a:ln>
        </p:spPr>
      </p:pic>
      <p:pic>
        <p:nvPicPr>
          <p:cNvPr id="169" name="Google Shape;169;g2aca6a06433_0_90"/>
          <p:cNvPicPr preferRelativeResize="0"/>
          <p:nvPr/>
        </p:nvPicPr>
        <p:blipFill>
          <a:blip r:embed="rId6">
            <a:alphaModFix/>
          </a:blip>
          <a:stretch>
            <a:fillRect/>
          </a:stretch>
        </p:blipFill>
        <p:spPr>
          <a:xfrm>
            <a:off x="4479468" y="3801706"/>
            <a:ext cx="6056474" cy="2800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Förälder</a:t>
            </a:r>
            <a:r>
              <a:rPr lang="en-US" b="1" dirty="0"/>
              <a:t> </a:t>
            </a:r>
            <a:r>
              <a:rPr lang="en-US" b="1" dirty="0" err="1"/>
              <a:t>och</a:t>
            </a:r>
            <a:r>
              <a:rPr lang="en-US" b="1" dirty="0"/>
              <a:t> barns </a:t>
            </a:r>
            <a:r>
              <a:rPr lang="en-US" b="1" dirty="0" err="1"/>
              <a:t>idrott</a:t>
            </a:r>
            <a:endParaRPr lang="en-US" b="1" dirty="0"/>
          </a:p>
        </p:txBody>
      </p:sp>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13" name="TextBox 12">
            <a:extLst>
              <a:ext uri="{FF2B5EF4-FFF2-40B4-BE49-F238E27FC236}">
                <a16:creationId xmlns:a16="http://schemas.microsoft.com/office/drawing/2014/main" id="{FACB4E73-48E2-4359-B99C-38AE3B29CF79}"/>
              </a:ext>
            </a:extLst>
          </p:cNvPr>
          <p:cNvSpPr txBox="1"/>
          <p:nvPr/>
        </p:nvSpPr>
        <p:spPr>
          <a:xfrm>
            <a:off x="838200" y="1690688"/>
            <a:ext cx="6097712" cy="646331"/>
          </a:xfrm>
          <a:prstGeom prst="rect">
            <a:avLst/>
          </a:prstGeom>
          <a:noFill/>
        </p:spPr>
        <p:txBody>
          <a:bodyPr wrap="square">
            <a:spAutoFit/>
          </a:bodyPr>
          <a:lstStyle/>
          <a:p>
            <a:r>
              <a:rPr lang="sv-SE" b="1" i="0" dirty="0">
                <a:solidFill>
                  <a:srgbClr val="0F0F0F"/>
                </a:solidFill>
                <a:effectLst/>
                <a:latin typeface="YouTube Sans"/>
              </a:rPr>
              <a:t>Stockholmsidrotten Barnens Idrott</a:t>
            </a:r>
            <a:endParaRPr lang="sv-SE" sz="1800" b="0" i="0" u="sng" strike="noStrike" dirty="0">
              <a:solidFill>
                <a:srgbClr val="1155CC"/>
              </a:solidFill>
              <a:effectLst/>
              <a:latin typeface="Arial" panose="020B0604020202020204" pitchFamily="34" charset="0"/>
              <a:hlinkClick r:id="rId3"/>
            </a:endParaRPr>
          </a:p>
          <a:p>
            <a:pPr rtl="0">
              <a:spcBef>
                <a:spcPts val="0"/>
              </a:spcBef>
              <a:spcAft>
                <a:spcPts val="0"/>
              </a:spcAft>
            </a:pPr>
            <a:r>
              <a:rPr lang="sv-SE" sz="1800" b="0" i="0" u="sng" strike="noStrike" dirty="0">
                <a:solidFill>
                  <a:srgbClr val="1155CC"/>
                </a:solidFill>
                <a:effectLst/>
                <a:latin typeface="Arial" panose="020B0604020202020204" pitchFamily="34" charset="0"/>
                <a:hlinkClick r:id="rId3"/>
              </a:rPr>
              <a:t>https://www.youtube.com/watch?v=3EcOkbsujro</a:t>
            </a:r>
            <a:endParaRPr lang="sv-SE" b="0" dirty="0">
              <a:effectLst/>
            </a:endParaRPr>
          </a:p>
        </p:txBody>
      </p:sp>
      <p:pic>
        <p:nvPicPr>
          <p:cNvPr id="14" name="Picture 13">
            <a:extLst>
              <a:ext uri="{FF2B5EF4-FFF2-40B4-BE49-F238E27FC236}">
                <a16:creationId xmlns:a16="http://schemas.microsoft.com/office/drawing/2014/main" id="{509B58DE-8D21-42C0-A39B-D3ED735033C9}"/>
              </a:ext>
            </a:extLst>
          </p:cNvPr>
          <p:cNvPicPr>
            <a:picLocks noChangeAspect="1"/>
          </p:cNvPicPr>
          <p:nvPr/>
        </p:nvPicPr>
        <p:blipFill>
          <a:blip r:embed="rId4"/>
          <a:stretch>
            <a:fillRect/>
          </a:stretch>
        </p:blipFill>
        <p:spPr>
          <a:xfrm>
            <a:off x="3193896" y="2674327"/>
            <a:ext cx="6077442" cy="3419795"/>
          </a:xfrm>
          <a:prstGeom prst="rect">
            <a:avLst/>
          </a:prstGeom>
        </p:spPr>
      </p:pic>
    </p:spTree>
    <p:extLst>
      <p:ext uri="{BB962C8B-B14F-4D97-AF65-F5344CB8AC3E}">
        <p14:creationId xmlns:p14="http://schemas.microsoft.com/office/powerpoint/2010/main" val="428538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4221</TotalTime>
  <Words>6378</Words>
  <Application>Microsoft Office PowerPoint</Application>
  <PresentationFormat>Widescreen</PresentationFormat>
  <Paragraphs>1098</Paragraphs>
  <Slides>65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Sanchez</vt:lpstr>
      <vt:lpstr>YouTube Sans</vt:lpstr>
      <vt:lpstr>Office Theme</vt:lpstr>
      <vt:lpstr>Hagas handbok</vt:lpstr>
      <vt:lpstr>IF Hagas vision</vt:lpstr>
      <vt:lpstr>Fotbollens spela, lek och lär</vt:lpstr>
      <vt:lpstr>3 mot 3 </vt:lpstr>
      <vt:lpstr>5 mot 5 </vt:lpstr>
      <vt:lpstr>7 mot 7</vt:lpstr>
      <vt:lpstr>9 mot 9</vt:lpstr>
      <vt:lpstr>11 mot 11</vt:lpstr>
      <vt:lpstr>Förälder och barns idrott</vt:lpstr>
      <vt:lpstr>Lagsidor (laget.se)</vt:lpstr>
      <vt:lpstr>Vad kan du göra som förälder?</vt:lpstr>
      <vt:lpstr>PowerPoint Presentation</vt:lpstr>
      <vt:lpstr>Medlemsavgifter och träningsavgifter</vt:lpstr>
      <vt:lpstr>Lagkassa</vt:lpstr>
      <vt:lpstr>Sponsring</vt:lpstr>
      <vt:lpstr>Barn/ungdomar med särskilda behov</vt:lpstr>
      <vt:lpstr>Skyddad identitet</vt:lpstr>
      <vt:lpstr>Sociala medier &amp; publicering av bilder (GDPR)</vt:lpstr>
      <vt:lpstr>Övriga åtaganden</vt:lpstr>
      <vt:lpstr>Roller inom lagen</vt:lpstr>
      <vt:lpstr>Uppgifter att fördela inom lag</vt:lpstr>
      <vt:lpstr>Uppgifter att fördela inom lag</vt:lpstr>
      <vt:lpstr>Uppdelning &amp; sammanslagning av lag</vt:lpstr>
      <vt:lpstr>Övergång till/från andra klubbar</vt:lpstr>
      <vt:lpstr>Träningsläger</vt:lpstr>
      <vt:lpstr>Andra idrotter</vt:lpstr>
      <vt:lpstr>Belastningsregister</vt:lpstr>
      <vt:lpstr>Träningskläder</vt:lpstr>
      <vt:lpstr>Matchvärd</vt:lpstr>
      <vt:lpstr>Matchvärd</vt:lpstr>
      <vt:lpstr>Matchvärd</vt:lpstr>
      <vt:lpstr>Positiv publik</vt:lpstr>
      <vt:lpstr>Skada på spelare</vt:lpstr>
      <vt:lpstr>Lagens egna text föräldrarmöte</vt:lpstr>
      <vt:lpstr>Ledarkläder</vt:lpstr>
      <vt:lpstr>Krishantering &amp; misskötsel</vt:lpstr>
      <vt:lpstr>Nycklar, passerkort &amp; hänglås</vt:lpstr>
      <vt:lpstr>Säsongsindelning &amp; träningstider</vt:lpstr>
      <vt:lpstr>Smålandsboken – Guide för seriespel</vt:lpstr>
      <vt:lpstr>LOK- och SISU stöd</vt:lpstr>
      <vt:lpstr>Träningsutrustning &amp; inventering</vt:lpstr>
      <vt:lpstr>Matcher</vt:lpstr>
      <vt:lpstr>FOGIS + Minfotboll</vt:lpstr>
      <vt:lpstr>Poolspel och cuper</vt:lpstr>
      <vt:lpstr>Rekomenderade cuper:</vt:lpstr>
      <vt:lpstr>Matchställ</vt:lpstr>
      <vt:lpstr>Föräldrarmöten</vt:lpstr>
      <vt:lpstr>Hagagården</vt:lpstr>
      <vt:lpstr>Verksamhetsberättelse</vt:lpstr>
      <vt:lpstr>Struktur på ledarutbildningar</vt:lpstr>
      <vt:lpstr>Lagålder 4-5 år (Bollibompa) </vt:lpstr>
      <vt:lpstr>Lagålder 6 år</vt:lpstr>
      <vt:lpstr>Lagålder 7 år</vt:lpstr>
      <vt:lpstr>Lagålder 8 år</vt:lpstr>
      <vt:lpstr>Lagålder 9 år</vt:lpstr>
      <vt:lpstr>Lagålder 10 år</vt:lpstr>
      <vt:lpstr>Lagålder 11 år</vt:lpstr>
      <vt:lpstr>Lagålder 12 år</vt:lpstr>
      <vt:lpstr>Lagålder 13 år</vt:lpstr>
      <vt:lpstr>Lagålder 14 år</vt:lpstr>
      <vt:lpstr>Lagålder 15 år</vt:lpstr>
      <vt:lpstr>Lagålder 16 år</vt:lpstr>
      <vt:lpstr>Lagålder 17 år</vt:lpstr>
      <vt:lpstr>Ändringshistorik - Revision</vt:lpstr>
      <vt:lpstr>Ändringshistorik - Revision</vt:lpstr>
    </vt:vector>
  </TitlesOfParts>
  <Company>SAAB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Wredenberg Carl</dc:creator>
  <cp:lastModifiedBy>Wredenberg Carl</cp:lastModifiedBy>
  <cp:revision>490</cp:revision>
  <cp:lastPrinted>2023-02-23T14:13:12Z</cp:lastPrinted>
  <dcterms:created xsi:type="dcterms:W3CDTF">2021-11-07T10:50:34Z</dcterms:created>
  <dcterms:modified xsi:type="dcterms:W3CDTF">2024-12-07T19:41:28Z</dcterms:modified>
</cp:coreProperties>
</file>