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E37111BE-26D7-4838-8553-8E7FE2E267F7}">
          <p14:sldIdLst>
            <p14:sldId id="257"/>
            <p14:sldId id="258"/>
          </p14:sldIdLst>
        </p14:section>
        <p14:section name="Skridskokul" id="{CF1852EC-C312-4B6F-9EC1-47120C9007D8}">
          <p14:sldIdLst>
            <p14:sldId id="259"/>
          </p14:sldIdLst>
        </p14:section>
        <p14:section name="U8-9" id="{D300625A-2269-4ABC-AFEE-1858766B2AA1}">
          <p14:sldIdLst>
            <p14:sldId id="260"/>
          </p14:sldIdLst>
        </p14:section>
        <p14:section name="U 10-11" id="{F7B01B84-A0DB-48BF-949A-D65753D5C412}">
          <p14:sldIdLst>
            <p14:sldId id="261"/>
          </p14:sldIdLst>
        </p14:section>
        <p14:section name="U 12-13" id="{6FAB1096-EDD0-4FE9-9BE7-8A7E25B68A66}">
          <p14:sldIdLst>
            <p14:sldId id="262"/>
          </p14:sldIdLst>
        </p14:section>
        <p14:section name="U 14-15" id="{C74E4CEF-6D7D-40CA-B7A5-6712CB95B204}">
          <p14:sldIdLst>
            <p14:sldId id="263"/>
          </p14:sldIdLst>
        </p14:section>
        <p14:section name="U 16-17" id="{5EA1BB36-8B50-4CC6-A3E2-E37CED1BAAB1}">
          <p14:sldIdLst>
            <p14:sldId id="264"/>
          </p14:sldIdLst>
        </p14:section>
        <p14:section name="Junior" id="{823790AC-27B5-4539-94D1-A1E0E4641A64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mie Larsson" initials="TL" lastIdx="1" clrIdx="0">
    <p:extLst>
      <p:ext uri="{19B8F6BF-5375-455C-9EA6-DF929625EA0E}">
        <p15:presenceInfo xmlns:p15="http://schemas.microsoft.com/office/powerpoint/2012/main" userId="dc84a9795155cf1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BB9"/>
    <a:srgbClr val="0C10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mie Larsson" userId="dc84a9795155cf12" providerId="LiveId" clId="{D944D4AD-11D0-4984-B5C4-3BBE67ED9F07}"/>
    <pc:docChg chg="modSld">
      <pc:chgData name="Thommie Larsson" userId="dc84a9795155cf12" providerId="LiveId" clId="{D944D4AD-11D0-4984-B5C4-3BBE67ED9F07}" dt="2023-08-22T09:29:17.158" v="32" actId="20577"/>
      <pc:docMkLst>
        <pc:docMk/>
      </pc:docMkLst>
      <pc:sldChg chg="modSp mod">
        <pc:chgData name="Thommie Larsson" userId="dc84a9795155cf12" providerId="LiveId" clId="{D944D4AD-11D0-4984-B5C4-3BBE67ED9F07}" dt="2023-08-22T09:28:36.981" v="6" actId="20577"/>
        <pc:sldMkLst>
          <pc:docMk/>
          <pc:sldMk cId="673152828" sldId="257"/>
        </pc:sldMkLst>
        <pc:spChg chg="mod">
          <ac:chgData name="Thommie Larsson" userId="dc84a9795155cf12" providerId="LiveId" clId="{D944D4AD-11D0-4984-B5C4-3BBE67ED9F07}" dt="2023-08-22T09:28:36.981" v="6" actId="20577"/>
          <ac:spMkLst>
            <pc:docMk/>
            <pc:sldMk cId="673152828" sldId="257"/>
            <ac:spMk id="3" creationId="{8E768165-4A10-437F-AA50-875104CAC0BB}"/>
          </ac:spMkLst>
        </pc:spChg>
      </pc:sldChg>
      <pc:sldChg chg="modSp mod">
        <pc:chgData name="Thommie Larsson" userId="dc84a9795155cf12" providerId="LiveId" clId="{D944D4AD-11D0-4984-B5C4-3BBE67ED9F07}" dt="2023-08-22T09:28:56.029" v="19" actId="20577"/>
        <pc:sldMkLst>
          <pc:docMk/>
          <pc:sldMk cId="3603068406" sldId="258"/>
        </pc:sldMkLst>
        <pc:spChg chg="mod">
          <ac:chgData name="Thommie Larsson" userId="dc84a9795155cf12" providerId="LiveId" clId="{D944D4AD-11D0-4984-B5C4-3BBE67ED9F07}" dt="2023-08-22T09:28:56.029" v="19" actId="20577"/>
          <ac:spMkLst>
            <pc:docMk/>
            <pc:sldMk cId="3603068406" sldId="258"/>
            <ac:spMk id="48" creationId="{25796B88-54E6-47D2-8027-5499B34B14BC}"/>
          </ac:spMkLst>
        </pc:spChg>
      </pc:sldChg>
      <pc:sldChg chg="modSp mod">
        <pc:chgData name="Thommie Larsson" userId="dc84a9795155cf12" providerId="LiveId" clId="{D944D4AD-11D0-4984-B5C4-3BBE67ED9F07}" dt="2023-08-22T09:29:17.158" v="32" actId="20577"/>
        <pc:sldMkLst>
          <pc:docMk/>
          <pc:sldMk cId="4165268538" sldId="259"/>
        </pc:sldMkLst>
        <pc:spChg chg="mod">
          <ac:chgData name="Thommie Larsson" userId="dc84a9795155cf12" providerId="LiveId" clId="{D944D4AD-11D0-4984-B5C4-3BBE67ED9F07}" dt="2023-08-22T09:29:17.158" v="32" actId="20577"/>
          <ac:spMkLst>
            <pc:docMk/>
            <pc:sldMk cId="4165268538" sldId="259"/>
            <ac:spMk id="4" creationId="{E9EC6B79-87F6-4A02-8C12-FFB7DA16864D}"/>
          </ac:spMkLst>
        </pc:spChg>
      </pc:sldChg>
    </pc:docChg>
  </pc:docChgLst>
  <pc:docChgLst>
    <pc:chgData name="Thommie Larsson" userId="dc84a9795155cf12" providerId="LiveId" clId="{5C9218D3-A4E3-4D4E-B5CE-09BE57E95765}"/>
    <pc:docChg chg="modSld">
      <pc:chgData name="Thommie Larsson" userId="dc84a9795155cf12" providerId="LiveId" clId="{5C9218D3-A4E3-4D4E-B5CE-09BE57E95765}" dt="2021-03-18T19:02:59.367" v="46" actId="20577"/>
      <pc:docMkLst>
        <pc:docMk/>
      </pc:docMkLst>
      <pc:sldChg chg="modSp mod">
        <pc:chgData name="Thommie Larsson" userId="dc84a9795155cf12" providerId="LiveId" clId="{5C9218D3-A4E3-4D4E-B5CE-09BE57E95765}" dt="2021-03-18T19:01:57.518" v="34" actId="14100"/>
        <pc:sldMkLst>
          <pc:docMk/>
          <pc:sldMk cId="393339243" sldId="263"/>
        </pc:sldMkLst>
        <pc:spChg chg="mod">
          <ac:chgData name="Thommie Larsson" userId="dc84a9795155cf12" providerId="LiveId" clId="{5C9218D3-A4E3-4D4E-B5CE-09BE57E95765}" dt="2021-03-18T19:01:57.518" v="34" actId="14100"/>
          <ac:spMkLst>
            <pc:docMk/>
            <pc:sldMk cId="393339243" sldId="263"/>
            <ac:spMk id="5" creationId="{5319B459-952A-43B1-9840-F81A7270C909}"/>
          </ac:spMkLst>
        </pc:spChg>
      </pc:sldChg>
      <pc:sldChg chg="modSp mod">
        <pc:chgData name="Thommie Larsson" userId="dc84a9795155cf12" providerId="LiveId" clId="{5C9218D3-A4E3-4D4E-B5CE-09BE57E95765}" dt="2021-03-18T19:02:32.029" v="40" actId="20577"/>
        <pc:sldMkLst>
          <pc:docMk/>
          <pc:sldMk cId="1278222836" sldId="264"/>
        </pc:sldMkLst>
        <pc:spChg chg="mod">
          <ac:chgData name="Thommie Larsson" userId="dc84a9795155cf12" providerId="LiveId" clId="{5C9218D3-A4E3-4D4E-B5CE-09BE57E95765}" dt="2021-03-18T19:02:26.415" v="39" actId="20577"/>
          <ac:spMkLst>
            <pc:docMk/>
            <pc:sldMk cId="1278222836" sldId="264"/>
            <ac:spMk id="7" creationId="{2BFAF587-AA02-4A7A-AC23-74E3857F99C7}"/>
          </ac:spMkLst>
        </pc:spChg>
        <pc:spChg chg="mod">
          <ac:chgData name="Thommie Larsson" userId="dc84a9795155cf12" providerId="LiveId" clId="{5C9218D3-A4E3-4D4E-B5CE-09BE57E95765}" dt="2021-03-18T19:02:32.029" v="40" actId="20577"/>
          <ac:spMkLst>
            <pc:docMk/>
            <pc:sldMk cId="1278222836" sldId="264"/>
            <ac:spMk id="8" creationId="{6E1AF456-E9B5-4C5E-8F1F-715268B3A2BF}"/>
          </ac:spMkLst>
        </pc:spChg>
      </pc:sldChg>
      <pc:sldChg chg="modSp mod">
        <pc:chgData name="Thommie Larsson" userId="dc84a9795155cf12" providerId="LiveId" clId="{5C9218D3-A4E3-4D4E-B5CE-09BE57E95765}" dt="2021-03-18T19:02:59.367" v="46" actId="20577"/>
        <pc:sldMkLst>
          <pc:docMk/>
          <pc:sldMk cId="3470908954" sldId="265"/>
        </pc:sldMkLst>
        <pc:spChg chg="mod">
          <ac:chgData name="Thommie Larsson" userId="dc84a9795155cf12" providerId="LiveId" clId="{5C9218D3-A4E3-4D4E-B5CE-09BE57E95765}" dt="2021-03-18T19:02:54.837" v="45" actId="20577"/>
          <ac:spMkLst>
            <pc:docMk/>
            <pc:sldMk cId="3470908954" sldId="265"/>
            <ac:spMk id="5" creationId="{4B34EF78-F85E-427C-80F6-F54A7EC01E8C}"/>
          </ac:spMkLst>
        </pc:spChg>
        <pc:spChg chg="mod">
          <ac:chgData name="Thommie Larsson" userId="dc84a9795155cf12" providerId="LiveId" clId="{5C9218D3-A4E3-4D4E-B5CE-09BE57E95765}" dt="2021-03-18T19:02:59.367" v="46" actId="20577"/>
          <ac:spMkLst>
            <pc:docMk/>
            <pc:sldMk cId="3470908954" sldId="265"/>
            <ac:spMk id="7" creationId="{98F06E2A-2EAE-4E5A-B606-E896EEE3A553}"/>
          </ac:spMkLst>
        </pc:spChg>
      </pc:sldChg>
    </pc:docChg>
  </pc:docChgLst>
  <pc:docChgLst>
    <pc:chgData name="Thommie Larsson" userId="dc84a9795155cf12" providerId="LiveId" clId="{ACD9572A-4D0A-4F95-A8B3-0B11DA0E438A}"/>
    <pc:docChg chg="undo custSel addSld delSld modSld modSection">
      <pc:chgData name="Thommie Larsson" userId="dc84a9795155cf12" providerId="LiveId" clId="{ACD9572A-4D0A-4F95-A8B3-0B11DA0E438A}" dt="2020-10-30T12:25:41.951" v="3618" actId="20577"/>
      <pc:docMkLst>
        <pc:docMk/>
      </pc:docMkLst>
      <pc:sldChg chg="addSp delSp modSp mod modAnim">
        <pc:chgData name="Thommie Larsson" userId="dc84a9795155cf12" providerId="LiveId" clId="{ACD9572A-4D0A-4F95-A8B3-0B11DA0E438A}" dt="2020-10-30T12:18:23.647" v="3611" actId="20577"/>
        <pc:sldMkLst>
          <pc:docMk/>
          <pc:sldMk cId="3603068406" sldId="258"/>
        </pc:sldMkLst>
        <pc:spChg chg="mod">
          <ac:chgData name="Thommie Larsson" userId="dc84a9795155cf12" providerId="LiveId" clId="{ACD9572A-4D0A-4F95-A8B3-0B11DA0E438A}" dt="2020-10-05T08:35:49.537" v="166" actId="255"/>
          <ac:spMkLst>
            <pc:docMk/>
            <pc:sldMk cId="3603068406" sldId="258"/>
            <ac:spMk id="30" creationId="{07372DDC-DEEE-486C-8CD9-1F3C2E116A9E}"/>
          </ac:spMkLst>
        </pc:spChg>
        <pc:spChg chg="mod">
          <ac:chgData name="Thommie Larsson" userId="dc84a9795155cf12" providerId="LiveId" clId="{ACD9572A-4D0A-4F95-A8B3-0B11DA0E438A}" dt="2020-10-30T12:18:23.647" v="3611" actId="20577"/>
          <ac:spMkLst>
            <pc:docMk/>
            <pc:sldMk cId="3603068406" sldId="258"/>
            <ac:spMk id="36" creationId="{0446D57D-1394-4FD9-BE0A-655995AB47DE}"/>
          </ac:spMkLst>
        </pc:spChg>
        <pc:spChg chg="mod">
          <ac:chgData name="Thommie Larsson" userId="dc84a9795155cf12" providerId="LiveId" clId="{ACD9572A-4D0A-4F95-A8B3-0B11DA0E438A}" dt="2020-10-05T08:28:56.999" v="117" actId="20577"/>
          <ac:spMkLst>
            <pc:docMk/>
            <pc:sldMk cId="3603068406" sldId="258"/>
            <ac:spMk id="38" creationId="{F2653E30-5170-4D74-B4A8-CC8CB669688D}"/>
          </ac:spMkLst>
        </pc:spChg>
        <pc:spChg chg="mod">
          <ac:chgData name="Thommie Larsson" userId="dc84a9795155cf12" providerId="LiveId" clId="{ACD9572A-4D0A-4F95-A8B3-0B11DA0E438A}" dt="2020-10-27T13:46:35.765" v="2012" actId="20577"/>
          <ac:spMkLst>
            <pc:docMk/>
            <pc:sldMk cId="3603068406" sldId="258"/>
            <ac:spMk id="40" creationId="{CDB54301-828E-45C5-96FD-9B9594E7DFFF}"/>
          </ac:spMkLst>
        </pc:spChg>
        <pc:spChg chg="mod">
          <ac:chgData name="Thommie Larsson" userId="dc84a9795155cf12" providerId="LiveId" clId="{ACD9572A-4D0A-4F95-A8B3-0B11DA0E438A}" dt="2020-10-30T11:22:21.711" v="3267" actId="20577"/>
          <ac:spMkLst>
            <pc:docMk/>
            <pc:sldMk cId="3603068406" sldId="258"/>
            <ac:spMk id="42" creationId="{205E7752-4374-441E-9872-A00E9B2183EE}"/>
          </ac:spMkLst>
        </pc:spChg>
        <pc:spChg chg="mod">
          <ac:chgData name="Thommie Larsson" userId="dc84a9795155cf12" providerId="LiveId" clId="{ACD9572A-4D0A-4F95-A8B3-0B11DA0E438A}" dt="2020-10-30T10:50:49.001" v="2791" actId="20577"/>
          <ac:spMkLst>
            <pc:docMk/>
            <pc:sldMk cId="3603068406" sldId="258"/>
            <ac:spMk id="44" creationId="{FA8E2D85-436E-4746-BD32-8A6031ED27A2}"/>
          </ac:spMkLst>
        </pc:spChg>
        <pc:spChg chg="mod">
          <ac:chgData name="Thommie Larsson" userId="dc84a9795155cf12" providerId="LiveId" clId="{ACD9572A-4D0A-4F95-A8B3-0B11DA0E438A}" dt="2020-10-30T10:51:05.609" v="2801" actId="20577"/>
          <ac:spMkLst>
            <pc:docMk/>
            <pc:sldMk cId="3603068406" sldId="258"/>
            <ac:spMk id="46" creationId="{810E1081-5DF1-404C-88CB-69B7BA108583}"/>
          </ac:spMkLst>
        </pc:spChg>
        <pc:graphicFrameChg chg="add del mod modGraphic">
          <ac:chgData name="Thommie Larsson" userId="dc84a9795155cf12" providerId="LiveId" clId="{ACD9572A-4D0A-4F95-A8B3-0B11DA0E438A}" dt="2020-10-30T09:16:47.412" v="2511" actId="27310"/>
          <ac:graphicFrameMkLst>
            <pc:docMk/>
            <pc:sldMk cId="3603068406" sldId="258"/>
            <ac:graphicFrameMk id="3" creationId="{A5FABAE1-C5BC-4E0C-AB27-313FA938A33B}"/>
          </ac:graphicFrameMkLst>
        </pc:graphicFrameChg>
      </pc:sldChg>
      <pc:sldChg chg="addSp delSp modSp mod modAnim">
        <pc:chgData name="Thommie Larsson" userId="dc84a9795155cf12" providerId="LiveId" clId="{ACD9572A-4D0A-4F95-A8B3-0B11DA0E438A}" dt="2020-10-30T12:22:31.339" v="3613" actId="1076"/>
        <pc:sldMkLst>
          <pc:docMk/>
          <pc:sldMk cId="4165268538" sldId="259"/>
        </pc:sldMkLst>
        <pc:spChg chg="add mod">
          <ac:chgData name="Thommie Larsson" userId="dc84a9795155cf12" providerId="LiveId" clId="{ACD9572A-4D0A-4F95-A8B3-0B11DA0E438A}" dt="2020-10-30T10:39:22.841" v="2595" actId="20577"/>
          <ac:spMkLst>
            <pc:docMk/>
            <pc:sldMk cId="4165268538" sldId="259"/>
            <ac:spMk id="2" creationId="{8227A3CA-27CB-433F-8617-1D2F34752592}"/>
          </ac:spMkLst>
        </pc:spChg>
        <pc:spChg chg="add del">
          <ac:chgData name="Thommie Larsson" userId="dc84a9795155cf12" providerId="LiveId" clId="{ACD9572A-4D0A-4F95-A8B3-0B11DA0E438A}" dt="2020-10-27T12:51:28.051" v="217"/>
          <ac:spMkLst>
            <pc:docMk/>
            <pc:sldMk cId="4165268538" sldId="259"/>
            <ac:spMk id="6" creationId="{484F4D6C-6A57-4E10-A8FF-D053FEAF6B90}"/>
          </ac:spMkLst>
        </pc:spChg>
        <pc:spChg chg="add mod">
          <ac:chgData name="Thommie Larsson" userId="dc84a9795155cf12" providerId="LiveId" clId="{ACD9572A-4D0A-4F95-A8B3-0B11DA0E438A}" dt="2020-10-27T14:01:03.743" v="2477" actId="1076"/>
          <ac:spMkLst>
            <pc:docMk/>
            <pc:sldMk cId="4165268538" sldId="259"/>
            <ac:spMk id="7" creationId="{865669F5-0B1C-4DD2-AF56-C9C5F9F2FB19}"/>
          </ac:spMkLst>
        </pc:spChg>
        <pc:picChg chg="mod">
          <ac:chgData name="Thommie Larsson" userId="dc84a9795155cf12" providerId="LiveId" clId="{ACD9572A-4D0A-4F95-A8B3-0B11DA0E438A}" dt="2020-10-30T12:22:31.339" v="3613" actId="1076"/>
          <ac:picMkLst>
            <pc:docMk/>
            <pc:sldMk cId="4165268538" sldId="259"/>
            <ac:picMk id="3" creationId="{85C9BAF8-90C7-4871-B411-5435F081A193}"/>
          </ac:picMkLst>
        </pc:picChg>
        <pc:picChg chg="del">
          <ac:chgData name="Thommie Larsson" userId="dc84a9795155cf12" providerId="LiveId" clId="{ACD9572A-4D0A-4F95-A8B3-0B11DA0E438A}" dt="2020-10-27T12:48:48.496" v="175" actId="478"/>
          <ac:picMkLst>
            <pc:docMk/>
            <pc:sldMk cId="4165268538" sldId="259"/>
            <ac:picMk id="5" creationId="{F7A5C63B-0C34-4A02-9D03-664E8F93AA8D}"/>
          </ac:picMkLst>
        </pc:picChg>
      </pc:sldChg>
      <pc:sldChg chg="addSp delSp modSp mod modAnim">
        <pc:chgData name="Thommie Larsson" userId="dc84a9795155cf12" providerId="LiveId" clId="{ACD9572A-4D0A-4F95-A8B3-0B11DA0E438A}" dt="2020-10-30T10:40:24.212" v="2621" actId="20577"/>
        <pc:sldMkLst>
          <pc:docMk/>
          <pc:sldMk cId="3269466438" sldId="260"/>
        </pc:sldMkLst>
        <pc:spChg chg="add mod">
          <ac:chgData name="Thommie Larsson" userId="dc84a9795155cf12" providerId="LiveId" clId="{ACD9572A-4D0A-4F95-A8B3-0B11DA0E438A}" dt="2020-10-30T10:40:24.212" v="2621" actId="20577"/>
          <ac:spMkLst>
            <pc:docMk/>
            <pc:sldMk cId="3269466438" sldId="260"/>
            <ac:spMk id="2" creationId="{6A8A0292-2844-4248-A154-42B75AC1B5B9}"/>
          </ac:spMkLst>
        </pc:spChg>
        <pc:spChg chg="add mod">
          <ac:chgData name="Thommie Larsson" userId="dc84a9795155cf12" providerId="LiveId" clId="{ACD9572A-4D0A-4F95-A8B3-0B11DA0E438A}" dt="2020-10-27T13:30:26.511" v="1580" actId="20577"/>
          <ac:spMkLst>
            <pc:docMk/>
            <pc:sldMk cId="3269466438" sldId="260"/>
            <ac:spMk id="5" creationId="{D20152EF-60CC-4C62-A60A-50B89B495F56}"/>
          </ac:spMkLst>
        </pc:spChg>
        <pc:spChg chg="add del mod">
          <ac:chgData name="Thommie Larsson" userId="dc84a9795155cf12" providerId="LiveId" clId="{ACD9572A-4D0A-4F95-A8B3-0B11DA0E438A}" dt="2020-10-27T13:21:24.392" v="1237"/>
          <ac:spMkLst>
            <pc:docMk/>
            <pc:sldMk cId="3269466438" sldId="260"/>
            <ac:spMk id="6" creationId="{3C01094C-2DCB-4A84-8ED1-53BF2ED77FA9}"/>
          </ac:spMkLst>
        </pc:spChg>
        <pc:spChg chg="add del mod">
          <ac:chgData name="Thommie Larsson" userId="dc84a9795155cf12" providerId="LiveId" clId="{ACD9572A-4D0A-4F95-A8B3-0B11DA0E438A}" dt="2020-10-27T13:26:05.408" v="1378" actId="478"/>
          <ac:spMkLst>
            <pc:docMk/>
            <pc:sldMk cId="3269466438" sldId="260"/>
            <ac:spMk id="7" creationId="{C1BE4D8B-1667-4029-8B32-555274F36812}"/>
          </ac:spMkLst>
        </pc:spChg>
        <pc:spChg chg="add del mod">
          <ac:chgData name="Thommie Larsson" userId="dc84a9795155cf12" providerId="LiveId" clId="{ACD9572A-4D0A-4F95-A8B3-0B11DA0E438A}" dt="2020-10-27T13:28:48.649" v="1491" actId="478"/>
          <ac:spMkLst>
            <pc:docMk/>
            <pc:sldMk cId="3269466438" sldId="260"/>
            <ac:spMk id="8" creationId="{34517B7F-DA9D-47D3-8BF6-6DDAD8836B3F}"/>
          </ac:spMkLst>
        </pc:spChg>
        <pc:spChg chg="add mod">
          <ac:chgData name="Thommie Larsson" userId="dc84a9795155cf12" providerId="LiveId" clId="{ACD9572A-4D0A-4F95-A8B3-0B11DA0E438A}" dt="2020-10-27T14:01:20.683" v="2479" actId="1076"/>
          <ac:spMkLst>
            <pc:docMk/>
            <pc:sldMk cId="3269466438" sldId="260"/>
            <ac:spMk id="9" creationId="{CD9E1961-48C6-488F-BE99-E32763BA6A06}"/>
          </ac:spMkLst>
        </pc:spChg>
      </pc:sldChg>
      <pc:sldChg chg="addSp delSp modSp mod delAnim modAnim">
        <pc:chgData name="Thommie Larsson" userId="dc84a9795155cf12" providerId="LiveId" clId="{ACD9572A-4D0A-4F95-A8B3-0B11DA0E438A}" dt="2020-10-30T10:44:14.394" v="2658" actId="20577"/>
        <pc:sldMkLst>
          <pc:docMk/>
          <pc:sldMk cId="4276265532" sldId="261"/>
        </pc:sldMkLst>
        <pc:spChg chg="add mod">
          <ac:chgData name="Thommie Larsson" userId="dc84a9795155cf12" providerId="LiveId" clId="{ACD9572A-4D0A-4F95-A8B3-0B11DA0E438A}" dt="2020-10-30T10:44:14.394" v="2658" actId="20577"/>
          <ac:spMkLst>
            <pc:docMk/>
            <pc:sldMk cId="4276265532" sldId="261"/>
            <ac:spMk id="2" creationId="{DCA33D53-C77E-48AF-AC63-88547C417E07}"/>
          </ac:spMkLst>
        </pc:spChg>
        <pc:spChg chg="add mod">
          <ac:chgData name="Thommie Larsson" userId="dc84a9795155cf12" providerId="LiveId" clId="{ACD9572A-4D0A-4F95-A8B3-0B11DA0E438A}" dt="2020-10-27T14:02:46.602" v="2490" actId="1076"/>
          <ac:spMkLst>
            <pc:docMk/>
            <pc:sldMk cId="4276265532" sldId="261"/>
            <ac:spMk id="4" creationId="{CBE6597A-5A35-46F5-B266-790B2A8AEC89}"/>
          </ac:spMkLst>
        </pc:spChg>
        <pc:spChg chg="add del mod">
          <ac:chgData name="Thommie Larsson" userId="dc84a9795155cf12" providerId="LiveId" clId="{ACD9572A-4D0A-4F95-A8B3-0B11DA0E438A}" dt="2020-10-27T14:01:52.082" v="2483"/>
          <ac:spMkLst>
            <pc:docMk/>
            <pc:sldMk cId="4276265532" sldId="261"/>
            <ac:spMk id="7" creationId="{C71F3554-24BD-4BC0-8351-FAC003B5634C}"/>
          </ac:spMkLst>
        </pc:spChg>
        <pc:spChg chg="add del mod">
          <ac:chgData name="Thommie Larsson" userId="dc84a9795155cf12" providerId="LiveId" clId="{ACD9572A-4D0A-4F95-A8B3-0B11DA0E438A}" dt="2020-10-27T14:02:16.002" v="2485" actId="478"/>
          <ac:spMkLst>
            <pc:docMk/>
            <pc:sldMk cId="4276265532" sldId="261"/>
            <ac:spMk id="8" creationId="{8ACDD442-96AB-415E-B11F-8EAABEFEEAD7}"/>
          </ac:spMkLst>
        </pc:spChg>
        <pc:spChg chg="add mod">
          <ac:chgData name="Thommie Larsson" userId="dc84a9795155cf12" providerId="LiveId" clId="{ACD9572A-4D0A-4F95-A8B3-0B11DA0E438A}" dt="2020-10-27T14:02:30.642" v="2487" actId="1076"/>
          <ac:spMkLst>
            <pc:docMk/>
            <pc:sldMk cId="4276265532" sldId="261"/>
            <ac:spMk id="9" creationId="{48EDFFB7-94E0-4AE4-BC95-CBAFF238438D}"/>
          </ac:spMkLst>
        </pc:spChg>
      </pc:sldChg>
      <pc:sldChg chg="addSp delSp modSp mod delAnim modAnim">
        <pc:chgData name="Thommie Larsson" userId="dc84a9795155cf12" providerId="LiveId" clId="{ACD9572A-4D0A-4F95-A8B3-0B11DA0E438A}" dt="2020-10-30T12:25:41.951" v="3618" actId="20577"/>
        <pc:sldMkLst>
          <pc:docMk/>
          <pc:sldMk cId="3238492804" sldId="262"/>
        </pc:sldMkLst>
        <pc:spChg chg="add del mod">
          <ac:chgData name="Thommie Larsson" userId="dc84a9795155cf12" providerId="LiveId" clId="{ACD9572A-4D0A-4F95-A8B3-0B11DA0E438A}" dt="2020-10-27T13:49:04.746" v="2017"/>
          <ac:spMkLst>
            <pc:docMk/>
            <pc:sldMk cId="3238492804" sldId="262"/>
            <ac:spMk id="2" creationId="{14CEFFF3-A635-4414-88A2-DE4E900A0CD2}"/>
          </ac:spMkLst>
        </pc:spChg>
        <pc:spChg chg="add mod">
          <ac:chgData name="Thommie Larsson" userId="dc84a9795155cf12" providerId="LiveId" clId="{ACD9572A-4D0A-4F95-A8B3-0B11DA0E438A}" dt="2020-10-30T12:25:41.951" v="3618" actId="20577"/>
          <ac:spMkLst>
            <pc:docMk/>
            <pc:sldMk cId="3238492804" sldId="262"/>
            <ac:spMk id="5" creationId="{9048137C-99A0-4122-BFB2-812C9E7C12B4}"/>
          </ac:spMkLst>
        </pc:spChg>
        <pc:spChg chg="add mod">
          <ac:chgData name="Thommie Larsson" userId="dc84a9795155cf12" providerId="LiveId" clId="{ACD9572A-4D0A-4F95-A8B3-0B11DA0E438A}" dt="2020-10-27T14:03:48.132" v="2497" actId="1076"/>
          <ac:spMkLst>
            <pc:docMk/>
            <pc:sldMk cId="3238492804" sldId="262"/>
            <ac:spMk id="6" creationId="{F4D24B1D-538E-4EB3-9D88-09FE31DF436E}"/>
          </ac:spMkLst>
        </pc:spChg>
        <pc:spChg chg="add del mod">
          <ac:chgData name="Thommie Larsson" userId="dc84a9795155cf12" providerId="LiveId" clId="{ACD9572A-4D0A-4F95-A8B3-0B11DA0E438A}" dt="2020-10-27T14:03:23.097" v="2494" actId="478"/>
          <ac:spMkLst>
            <pc:docMk/>
            <pc:sldMk cId="3238492804" sldId="262"/>
            <ac:spMk id="7" creationId="{6D70D469-7F00-403A-A2D0-49ADF4182C83}"/>
          </ac:spMkLst>
        </pc:spChg>
        <pc:spChg chg="add mod">
          <ac:chgData name="Thommie Larsson" userId="dc84a9795155cf12" providerId="LiveId" clId="{ACD9572A-4D0A-4F95-A8B3-0B11DA0E438A}" dt="2020-10-27T14:03:44.152" v="2496" actId="1076"/>
          <ac:spMkLst>
            <pc:docMk/>
            <pc:sldMk cId="3238492804" sldId="262"/>
            <ac:spMk id="8" creationId="{8421B40C-F6E0-4A19-90D9-3FADA6E5BC09}"/>
          </ac:spMkLst>
        </pc:spChg>
      </pc:sldChg>
      <pc:sldChg chg="addSp delSp modSp mod modAnim">
        <pc:chgData name="Thommie Larsson" userId="dc84a9795155cf12" providerId="LiveId" clId="{ACD9572A-4D0A-4F95-A8B3-0B11DA0E438A}" dt="2020-10-30T11:21:54.389" v="3264" actId="313"/>
        <pc:sldMkLst>
          <pc:docMk/>
          <pc:sldMk cId="393339243" sldId="263"/>
        </pc:sldMkLst>
        <pc:spChg chg="add del mod">
          <ac:chgData name="Thommie Larsson" userId="dc84a9795155cf12" providerId="LiveId" clId="{ACD9572A-4D0A-4F95-A8B3-0B11DA0E438A}" dt="2020-10-30T10:36:56.268" v="2522"/>
          <ac:spMkLst>
            <pc:docMk/>
            <pc:sldMk cId="393339243" sldId="263"/>
            <ac:spMk id="2" creationId="{77A54810-F77F-4D51-A41D-486035E89B25}"/>
          </ac:spMkLst>
        </pc:spChg>
        <pc:spChg chg="add mod">
          <ac:chgData name="Thommie Larsson" userId="dc84a9795155cf12" providerId="LiveId" clId="{ACD9572A-4D0A-4F95-A8B3-0B11DA0E438A}" dt="2020-10-30T10:50:18.423" v="2771" actId="20577"/>
          <ac:spMkLst>
            <pc:docMk/>
            <pc:sldMk cId="393339243" sldId="263"/>
            <ac:spMk id="5" creationId="{5319B459-952A-43B1-9840-F81A7270C909}"/>
          </ac:spMkLst>
        </pc:spChg>
        <pc:spChg chg="add del mod">
          <ac:chgData name="Thommie Larsson" userId="dc84a9795155cf12" providerId="LiveId" clId="{ACD9572A-4D0A-4F95-A8B3-0B11DA0E438A}" dt="2020-10-30T10:47:53.926" v="2661"/>
          <ac:spMkLst>
            <pc:docMk/>
            <pc:sldMk cId="393339243" sldId="263"/>
            <ac:spMk id="6" creationId="{8448D0BA-9A2A-496C-B038-21B3624D6405}"/>
          </ac:spMkLst>
        </pc:spChg>
        <pc:spChg chg="add mod">
          <ac:chgData name="Thommie Larsson" userId="dc84a9795155cf12" providerId="LiveId" clId="{ACD9572A-4D0A-4F95-A8B3-0B11DA0E438A}" dt="2020-10-30T11:14:46.053" v="3043" actId="1076"/>
          <ac:spMkLst>
            <pc:docMk/>
            <pc:sldMk cId="393339243" sldId="263"/>
            <ac:spMk id="7" creationId="{EFF13560-C21A-44E2-A3C2-5503CEC22CFD}"/>
          </ac:spMkLst>
        </pc:spChg>
        <pc:spChg chg="add mod">
          <ac:chgData name="Thommie Larsson" userId="dc84a9795155cf12" providerId="LiveId" clId="{ACD9572A-4D0A-4F95-A8B3-0B11DA0E438A}" dt="2020-10-30T11:21:54.389" v="3264" actId="313"/>
          <ac:spMkLst>
            <pc:docMk/>
            <pc:sldMk cId="393339243" sldId="263"/>
            <ac:spMk id="8" creationId="{3A74E4BD-A152-40A7-A3F7-2AAE9B19571A}"/>
          </ac:spMkLst>
        </pc:spChg>
      </pc:sldChg>
      <pc:sldChg chg="addSp delSp modSp mod">
        <pc:chgData name="Thommie Larsson" userId="dc84a9795155cf12" providerId="LiveId" clId="{ACD9572A-4D0A-4F95-A8B3-0B11DA0E438A}" dt="2020-10-30T12:13:18.673" v="3576" actId="20577"/>
        <pc:sldMkLst>
          <pc:docMk/>
          <pc:sldMk cId="1278222836" sldId="264"/>
        </pc:sldMkLst>
        <pc:spChg chg="add del">
          <ac:chgData name="Thommie Larsson" userId="dc84a9795155cf12" providerId="LiveId" clId="{ACD9572A-4D0A-4F95-A8B3-0B11DA0E438A}" dt="2020-10-30T11:23:16.201" v="3269" actId="22"/>
          <ac:spMkLst>
            <pc:docMk/>
            <pc:sldMk cId="1278222836" sldId="264"/>
            <ac:spMk id="5" creationId="{AAF9A4F2-0F6E-4EF1-8646-2EA4D0B75F6B}"/>
          </ac:spMkLst>
        </pc:spChg>
        <pc:spChg chg="add">
          <ac:chgData name="Thommie Larsson" userId="dc84a9795155cf12" providerId="LiveId" clId="{ACD9572A-4D0A-4F95-A8B3-0B11DA0E438A}" dt="2020-10-30T11:23:28.322" v="3270" actId="22"/>
          <ac:spMkLst>
            <pc:docMk/>
            <pc:sldMk cId="1278222836" sldId="264"/>
            <ac:spMk id="7" creationId="{2BFAF587-AA02-4A7A-AC23-74E3857F99C7}"/>
          </ac:spMkLst>
        </pc:spChg>
        <pc:spChg chg="add mod">
          <ac:chgData name="Thommie Larsson" userId="dc84a9795155cf12" providerId="LiveId" clId="{ACD9572A-4D0A-4F95-A8B3-0B11DA0E438A}" dt="2020-10-30T12:13:18.673" v="3576" actId="20577"/>
          <ac:spMkLst>
            <pc:docMk/>
            <pc:sldMk cId="1278222836" sldId="264"/>
            <ac:spMk id="8" creationId="{6E1AF456-E9B5-4C5E-8F1F-715268B3A2BF}"/>
          </ac:spMkLst>
        </pc:spChg>
      </pc:sldChg>
      <pc:sldChg chg="addSp modSp mod">
        <pc:chgData name="Thommie Larsson" userId="dc84a9795155cf12" providerId="LiveId" clId="{ACD9572A-4D0A-4F95-A8B3-0B11DA0E438A}" dt="2020-10-30T12:15:38.924" v="3607" actId="1076"/>
        <pc:sldMkLst>
          <pc:docMk/>
          <pc:sldMk cId="3470908954" sldId="265"/>
        </pc:sldMkLst>
        <pc:spChg chg="add mod">
          <ac:chgData name="Thommie Larsson" userId="dc84a9795155cf12" providerId="LiveId" clId="{ACD9572A-4D0A-4F95-A8B3-0B11DA0E438A}" dt="2020-10-30T12:15:38.924" v="3607" actId="1076"/>
          <ac:spMkLst>
            <pc:docMk/>
            <pc:sldMk cId="3470908954" sldId="265"/>
            <ac:spMk id="5" creationId="{4B34EF78-F85E-427C-80F6-F54A7EC01E8C}"/>
          </ac:spMkLst>
        </pc:spChg>
        <pc:spChg chg="add">
          <ac:chgData name="Thommie Larsson" userId="dc84a9795155cf12" providerId="LiveId" clId="{ACD9572A-4D0A-4F95-A8B3-0B11DA0E438A}" dt="2020-10-30T12:15:34.127" v="3606" actId="22"/>
          <ac:spMkLst>
            <pc:docMk/>
            <pc:sldMk cId="3470908954" sldId="265"/>
            <ac:spMk id="7" creationId="{98F06E2A-2EAE-4E5A-B606-E896EEE3A553}"/>
          </ac:spMkLst>
        </pc:spChg>
      </pc:sldChg>
      <pc:sldChg chg="new del">
        <pc:chgData name="Thommie Larsson" userId="dc84a9795155cf12" providerId="LiveId" clId="{ACD9572A-4D0A-4F95-A8B3-0B11DA0E438A}" dt="2020-10-30T12:23:12.257" v="3617" actId="680"/>
        <pc:sldMkLst>
          <pc:docMk/>
          <pc:sldMk cId="1363177425" sldId="266"/>
        </pc:sldMkLst>
      </pc:sldChg>
      <pc:sldChg chg="add del">
        <pc:chgData name="Thommie Larsson" userId="dc84a9795155cf12" providerId="LiveId" clId="{ACD9572A-4D0A-4F95-A8B3-0B11DA0E438A}" dt="2020-10-30T12:23:09.581" v="3616"/>
        <pc:sldMkLst>
          <pc:docMk/>
          <pc:sldMk cId="4277660028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9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2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4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5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4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5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3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2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1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70BB9"/>
            </a:gs>
            <a:gs pos="0">
              <a:srgbClr val="FFFF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Tuesday, August 22,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0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S_BolticG%C3%B6ta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1.gif"/><Relationship Id="rId7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hyperlink" Target="https://en.wikipedia.org/wiki/BS_BolticG%C3%B6ta" TargetMode="External"/><Relationship Id="rId9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S_BolticG%C3%B6ta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andyburken.se/" TargetMode="Externa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S_BolticG%C3%B6ta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andyburken.se/" TargetMode="Externa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S_BolticG%C3%B6ta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andyburken.se/" TargetMode="Externa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S_BolticG%C3%B6ta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andyburken.se/" TargetMode="Externa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S_BolticG%C3%B6ta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andyburken.se/" TargetMode="Externa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S_BolticG%C3%B6ta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andyburken.se/" TargetMode="Externa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S_BolticG%C3%B6ta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bandyburken.se/" TargetMode="Externa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53C465-A9FF-4219-B7AA-574FA41AB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845" y="877078"/>
            <a:ext cx="7843935" cy="1261285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rgbClr val="070BB9"/>
                </a:solidFill>
              </a:rPr>
              <a:t>IF Boltic Karlstad</a:t>
            </a:r>
            <a:br>
              <a:rPr lang="sv-SE" dirty="0">
                <a:solidFill>
                  <a:srgbClr val="070BB9"/>
                </a:solidFill>
              </a:rPr>
            </a:br>
            <a:r>
              <a:rPr lang="sv-SE" dirty="0">
                <a:solidFill>
                  <a:srgbClr val="070BB9"/>
                </a:solidFill>
              </a:rPr>
              <a:t>ungdomsprofil 0ch utvecklingssteg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768165-4A10-437F-AA50-875104CAC0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2066"/>
            <a:ext cx="9144000" cy="1433423"/>
          </a:xfrm>
        </p:spPr>
        <p:txBody>
          <a:bodyPr/>
          <a:lstStyle/>
          <a:p>
            <a:r>
              <a:rPr lang="sv-SE" dirty="0">
                <a:solidFill>
                  <a:srgbClr val="070BB9"/>
                </a:solidFill>
              </a:rPr>
              <a:t>En gemensam utvecklings strategi från Bandykul till junior där ledare och ungdomar får den utbildning och träning på den utvecklingsnivå de befinner sig</a:t>
            </a:r>
          </a:p>
        </p:txBody>
      </p:sp>
      <p:pic>
        <p:nvPicPr>
          <p:cNvPr id="5" name="Bildobjekt 4" descr="En bild som visar ritning&#10;&#10;Automatiskt genererad beskrivning">
            <a:extLst>
              <a:ext uri="{FF2B5EF4-FFF2-40B4-BE49-F238E27FC236}">
                <a16:creationId xmlns:a16="http://schemas.microsoft.com/office/drawing/2014/main" id="{5BF415B5-D912-4200-A19D-F824DBA2A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2983" y="293688"/>
            <a:ext cx="1028700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15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100000">
              <a:srgbClr val="070BB9"/>
            </a:gs>
            <a:gs pos="0">
              <a:srgbClr val="FFFF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ktangel 29">
            <a:hlinkClick r:id="rId2" action="ppaction://hlinksldjump"/>
            <a:extLst>
              <a:ext uri="{FF2B5EF4-FFF2-40B4-BE49-F238E27FC236}">
                <a16:creationId xmlns:a16="http://schemas.microsoft.com/office/drawing/2014/main" id="{07372DDC-DEEE-486C-8CD9-1F3C2E116A9E}"/>
              </a:ext>
            </a:extLst>
          </p:cNvPr>
          <p:cNvSpPr/>
          <p:nvPr/>
        </p:nvSpPr>
        <p:spPr>
          <a:xfrm>
            <a:off x="1066885" y="5741619"/>
            <a:ext cx="1440000" cy="7200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Lek</a:t>
            </a:r>
          </a:p>
        </p:txBody>
      </p:sp>
      <p:pic>
        <p:nvPicPr>
          <p:cNvPr id="34" name="Bildobjekt 33" descr="En bild som visar ritning&#10;&#10;Automatiskt genererad beskrivning">
            <a:extLst>
              <a:ext uri="{FF2B5EF4-FFF2-40B4-BE49-F238E27FC236}">
                <a16:creationId xmlns:a16="http://schemas.microsoft.com/office/drawing/2014/main" id="{B247799D-0E0B-4352-8486-833B9B5074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62983" y="293688"/>
            <a:ext cx="1028700" cy="828675"/>
          </a:xfrm>
          <a:prstGeom prst="rect">
            <a:avLst/>
          </a:prstGeom>
        </p:spPr>
      </p:pic>
      <p:sp>
        <p:nvSpPr>
          <p:cNvPr id="36" name="Rektangel 35">
            <a:hlinkClick r:id="rId5" action="ppaction://hlinksldjump"/>
            <a:extLst>
              <a:ext uri="{FF2B5EF4-FFF2-40B4-BE49-F238E27FC236}">
                <a16:creationId xmlns:a16="http://schemas.microsoft.com/office/drawing/2014/main" id="{0446D57D-1394-4FD9-BE0A-655995AB47DE}"/>
              </a:ext>
            </a:extLst>
          </p:cNvPr>
          <p:cNvSpPr/>
          <p:nvPr/>
        </p:nvSpPr>
        <p:spPr>
          <a:xfrm>
            <a:off x="2494354" y="5386114"/>
            <a:ext cx="1440000" cy="10800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Lek och spel</a:t>
            </a:r>
          </a:p>
        </p:txBody>
      </p:sp>
      <p:sp>
        <p:nvSpPr>
          <p:cNvPr id="38" name="Rektangel 37">
            <a:hlinkClick r:id="rId6" action="ppaction://hlinksldjump"/>
            <a:extLst>
              <a:ext uri="{FF2B5EF4-FFF2-40B4-BE49-F238E27FC236}">
                <a16:creationId xmlns:a16="http://schemas.microsoft.com/office/drawing/2014/main" id="{F2653E30-5170-4D74-B4A8-CC8CB669688D}"/>
              </a:ext>
            </a:extLst>
          </p:cNvPr>
          <p:cNvSpPr/>
          <p:nvPr/>
        </p:nvSpPr>
        <p:spPr>
          <a:xfrm>
            <a:off x="3934354" y="5021619"/>
            <a:ext cx="1440000" cy="14400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Passningar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Lek och spel</a:t>
            </a:r>
          </a:p>
        </p:txBody>
      </p:sp>
      <p:sp>
        <p:nvSpPr>
          <p:cNvPr id="40" name="Rektangel 39">
            <a:hlinkClick r:id="rId7" action="ppaction://hlinksldjump"/>
            <a:extLst>
              <a:ext uri="{FF2B5EF4-FFF2-40B4-BE49-F238E27FC236}">
                <a16:creationId xmlns:a16="http://schemas.microsoft.com/office/drawing/2014/main" id="{CDB54301-828E-45C5-96FD-9B9594E7DFFF}"/>
              </a:ext>
            </a:extLst>
          </p:cNvPr>
          <p:cNvSpPr/>
          <p:nvPr/>
        </p:nvSpPr>
        <p:spPr>
          <a:xfrm>
            <a:off x="5374354" y="4661619"/>
            <a:ext cx="1440000" cy="18000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Passningar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Skott och lyror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Lek och spel</a:t>
            </a:r>
          </a:p>
        </p:txBody>
      </p:sp>
      <p:sp>
        <p:nvSpPr>
          <p:cNvPr id="42" name="Rektangel 41">
            <a:hlinkClick r:id="rId8" action="ppaction://hlinksldjump"/>
            <a:extLst>
              <a:ext uri="{FF2B5EF4-FFF2-40B4-BE49-F238E27FC236}">
                <a16:creationId xmlns:a16="http://schemas.microsoft.com/office/drawing/2014/main" id="{205E7752-4374-441E-9872-A00E9B2183EE}"/>
              </a:ext>
            </a:extLst>
          </p:cNvPr>
          <p:cNvSpPr/>
          <p:nvPr/>
        </p:nvSpPr>
        <p:spPr>
          <a:xfrm>
            <a:off x="6814354" y="4301619"/>
            <a:ext cx="1440000" cy="21600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Försäsong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Passningar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Skott och lyror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Lek och spel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Taktik</a:t>
            </a:r>
          </a:p>
        </p:txBody>
      </p:sp>
      <p:sp>
        <p:nvSpPr>
          <p:cNvPr id="44" name="Rektangel 43">
            <a:hlinkClick r:id="rId9" action="ppaction://hlinksldjump"/>
            <a:extLst>
              <a:ext uri="{FF2B5EF4-FFF2-40B4-BE49-F238E27FC236}">
                <a16:creationId xmlns:a16="http://schemas.microsoft.com/office/drawing/2014/main" id="{FA8E2D85-436E-4746-BD32-8A6031ED27A2}"/>
              </a:ext>
            </a:extLst>
          </p:cNvPr>
          <p:cNvSpPr/>
          <p:nvPr/>
        </p:nvSpPr>
        <p:spPr>
          <a:xfrm>
            <a:off x="8254354" y="3941619"/>
            <a:ext cx="1440000" cy="25200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Försäsong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Passningar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Skott och lyror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Lek och spel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Taktik</a:t>
            </a:r>
          </a:p>
        </p:txBody>
      </p:sp>
      <p:sp>
        <p:nvSpPr>
          <p:cNvPr id="46" name="Rektangel 45">
            <a:hlinkClick r:id="rId10" action="ppaction://hlinksldjump"/>
            <a:extLst>
              <a:ext uri="{FF2B5EF4-FFF2-40B4-BE49-F238E27FC236}">
                <a16:creationId xmlns:a16="http://schemas.microsoft.com/office/drawing/2014/main" id="{810E1081-5DF1-404C-88CB-69B7BA108583}"/>
              </a:ext>
            </a:extLst>
          </p:cNvPr>
          <p:cNvSpPr/>
          <p:nvPr/>
        </p:nvSpPr>
        <p:spPr>
          <a:xfrm>
            <a:off x="9694354" y="3581619"/>
            <a:ext cx="1440000" cy="28800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Försäsong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Passningar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Skott och lyror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Lek och spel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Taktik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25796B88-54E6-47D2-8027-5499B34B14BC}"/>
              </a:ext>
            </a:extLst>
          </p:cNvPr>
          <p:cNvSpPr txBox="1"/>
          <p:nvPr/>
        </p:nvSpPr>
        <p:spPr>
          <a:xfrm>
            <a:off x="1177811" y="5367792"/>
            <a:ext cx="1143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Bandykul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F5824D7E-A092-4272-A617-5A54FCBB95B8}"/>
              </a:ext>
            </a:extLst>
          </p:cNvPr>
          <p:cNvSpPr txBox="1"/>
          <p:nvPr/>
        </p:nvSpPr>
        <p:spPr>
          <a:xfrm>
            <a:off x="2841496" y="5017934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U 8-9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61F800C9-9D4D-457F-B01B-220AA33BA274}"/>
              </a:ext>
            </a:extLst>
          </p:cNvPr>
          <p:cNvSpPr txBox="1"/>
          <p:nvPr/>
        </p:nvSpPr>
        <p:spPr>
          <a:xfrm>
            <a:off x="4148446" y="4648602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U 10-11</a:t>
            </a:r>
          </a:p>
        </p:txBody>
      </p:sp>
      <p:sp>
        <p:nvSpPr>
          <p:cNvPr id="51" name="textruta 50">
            <a:extLst>
              <a:ext uri="{FF2B5EF4-FFF2-40B4-BE49-F238E27FC236}">
                <a16:creationId xmlns:a16="http://schemas.microsoft.com/office/drawing/2014/main" id="{23A0C1D2-8924-4EF3-8413-803145A3E187}"/>
              </a:ext>
            </a:extLst>
          </p:cNvPr>
          <p:cNvSpPr txBox="1"/>
          <p:nvPr/>
        </p:nvSpPr>
        <p:spPr>
          <a:xfrm>
            <a:off x="5588446" y="429695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U 12-13</a:t>
            </a:r>
          </a:p>
        </p:txBody>
      </p:sp>
      <p:sp>
        <p:nvSpPr>
          <p:cNvPr id="52" name="textruta 51">
            <a:extLst>
              <a:ext uri="{FF2B5EF4-FFF2-40B4-BE49-F238E27FC236}">
                <a16:creationId xmlns:a16="http://schemas.microsoft.com/office/drawing/2014/main" id="{C1BCED3A-10AB-442A-8050-198773439F58}"/>
              </a:ext>
            </a:extLst>
          </p:cNvPr>
          <p:cNvSpPr txBox="1"/>
          <p:nvPr/>
        </p:nvSpPr>
        <p:spPr>
          <a:xfrm>
            <a:off x="7028446" y="3927621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U 14-15</a:t>
            </a: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0AA6C375-8A0E-4C5D-8EC2-891DB347B16C}"/>
              </a:ext>
            </a:extLst>
          </p:cNvPr>
          <p:cNvSpPr txBox="1"/>
          <p:nvPr/>
        </p:nvSpPr>
        <p:spPr>
          <a:xfrm>
            <a:off x="8468446" y="3558289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U 16-17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7835E963-9C7F-431C-8D6A-6C11B2F91E3C}"/>
              </a:ext>
            </a:extLst>
          </p:cNvPr>
          <p:cNvSpPr txBox="1"/>
          <p:nvPr/>
        </p:nvSpPr>
        <p:spPr>
          <a:xfrm>
            <a:off x="9994206" y="3212287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Junior</a:t>
            </a:r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99A7E492-B410-461A-8A82-E8E8AE035CAB}"/>
              </a:ext>
            </a:extLst>
          </p:cNvPr>
          <p:cNvSpPr txBox="1"/>
          <p:nvPr/>
        </p:nvSpPr>
        <p:spPr>
          <a:xfrm>
            <a:off x="2313125" y="602330"/>
            <a:ext cx="7562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600" b="1" dirty="0">
                <a:solidFill>
                  <a:srgbClr val="070BB9"/>
                </a:solidFill>
              </a:rPr>
              <a:t>Utvecklingsstegen IF Boltic Karlstad</a:t>
            </a:r>
          </a:p>
        </p:txBody>
      </p:sp>
    </p:spTree>
    <p:extLst>
      <p:ext uri="{BB962C8B-B14F-4D97-AF65-F5344CB8AC3E}">
        <p14:creationId xmlns:p14="http://schemas.microsoft.com/office/powerpoint/2010/main" val="360306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ritning&#10;&#10;Automatiskt genererad beskrivning">
            <a:extLst>
              <a:ext uri="{FF2B5EF4-FFF2-40B4-BE49-F238E27FC236}">
                <a16:creationId xmlns:a16="http://schemas.microsoft.com/office/drawing/2014/main" id="{85C9BAF8-90C7-4871-B411-5435F081A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2983" y="293688"/>
            <a:ext cx="1028700" cy="828675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E9EC6B79-87F6-4A02-8C12-FFB7DA16864D}"/>
              </a:ext>
            </a:extLst>
          </p:cNvPr>
          <p:cNvSpPr txBox="1"/>
          <p:nvPr/>
        </p:nvSpPr>
        <p:spPr>
          <a:xfrm>
            <a:off x="4606092" y="476032"/>
            <a:ext cx="2105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600" b="1" dirty="0">
                <a:solidFill>
                  <a:srgbClr val="070BB9"/>
                </a:solidFill>
                <a:hlinkClick r:id="rId4" action="ppaction://hlinksldjump"/>
              </a:rPr>
              <a:t>Bandykul</a:t>
            </a:r>
            <a:endParaRPr lang="sv-SE" sz="3600" b="1" dirty="0">
              <a:solidFill>
                <a:srgbClr val="070BB9"/>
              </a:solidFill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8227A3CA-27CB-433F-8617-1D2F34752592}"/>
              </a:ext>
            </a:extLst>
          </p:cNvPr>
          <p:cNvSpPr txBox="1"/>
          <p:nvPr/>
        </p:nvSpPr>
        <p:spPr>
          <a:xfrm>
            <a:off x="630111" y="1786384"/>
            <a:ext cx="10764357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b="1" dirty="0"/>
              <a:t>Här finns det massor av inspiration på </a:t>
            </a:r>
            <a:r>
              <a:rPr lang="sv-SE" b="1" dirty="0">
                <a:hlinkClick r:id="rId5"/>
              </a:rPr>
              <a:t>https://bandyburken.se/</a:t>
            </a:r>
            <a:r>
              <a:rPr lang="sv-SE" b="1" dirty="0"/>
              <a:t> .</a:t>
            </a:r>
          </a:p>
          <a:p>
            <a:pPr algn="ctr"/>
            <a:r>
              <a:rPr lang="sv-SE" b="1" dirty="0"/>
              <a:t>Finns också en träningsplanering för skridskokul i bandyburken.</a:t>
            </a:r>
          </a:p>
          <a:p>
            <a:pPr algn="ctr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Filmer på olika skridskoövningar som man kan anpassa till barnens storlek och kunskap.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Lekar som alltid uppskattas men ett tipps lär barnen bara en 3-4 st. under säsongen så de känner ingen lekarna.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Tänk på att du som ledare ska ha kul för att barnen ska tycka det är roligt.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/>
              <a:t>Försök att nivåanpassa skridskokul till barnens nivå.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65669F5-0B1C-4DD2-AF56-C9C5F9F2FB19}"/>
              </a:ext>
            </a:extLst>
          </p:cNvPr>
          <p:cNvSpPr/>
          <p:nvPr/>
        </p:nvSpPr>
        <p:spPr>
          <a:xfrm>
            <a:off x="1349562" y="374374"/>
            <a:ext cx="1440000" cy="7200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Lek</a:t>
            </a:r>
          </a:p>
        </p:txBody>
      </p:sp>
    </p:spTree>
    <p:extLst>
      <p:ext uri="{BB962C8B-B14F-4D97-AF65-F5344CB8AC3E}">
        <p14:creationId xmlns:p14="http://schemas.microsoft.com/office/powerpoint/2010/main" val="416526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ritning&#10;&#10;Automatiskt genererad beskrivning">
            <a:extLst>
              <a:ext uri="{FF2B5EF4-FFF2-40B4-BE49-F238E27FC236}">
                <a16:creationId xmlns:a16="http://schemas.microsoft.com/office/drawing/2014/main" id="{7E39D562-7943-4716-B1A3-E270F4280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2983" y="293688"/>
            <a:ext cx="1028700" cy="828675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26C776EA-BDCF-4897-A041-751E6739CEDF}"/>
              </a:ext>
            </a:extLst>
          </p:cNvPr>
          <p:cNvSpPr txBox="1"/>
          <p:nvPr/>
        </p:nvSpPr>
        <p:spPr>
          <a:xfrm>
            <a:off x="4907213" y="293761"/>
            <a:ext cx="23775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600" b="1" dirty="0">
                <a:solidFill>
                  <a:srgbClr val="070BB9"/>
                </a:solidFill>
                <a:hlinkClick r:id="rId4" action="ppaction://hlinksldjump"/>
              </a:rPr>
              <a:t>U 8-9</a:t>
            </a:r>
          </a:p>
          <a:p>
            <a:pPr algn="ctr"/>
            <a:r>
              <a:rPr lang="sv-SE" sz="3600" b="1" dirty="0">
                <a:solidFill>
                  <a:srgbClr val="070BB9"/>
                </a:solidFill>
                <a:hlinkClick r:id="rId4" action="ppaction://hlinksldjump"/>
              </a:rPr>
              <a:t>(Bandykul)</a:t>
            </a:r>
            <a:endParaRPr lang="sv-SE" sz="3600" b="1" dirty="0">
              <a:solidFill>
                <a:srgbClr val="070BB9"/>
              </a:solidFill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6A8A0292-2844-4248-A154-42B75AC1B5B9}"/>
              </a:ext>
            </a:extLst>
          </p:cNvPr>
          <p:cNvSpPr txBox="1"/>
          <p:nvPr/>
        </p:nvSpPr>
        <p:spPr>
          <a:xfrm>
            <a:off x="930740" y="1645694"/>
            <a:ext cx="1033052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Bandykul är det första steget i vår Bandyutbildning. Här ska barnen i första hand utveckla skridsko </a:t>
            </a:r>
          </a:p>
          <a:p>
            <a:r>
              <a:rPr lang="sv-SE" b="1" dirty="0"/>
              <a:t>och klubbteknik. Mycket lek och tvåmålspel med 3 till max 5 spelare i varje lag för att så många </a:t>
            </a:r>
          </a:p>
          <a:p>
            <a:r>
              <a:rPr lang="sv-SE" b="1" dirty="0"/>
              <a:t>som möjlig ska få röra vid bollen när de spelar.</a:t>
            </a:r>
          </a:p>
          <a:p>
            <a:r>
              <a:rPr lang="sv-SE" b="1" dirty="0"/>
              <a:t>Övningar finns det gott om i </a:t>
            </a:r>
            <a:r>
              <a:rPr lang="sv-SE" b="1" dirty="0">
                <a:hlinkClick r:id="rId5"/>
              </a:rPr>
              <a:t>https://bandyburken.se/</a:t>
            </a:r>
            <a:r>
              <a:rPr lang="sv-SE" b="1" dirty="0"/>
              <a:t> under flikarna Bandykul och Skridskokul.</a:t>
            </a:r>
          </a:p>
          <a:p>
            <a:r>
              <a:rPr lang="sv-SE" b="1" dirty="0"/>
              <a:t>Finns också en träningsplanering för bandykul Åk 1 i bandyburken.</a:t>
            </a:r>
          </a:p>
          <a:p>
            <a:endParaRPr lang="sv-SE" b="1" dirty="0"/>
          </a:p>
          <a:p>
            <a:r>
              <a:rPr lang="sv-SE" dirty="0"/>
              <a:t> 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D20152EF-60CC-4C62-A60A-50B89B495F56}"/>
              </a:ext>
            </a:extLst>
          </p:cNvPr>
          <p:cNvSpPr txBox="1"/>
          <p:nvPr/>
        </p:nvSpPr>
        <p:spPr>
          <a:xfrm>
            <a:off x="930741" y="3123022"/>
            <a:ext cx="100249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Överstegsåkning framåt och bakåt, (båda hållen höger och vänster)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Vända från bak till fram och tvärt om (båda hållen)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Stopp åt båda hållen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Ta sig snabbt upp från isen när man ramlar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Hoppa över sargen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Här finns de flesta övningar med film på Skridskokul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Klubbtekniken finns under fliken Bandykul med olika dribbling och klubbtekniker.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Bra förslag också på teknikbanor för klubbtekniken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Glöm inte bort att leka på träningen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CD9E1961-48C6-488F-BE99-E32763BA6A06}"/>
              </a:ext>
            </a:extLst>
          </p:cNvPr>
          <p:cNvSpPr/>
          <p:nvPr/>
        </p:nvSpPr>
        <p:spPr>
          <a:xfrm>
            <a:off x="1311506" y="168025"/>
            <a:ext cx="1440000" cy="10800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Lek och spel</a:t>
            </a:r>
          </a:p>
        </p:txBody>
      </p:sp>
    </p:spTree>
    <p:extLst>
      <p:ext uri="{BB962C8B-B14F-4D97-AF65-F5344CB8AC3E}">
        <p14:creationId xmlns:p14="http://schemas.microsoft.com/office/powerpoint/2010/main" val="326946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ritning&#10;&#10;Automatiskt genererad beskrivning">
            <a:extLst>
              <a:ext uri="{FF2B5EF4-FFF2-40B4-BE49-F238E27FC236}">
                <a16:creationId xmlns:a16="http://schemas.microsoft.com/office/drawing/2014/main" id="{534DBE33-F13D-4B71-B884-83D4FCF899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2983" y="293688"/>
            <a:ext cx="1028700" cy="828675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BDEDFFBF-165D-41DC-BC96-0FF008446970}"/>
              </a:ext>
            </a:extLst>
          </p:cNvPr>
          <p:cNvSpPr txBox="1"/>
          <p:nvPr/>
        </p:nvSpPr>
        <p:spPr>
          <a:xfrm>
            <a:off x="5174914" y="476032"/>
            <a:ext cx="1842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dirty="0">
                <a:solidFill>
                  <a:srgbClr val="070BB9"/>
                </a:solidFill>
                <a:hlinkClick r:id="rId4" action="ppaction://hlinksldjump"/>
              </a:rPr>
              <a:t>U 10-11</a:t>
            </a:r>
            <a:endParaRPr lang="sv-SE" sz="3600" b="1" dirty="0">
              <a:solidFill>
                <a:srgbClr val="070BB9"/>
              </a:solidFill>
            </a:endParaRP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CA33D53-C77E-48AF-AC63-88547C417E07}"/>
              </a:ext>
            </a:extLst>
          </p:cNvPr>
          <p:cNvSpPr txBox="1"/>
          <p:nvPr/>
        </p:nvSpPr>
        <p:spPr>
          <a:xfrm>
            <a:off x="1191683" y="1706943"/>
            <a:ext cx="95965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Nu ska vi lägga till passningsövningar men inte glömma bort den viktiga skridskoåkningen med och utan boll. </a:t>
            </a:r>
            <a:r>
              <a:rPr lang="sv-SE" b="1" dirty="0">
                <a:hlinkClick r:id="rId5"/>
              </a:rPr>
              <a:t>https://bandyburken.se/</a:t>
            </a:r>
            <a:r>
              <a:rPr lang="sv-SE" b="1" dirty="0"/>
              <a:t> fliken Bandykul och passningar. </a:t>
            </a:r>
          </a:p>
          <a:p>
            <a:r>
              <a:rPr lang="sv-SE" b="1" dirty="0"/>
              <a:t>Finns också en träningsplanering för bandykul  Åk 2 i bandyburken.</a:t>
            </a:r>
          </a:p>
          <a:p>
            <a:endParaRPr lang="sv-SE" b="1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BE6597A-5A35-46F5-B266-790B2A8AEC89}"/>
              </a:ext>
            </a:extLst>
          </p:cNvPr>
          <p:cNvSpPr txBox="1"/>
          <p:nvPr/>
        </p:nvSpPr>
        <p:spPr>
          <a:xfrm>
            <a:off x="1191683" y="2690336"/>
            <a:ext cx="94623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Träna på forehand och backhand passningar både stilla stående och med skridskoåkning.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Långa och korta passningar i sidled.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Träna tvåmål med att man t.ex. måste göra 3 passningar innan man får göra mål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Glöm inte lekarna från Skridskokul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8EDFFB7-94E0-4AE4-BC95-CBAFF238438D}"/>
              </a:ext>
            </a:extLst>
          </p:cNvPr>
          <p:cNvSpPr/>
          <p:nvPr/>
        </p:nvSpPr>
        <p:spPr>
          <a:xfrm>
            <a:off x="1403758" y="79599"/>
            <a:ext cx="1440000" cy="14400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Passningar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Lek och spel</a:t>
            </a:r>
          </a:p>
        </p:txBody>
      </p:sp>
    </p:spTree>
    <p:extLst>
      <p:ext uri="{BB962C8B-B14F-4D97-AF65-F5344CB8AC3E}">
        <p14:creationId xmlns:p14="http://schemas.microsoft.com/office/powerpoint/2010/main" val="427626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ritning&#10;&#10;Automatiskt genererad beskrivning">
            <a:extLst>
              <a:ext uri="{FF2B5EF4-FFF2-40B4-BE49-F238E27FC236}">
                <a16:creationId xmlns:a16="http://schemas.microsoft.com/office/drawing/2014/main" id="{4B6B74E3-7FDC-4D0F-A87E-53828229F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2983" y="293688"/>
            <a:ext cx="1028700" cy="828675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B3A5C39C-3079-48BA-9289-EC1B3C7AF50E}"/>
              </a:ext>
            </a:extLst>
          </p:cNvPr>
          <p:cNvSpPr txBox="1"/>
          <p:nvPr/>
        </p:nvSpPr>
        <p:spPr>
          <a:xfrm>
            <a:off x="5174914" y="476032"/>
            <a:ext cx="1842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dirty="0">
                <a:solidFill>
                  <a:srgbClr val="070BB9"/>
                </a:solidFill>
                <a:hlinkClick r:id="rId4" action="ppaction://hlinksldjump"/>
              </a:rPr>
              <a:t>U 12-13</a:t>
            </a:r>
            <a:endParaRPr lang="sv-SE" sz="3600" b="1" dirty="0">
              <a:solidFill>
                <a:srgbClr val="070BB9"/>
              </a:solidFill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048137C-99A0-4122-BFB2-812C9E7C12B4}"/>
              </a:ext>
            </a:extLst>
          </p:cNvPr>
          <p:cNvSpPr txBox="1"/>
          <p:nvPr/>
        </p:nvSpPr>
        <p:spPr>
          <a:xfrm>
            <a:off x="1191683" y="2105637"/>
            <a:ext cx="9882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Nu ökar vi på kunskaperna med skottövningar och utvecklar våra kunskaper inom passningsspelet. </a:t>
            </a:r>
            <a:r>
              <a:rPr lang="sv-SE" b="1" dirty="0">
                <a:hlinkClick r:id="rId5"/>
              </a:rPr>
              <a:t>https://bandyburken.se/</a:t>
            </a:r>
            <a:r>
              <a:rPr lang="sv-SE" b="1" dirty="0"/>
              <a:t> Bandyövningar Grön och Bandykul Skott finns övningar som är bra. Tips välj ut ett tiotal och prova under säsongen och byt ut om det inte fungerar. Max 3 killar inblandade i varje moment </a:t>
            </a:r>
            <a:endParaRPr lang="sv-SE" sz="1800" b="1" dirty="0">
              <a:solidFill>
                <a:schemeClr val="tx1"/>
              </a:solidFill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F4D24B1D-538E-4EB3-9D88-09FE31DF436E}"/>
              </a:ext>
            </a:extLst>
          </p:cNvPr>
          <p:cNvSpPr txBox="1"/>
          <p:nvPr/>
        </p:nvSpPr>
        <p:spPr>
          <a:xfrm>
            <a:off x="1191683" y="3668648"/>
            <a:ext cx="94455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Överlämningar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Dropp passningar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Djupledspassningar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Forehand och Backhands passningar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Glöm inte lek och spel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8421B40C-F6E0-4A19-90D9-3FADA6E5BC09}"/>
              </a:ext>
            </a:extLst>
          </p:cNvPr>
          <p:cNvSpPr/>
          <p:nvPr/>
        </p:nvSpPr>
        <p:spPr>
          <a:xfrm>
            <a:off x="1616086" y="70745"/>
            <a:ext cx="1440000" cy="18000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Passningar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Skott och lyror</a:t>
            </a:r>
          </a:p>
          <a:p>
            <a:pPr algn="ctr"/>
            <a:r>
              <a:rPr lang="sv-SE" sz="1600" b="1" dirty="0">
                <a:solidFill>
                  <a:schemeClr val="tx1"/>
                </a:solidFill>
              </a:rPr>
              <a:t>Lek och spel</a:t>
            </a:r>
          </a:p>
        </p:txBody>
      </p:sp>
    </p:spTree>
    <p:extLst>
      <p:ext uri="{BB962C8B-B14F-4D97-AF65-F5344CB8AC3E}">
        <p14:creationId xmlns:p14="http://schemas.microsoft.com/office/powerpoint/2010/main" val="323849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ritning&#10;&#10;Automatiskt genererad beskrivning">
            <a:extLst>
              <a:ext uri="{FF2B5EF4-FFF2-40B4-BE49-F238E27FC236}">
                <a16:creationId xmlns:a16="http://schemas.microsoft.com/office/drawing/2014/main" id="{5C4C1FCF-24CE-48FC-82DD-0C1EF3B69B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2983" y="293688"/>
            <a:ext cx="1028700" cy="828675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364E9628-1423-444C-B377-620B0FAFC9D5}"/>
              </a:ext>
            </a:extLst>
          </p:cNvPr>
          <p:cNvSpPr txBox="1"/>
          <p:nvPr/>
        </p:nvSpPr>
        <p:spPr>
          <a:xfrm>
            <a:off x="5232622" y="457492"/>
            <a:ext cx="1842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dirty="0">
                <a:solidFill>
                  <a:srgbClr val="070BB9"/>
                </a:solidFill>
                <a:hlinkClick r:id="rId4" action="ppaction://hlinksldjump"/>
              </a:rPr>
              <a:t>U 14-15</a:t>
            </a:r>
            <a:endParaRPr lang="sv-SE" sz="3600" b="1" dirty="0">
              <a:solidFill>
                <a:srgbClr val="070BB9"/>
              </a:solidFill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5319B459-952A-43B1-9840-F81A7270C909}"/>
              </a:ext>
            </a:extLst>
          </p:cNvPr>
          <p:cNvSpPr/>
          <p:nvPr/>
        </p:nvSpPr>
        <p:spPr>
          <a:xfrm>
            <a:off x="1554457" y="174236"/>
            <a:ext cx="1421354" cy="1889456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schemeClr val="tx1"/>
                </a:solidFill>
              </a:rPr>
              <a:t>Försäsong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Passningar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Skott och lyror 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Lek och spel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Taktik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Värdegrunds-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arbete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FF13560-C21A-44E2-A3C2-5503CEC22CFD}"/>
              </a:ext>
            </a:extLst>
          </p:cNvPr>
          <p:cNvSpPr txBox="1"/>
          <p:nvPr/>
        </p:nvSpPr>
        <p:spPr>
          <a:xfrm>
            <a:off x="1191683" y="2063692"/>
            <a:ext cx="94458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Nu ökar vi på träning och börjar med försäsongsträning. Skolstart lämplig start och 2 ggr i veckan. På isen så fortsätter vi utbildningen och övningarna som finns i </a:t>
            </a:r>
            <a:r>
              <a:rPr lang="sv-SE" b="1" dirty="0">
                <a:hlinkClick r:id="rId5"/>
              </a:rPr>
              <a:t>https://bandyburken.se/</a:t>
            </a:r>
            <a:r>
              <a:rPr lang="sv-SE" b="1" dirty="0"/>
              <a:t> på nivå Blå. Taktik med spelövningar som passar vårt spelsätt, tävlingsmoment i träningen och tuffare skridskoträning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A74E4BD-A152-40A7-A3F7-2AAE9B19571A}"/>
              </a:ext>
            </a:extLst>
          </p:cNvPr>
          <p:cNvSpPr txBox="1"/>
          <p:nvPr/>
        </p:nvSpPr>
        <p:spPr>
          <a:xfrm flipH="1">
            <a:off x="1413125" y="3749879"/>
            <a:ext cx="88008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Åldersanpassad fysträning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Taktik och regel genomgångar där vi lär oss olika spelsystem.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Matchliknade spelövningar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Tävling på 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Mycket skridsko med boll som ”motivation”</a:t>
            </a:r>
          </a:p>
        </p:txBody>
      </p:sp>
    </p:spTree>
    <p:extLst>
      <p:ext uri="{BB962C8B-B14F-4D97-AF65-F5344CB8AC3E}">
        <p14:creationId xmlns:p14="http://schemas.microsoft.com/office/powerpoint/2010/main" val="39333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ritning&#10;&#10;Automatiskt genererad beskrivning">
            <a:extLst>
              <a:ext uri="{FF2B5EF4-FFF2-40B4-BE49-F238E27FC236}">
                <a16:creationId xmlns:a16="http://schemas.microsoft.com/office/drawing/2014/main" id="{3E8BED41-5C9F-4147-8DB5-951747A17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2983" y="293688"/>
            <a:ext cx="1028700" cy="828675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E8AED637-F9A2-41AA-9A90-D7E85B604D46}"/>
              </a:ext>
            </a:extLst>
          </p:cNvPr>
          <p:cNvSpPr txBox="1"/>
          <p:nvPr/>
        </p:nvSpPr>
        <p:spPr>
          <a:xfrm>
            <a:off x="5174914" y="476032"/>
            <a:ext cx="1842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dirty="0">
                <a:solidFill>
                  <a:srgbClr val="070BB9"/>
                </a:solidFill>
                <a:hlinkClick r:id="rId4" action="ppaction://hlinksldjump"/>
              </a:rPr>
              <a:t>U 16-17</a:t>
            </a:r>
            <a:endParaRPr lang="sv-SE" sz="3600" b="1" dirty="0">
              <a:solidFill>
                <a:srgbClr val="070BB9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2BFAF587-AA02-4A7A-AC23-74E3857F99C7}"/>
              </a:ext>
            </a:extLst>
          </p:cNvPr>
          <p:cNvSpPr/>
          <p:nvPr/>
        </p:nvSpPr>
        <p:spPr>
          <a:xfrm>
            <a:off x="1586541" y="293688"/>
            <a:ext cx="1440000" cy="2015291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 b="1" dirty="0">
              <a:solidFill>
                <a:schemeClr val="tx1"/>
              </a:solidFill>
            </a:endParaRP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Försäsong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Passningar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Skott och lyror 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Lek och spel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Taktik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Värdegrunds-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arbete</a:t>
            </a:r>
          </a:p>
          <a:p>
            <a:pPr algn="ctr"/>
            <a:endParaRPr lang="sv-SE" sz="1400" b="1" dirty="0">
              <a:solidFill>
                <a:schemeClr val="tx1"/>
              </a:solidFill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E1AF456-E9B5-4C5E-8F1F-715268B3A2BF}"/>
              </a:ext>
            </a:extLst>
          </p:cNvPr>
          <p:cNvSpPr txBox="1"/>
          <p:nvPr/>
        </p:nvSpPr>
        <p:spPr>
          <a:xfrm>
            <a:off x="1191683" y="2189527"/>
            <a:ext cx="95713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b="1" dirty="0"/>
          </a:p>
          <a:p>
            <a:r>
              <a:rPr lang="sv-SE" b="1" dirty="0"/>
              <a:t>Försäsong med start i maj 2-3 ggr veckan, uppehåll för den gemensamma träning i juli och start igen i augusti med 2-4 ggr i veckan. På isen så fortsätter vi utbildningen och övningarna som finns i </a:t>
            </a:r>
            <a:r>
              <a:rPr lang="sv-SE" b="1" dirty="0">
                <a:hlinkClick r:id="rId5"/>
              </a:rPr>
              <a:t>https://bandyburken.se/</a:t>
            </a:r>
            <a:r>
              <a:rPr lang="sv-SE" b="1" dirty="0"/>
              <a:t> på nivå svart. Krav på tränare att ha minst ungdom elit tränar licens. Mycket samarbete med Juniorledare när det gäller taktik och spelsätt.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822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ritning&#10;&#10;Automatiskt genererad beskrivning">
            <a:extLst>
              <a:ext uri="{FF2B5EF4-FFF2-40B4-BE49-F238E27FC236}">
                <a16:creationId xmlns:a16="http://schemas.microsoft.com/office/drawing/2014/main" id="{272E168F-1C0A-4907-A89C-31BC0BB66F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2983" y="293688"/>
            <a:ext cx="1028700" cy="828675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65873DB0-E49E-4547-BE76-8F078C3EB524}"/>
              </a:ext>
            </a:extLst>
          </p:cNvPr>
          <p:cNvSpPr txBox="1"/>
          <p:nvPr/>
        </p:nvSpPr>
        <p:spPr>
          <a:xfrm>
            <a:off x="5345634" y="476032"/>
            <a:ext cx="1500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dirty="0">
                <a:solidFill>
                  <a:srgbClr val="070BB9"/>
                </a:solidFill>
                <a:hlinkClick r:id="rId4" action="ppaction://hlinksldjump"/>
              </a:rPr>
              <a:t>Junior</a:t>
            </a:r>
            <a:endParaRPr lang="sv-SE" sz="3600" b="1" dirty="0">
              <a:solidFill>
                <a:srgbClr val="070BB9"/>
              </a:solidFill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B34EF78-F85E-427C-80F6-F54A7EC01E8C}"/>
              </a:ext>
            </a:extLst>
          </p:cNvPr>
          <p:cNvSpPr txBox="1"/>
          <p:nvPr/>
        </p:nvSpPr>
        <p:spPr>
          <a:xfrm>
            <a:off x="1191683" y="1951672"/>
            <a:ext cx="870567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sv-SE" b="1" dirty="0"/>
          </a:p>
          <a:p>
            <a:endParaRPr lang="sv-SE" b="1" dirty="0"/>
          </a:p>
          <a:p>
            <a:r>
              <a:rPr lang="sv-SE" b="1" dirty="0"/>
              <a:t>Försäsong med start i maj 2-3 ggr veckan, uppehåll för den gemensamma träning i juli och start igen i augusti med 3-5 ggr i veckan. På isen så fortsätter vi utbildningen och övningarna som finns i </a:t>
            </a:r>
            <a:r>
              <a:rPr lang="sv-SE" b="1" dirty="0">
                <a:hlinkClick r:id="rId5"/>
              </a:rPr>
              <a:t>https://bandyburken.se/</a:t>
            </a:r>
            <a:r>
              <a:rPr lang="sv-SE" b="1" dirty="0"/>
              <a:t> på nivå svart och stång. Krav på tränare att ha minst ungdom elit tränar licens. Mycket samarbete med Seniorledare när det gäller taktik och spelsätt.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98F06E2A-2EAE-4E5A-B606-E896EEE3A553}"/>
              </a:ext>
            </a:extLst>
          </p:cNvPr>
          <p:cNvSpPr/>
          <p:nvPr/>
        </p:nvSpPr>
        <p:spPr>
          <a:xfrm>
            <a:off x="1554457" y="174236"/>
            <a:ext cx="1440000" cy="2063638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070BB9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 b="1" dirty="0">
              <a:solidFill>
                <a:schemeClr val="tx1"/>
              </a:solidFill>
            </a:endParaRP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Försäsong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Skridsko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Klubbteknik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Passningar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Skott och lyror 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Lek och spel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Taktik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Värdegrunds-</a:t>
            </a:r>
          </a:p>
          <a:p>
            <a:pPr algn="ctr"/>
            <a:r>
              <a:rPr lang="sv-SE" sz="1400" b="1" dirty="0">
                <a:solidFill>
                  <a:schemeClr val="tx1"/>
                </a:solidFill>
              </a:rPr>
              <a:t>arbete</a:t>
            </a:r>
          </a:p>
          <a:p>
            <a:pPr algn="ctr"/>
            <a:endParaRPr lang="sv-SE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0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radientRiseVTI">
  <a:themeElements>
    <a:clrScheme name="Custom 5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787</Words>
  <Application>Microsoft Office PowerPoint</Application>
  <PresentationFormat>Bredbild</PresentationFormat>
  <Paragraphs>142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Avenir Next LT Pro</vt:lpstr>
      <vt:lpstr>Avenir Next LT Pro Light</vt:lpstr>
      <vt:lpstr>GradientRiseVTI</vt:lpstr>
      <vt:lpstr>IF Boltic Karlstad ungdomsprofil 0ch utvecklingssteg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Thommie Larsson</dc:creator>
  <cp:lastModifiedBy>Thommie Larsson</cp:lastModifiedBy>
  <cp:revision>36</cp:revision>
  <dcterms:created xsi:type="dcterms:W3CDTF">2020-09-24T09:17:15Z</dcterms:created>
  <dcterms:modified xsi:type="dcterms:W3CDTF">2023-08-22T09:29:55Z</dcterms:modified>
</cp:coreProperties>
</file>