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8" r:id="rId2"/>
    <p:sldId id="279" r:id="rId3"/>
    <p:sldId id="285" r:id="rId4"/>
    <p:sldId id="286" r:id="rId5"/>
    <p:sldId id="297" r:id="rId6"/>
    <p:sldId id="292" r:id="rId7"/>
    <p:sldId id="288" r:id="rId8"/>
    <p:sldId id="280" r:id="rId9"/>
    <p:sldId id="263" r:id="rId10"/>
    <p:sldId id="282" r:id="rId11"/>
    <p:sldId id="281" r:id="rId12"/>
    <p:sldId id="260" r:id="rId13"/>
    <p:sldId id="293" r:id="rId14"/>
    <p:sldId id="296" r:id="rId15"/>
    <p:sldId id="294" r:id="rId16"/>
    <p:sldId id="295" r:id="rId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0D05-1548-4F28-871B-2637BE7DD80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9E059-8AD9-4248-B407-99180EFEF0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47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67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929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89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0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9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5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4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69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2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97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08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9755-38A9-42ED-AB94-827C2989BBC1}" type="datetimeFigureOut">
              <a:rPr lang="sv-SE" smtClean="0"/>
              <a:t>2019-11-06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1AC7-04A7-4F36-A088-C9CACF0973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47" y="1180710"/>
            <a:ext cx="4208505" cy="319145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00" y="1024181"/>
            <a:ext cx="5200000" cy="389523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838200" y="4735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Föräldramöte 6/11 -2019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4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Grön nivå - Rörelseglädje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Utveckla grundläggande motoriska egenskaper samt stärka lusten att röra på sig.</a:t>
            </a:r>
          </a:p>
          <a:p>
            <a:endParaRPr lang="sv-SE" dirty="0"/>
          </a:p>
          <a:p>
            <a:r>
              <a:rPr lang="sv-SE" dirty="0" smtClean="0"/>
              <a:t>Barn är unika individer och reagerar olika på träningen.</a:t>
            </a:r>
          </a:p>
          <a:p>
            <a:r>
              <a:rPr lang="sv-SE" dirty="0" smtClean="0"/>
              <a:t>Generellt lämpar sig</a:t>
            </a:r>
          </a:p>
          <a:p>
            <a:pPr lvl="1"/>
            <a:r>
              <a:rPr lang="sv-SE" dirty="0" smtClean="0"/>
              <a:t>Motorik och rörelsemönster</a:t>
            </a:r>
          </a:p>
          <a:p>
            <a:pPr lvl="1"/>
            <a:r>
              <a:rPr lang="sv-SE" dirty="0" smtClean="0"/>
              <a:t>Snabbhetsträning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7285" y="1848913"/>
            <a:ext cx="3971429" cy="4304762"/>
          </a:xfrm>
          <a:prstGeom prst="rect">
            <a:avLst/>
          </a:prstGeom>
        </p:spPr>
      </p:pic>
      <p:sp>
        <p:nvSpPr>
          <p:cNvPr id="5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6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Grön nivå - Rörelseglädje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Människan</a:t>
            </a:r>
          </a:p>
          <a:p>
            <a:pPr lvl="1"/>
            <a:r>
              <a:rPr lang="sv-SE" dirty="0" smtClean="0"/>
              <a:t>Skapa intresse för idrott.</a:t>
            </a:r>
          </a:p>
          <a:p>
            <a:pPr lvl="1"/>
            <a:r>
              <a:rPr lang="sv-SE" dirty="0" smtClean="0"/>
              <a:t>Föräldern den viktigaste personen.</a:t>
            </a:r>
          </a:p>
          <a:p>
            <a:pPr lvl="1"/>
            <a:r>
              <a:rPr lang="sv-SE" dirty="0" smtClean="0"/>
              <a:t>Positiv, ge beröm och stötta.</a:t>
            </a:r>
          </a:p>
          <a:p>
            <a:r>
              <a:rPr lang="sv-SE" dirty="0" smtClean="0"/>
              <a:t>Atleten</a:t>
            </a:r>
          </a:p>
          <a:p>
            <a:pPr lvl="1"/>
            <a:r>
              <a:rPr lang="sv-SE" dirty="0" smtClean="0"/>
              <a:t>Långsam, stadig utveckling.</a:t>
            </a:r>
          </a:p>
          <a:p>
            <a:pPr lvl="1"/>
            <a:r>
              <a:rPr lang="sv-SE" dirty="0" smtClean="0"/>
              <a:t>Rörelsemönster, balans, teknik genom lekar</a:t>
            </a:r>
            <a:endParaRPr lang="sv-SE" dirty="0"/>
          </a:p>
          <a:p>
            <a:r>
              <a:rPr lang="sv-SE" dirty="0" smtClean="0"/>
              <a:t>Innebandy spelaren</a:t>
            </a:r>
          </a:p>
          <a:p>
            <a:pPr lvl="1"/>
            <a:r>
              <a:rPr lang="sv-SE" dirty="0" smtClean="0"/>
              <a:t>Vän med bollen/klubba</a:t>
            </a:r>
          </a:p>
          <a:p>
            <a:pPr lvl="1"/>
            <a:r>
              <a:rPr lang="sv-SE" dirty="0" smtClean="0"/>
              <a:t>Introduction till regler och enkel taktik.</a:t>
            </a:r>
          </a:p>
          <a:p>
            <a:pPr lvl="1"/>
            <a:r>
              <a:rPr lang="sv-SE" dirty="0" smtClean="0"/>
              <a:t>Mångsidighet för vidare utveckling.</a:t>
            </a:r>
          </a:p>
          <a:p>
            <a:endParaRPr lang="sv-SE" dirty="0"/>
          </a:p>
        </p:txBody>
      </p:sp>
      <p:sp>
        <p:nvSpPr>
          <p:cNvPr id="5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6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8407" y="1841631"/>
            <a:ext cx="5049186" cy="43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Modell för tränar </a:t>
            </a:r>
            <a:r>
              <a:rPr lang="sv-SE" dirty="0" smtClean="0"/>
              <a:t>och ledarutveckling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7" name="Bildobjekt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3846" y="1257562"/>
            <a:ext cx="5167585" cy="49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Medlemsavgift/Försäljning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24918" cy="4351338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Kostnad att vara med</a:t>
            </a:r>
          </a:p>
          <a:p>
            <a:pPr lvl="1"/>
            <a:r>
              <a:rPr lang="sv-SE" dirty="0" smtClean="0"/>
              <a:t>200 SEK i medlemsavgift</a:t>
            </a:r>
          </a:p>
          <a:p>
            <a:pPr lvl="1"/>
            <a:r>
              <a:rPr lang="sv-SE" dirty="0"/>
              <a:t>6</a:t>
            </a:r>
            <a:r>
              <a:rPr lang="sv-SE" dirty="0" smtClean="0"/>
              <a:t>00 SEK i träningsavgift</a:t>
            </a:r>
          </a:p>
          <a:p>
            <a:pPr lvl="1"/>
            <a:r>
              <a:rPr lang="sv-SE" dirty="0" smtClean="0"/>
              <a:t>Faktura kommer vi billogram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Restaurangchansen finns för de som vill ha – inget krav i år.</a:t>
            </a:r>
          </a:p>
          <a:p>
            <a:r>
              <a:rPr lang="sv-SE" dirty="0" smtClean="0"/>
              <a:t>Bingolotter till jul - </a:t>
            </a:r>
            <a:r>
              <a:rPr lang="sv-SE" u="sng" dirty="0" smtClean="0"/>
              <a:t>obligatorisk</a:t>
            </a:r>
          </a:p>
          <a:p>
            <a:pPr lvl="1"/>
            <a:r>
              <a:rPr lang="sv-SE" dirty="0" smtClean="0"/>
              <a:t>10 st bingolotter </a:t>
            </a:r>
            <a:r>
              <a:rPr lang="sv-SE" u="sng" dirty="0" smtClean="0"/>
              <a:t>eller</a:t>
            </a:r>
          </a:p>
          <a:p>
            <a:pPr lvl="1"/>
            <a:r>
              <a:rPr lang="sv-SE" dirty="0" smtClean="0"/>
              <a:t>5 st kalendrar </a:t>
            </a:r>
            <a:r>
              <a:rPr lang="sv-SE" u="sng" dirty="0" smtClean="0"/>
              <a:t>eller</a:t>
            </a:r>
          </a:p>
          <a:p>
            <a:pPr lvl="1"/>
            <a:r>
              <a:rPr lang="sv-SE" dirty="0" smtClean="0"/>
              <a:t>Köpa sig fri för 250 SEK</a:t>
            </a:r>
          </a:p>
          <a:p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78" y="1825625"/>
            <a:ext cx="41627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Medlemsavgift/Försäljning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19047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Egen försäljning till laget</a:t>
            </a:r>
          </a:p>
          <a:p>
            <a:pPr lvl="1"/>
            <a:r>
              <a:rPr lang="sv-SE" dirty="0" smtClean="0"/>
              <a:t>Alternativ 1 – Plastpåsar, &gt; 150 st</a:t>
            </a:r>
          </a:p>
          <a:p>
            <a:pPr marL="914400" lvl="2" indent="0">
              <a:buNone/>
            </a:pPr>
            <a:r>
              <a:rPr lang="sv-SE" dirty="0"/>
              <a:t>30 spelare x 5 st förpackningar</a:t>
            </a:r>
          </a:p>
          <a:p>
            <a:pPr marL="914400" lvl="2" indent="0">
              <a:buNone/>
            </a:pPr>
            <a:r>
              <a:rPr lang="sv-SE" dirty="0"/>
              <a:t>30/65 SEK i förtjänst</a:t>
            </a:r>
          </a:p>
          <a:p>
            <a:pPr marL="914400" lvl="2" indent="0">
              <a:buNone/>
            </a:pPr>
            <a:r>
              <a:rPr lang="sv-SE" dirty="0"/>
              <a:t>30 x 5 x 30 = </a:t>
            </a:r>
            <a:r>
              <a:rPr lang="sv-SE" dirty="0" smtClean="0"/>
              <a:t>4 500 SEK i förtjänst till laget</a:t>
            </a:r>
            <a:endParaRPr lang="sv-SE" dirty="0"/>
          </a:p>
          <a:p>
            <a:pPr marL="914400" lvl="2" indent="0">
              <a:buNone/>
            </a:pPr>
            <a:endParaRPr lang="sv-SE" dirty="0" smtClean="0"/>
          </a:p>
          <a:p>
            <a:pPr lvl="1"/>
            <a:r>
              <a:rPr lang="sv-SE" dirty="0"/>
              <a:t>Alternativ 2 – </a:t>
            </a:r>
            <a:r>
              <a:rPr lang="sv-SE" dirty="0" smtClean="0"/>
              <a:t>Toalett-/hushållspapper, &gt; </a:t>
            </a:r>
            <a:r>
              <a:rPr lang="sv-SE" dirty="0"/>
              <a:t>100 st</a:t>
            </a:r>
          </a:p>
          <a:p>
            <a:pPr marL="914400" lvl="2" indent="0">
              <a:buNone/>
            </a:pPr>
            <a:r>
              <a:rPr lang="sv-SE" dirty="0" smtClean="0"/>
              <a:t>30 spelare x 3 förpackningar</a:t>
            </a:r>
          </a:p>
          <a:p>
            <a:pPr marL="914400" lvl="2" indent="0">
              <a:buNone/>
            </a:pPr>
            <a:r>
              <a:rPr lang="sv-SE" dirty="0" smtClean="0"/>
              <a:t>Toalettpapper: 55/220 i förtjänst</a:t>
            </a:r>
          </a:p>
          <a:p>
            <a:pPr marL="914400" lvl="2" indent="0">
              <a:buNone/>
            </a:pPr>
            <a:r>
              <a:rPr lang="sv-SE" dirty="0" smtClean="0"/>
              <a:t>Hushållspapper: 55/190 i förtjänst</a:t>
            </a:r>
          </a:p>
          <a:p>
            <a:pPr marL="914400" lvl="2" indent="0">
              <a:buNone/>
            </a:pPr>
            <a:r>
              <a:rPr lang="sv-SE" dirty="0" smtClean="0"/>
              <a:t>30 x 3 x 55 = 4 950 SEK i förtjänst</a:t>
            </a: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1026" name="Picture 2" descr="Image result for innebandy bil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9" y="1825625"/>
            <a:ext cx="41627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9686249">
            <a:off x="6027314" y="1396263"/>
            <a:ext cx="3551046" cy="130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6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Engagemang från föräldrar</a:t>
            </a: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Fler i tränargruppen, aktiva deltagare.</a:t>
            </a:r>
          </a:p>
          <a:p>
            <a:pPr lvl="1"/>
            <a:r>
              <a:rPr lang="sv-SE" dirty="0" smtClean="0"/>
              <a:t>4 st idag och vi hoppas bli 6 st framöver.</a:t>
            </a:r>
          </a:p>
          <a:p>
            <a:pPr lvl="1"/>
            <a:r>
              <a:rPr lang="sv-SE" dirty="0" smtClean="0"/>
              <a:t>Administrativ roll; försäljning etc</a:t>
            </a:r>
          </a:p>
          <a:p>
            <a:r>
              <a:rPr lang="sv-SE" dirty="0" smtClean="0"/>
              <a:t>Fler som engagerar sig på träningarna; var med på planen, håll en klubba, samla bollar, osv</a:t>
            </a:r>
          </a:p>
          <a:p>
            <a:r>
              <a:rPr lang="sv-SE" dirty="0" smtClean="0"/>
              <a:t>Vårt eget poolspel 18 januari i Mellringe</a:t>
            </a:r>
          </a:p>
          <a:p>
            <a:pPr lvl="1"/>
            <a:r>
              <a:rPr lang="sv-SE" dirty="0" smtClean="0"/>
              <a:t>Bygga sarg</a:t>
            </a:r>
          </a:p>
          <a:p>
            <a:pPr lvl="1"/>
            <a:r>
              <a:rPr lang="sv-SE" dirty="0" smtClean="0"/>
              <a:t>Hantera enklare kiosk</a:t>
            </a:r>
          </a:p>
          <a:p>
            <a:r>
              <a:rPr lang="sv-SE" dirty="0" smtClean="0"/>
              <a:t>Hantering av försäljningsaktiviteter</a:t>
            </a:r>
          </a:p>
          <a:p>
            <a:r>
              <a:rPr lang="sv-SE" dirty="0" smtClean="0"/>
              <a:t>Planera en enklare avslutning </a:t>
            </a:r>
            <a:r>
              <a:rPr lang="sv-SE" dirty="0" smtClean="0"/>
              <a:t>jul/vår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0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 information</a:t>
            </a: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Kommer jobba med ordning och reda. Prata gärna med era barn om det och förklara varför.</a:t>
            </a:r>
          </a:p>
          <a:p>
            <a:r>
              <a:rPr lang="sv-SE" dirty="0" smtClean="0"/>
              <a:t>Vi tycker det är mycket viktigt med ett bra beteende mot varandra, barn som vuxna. Vill att laget ska vara </a:t>
            </a:r>
            <a:r>
              <a:rPr lang="sv-SE" u="sng" dirty="0" smtClean="0"/>
              <a:t>ett</a:t>
            </a:r>
            <a:r>
              <a:rPr lang="sv-SE" dirty="0" smtClean="0"/>
              <a:t> kompisgäng.</a:t>
            </a:r>
          </a:p>
          <a:p>
            <a:endParaRPr lang="sv-SE" dirty="0" smtClean="0"/>
          </a:p>
          <a:p>
            <a:r>
              <a:rPr lang="sv-SE" dirty="0" smtClean="0"/>
              <a:t>Kläder – barnen kommer få egna shorts och t-shirt. Tryck kostnaden måste </a:t>
            </a:r>
            <a:r>
              <a:rPr lang="sv-SE" dirty="0" smtClean="0"/>
              <a:t>föräldrarna </a:t>
            </a:r>
            <a:r>
              <a:rPr lang="sv-SE" dirty="0" smtClean="0"/>
              <a:t>stå </a:t>
            </a:r>
            <a:r>
              <a:rPr lang="sv-SE" dirty="0" smtClean="0"/>
              <a:t>för (ca 50-80 sek).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Strumpor </a:t>
            </a:r>
            <a:r>
              <a:rPr lang="sv-SE" smtClean="0"/>
              <a:t>ingår </a:t>
            </a:r>
            <a:r>
              <a:rPr lang="sv-SE" smtClean="0"/>
              <a:t>inte (svarta)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9115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Ledarna – vilka är vi</a:t>
            </a:r>
          </a:p>
          <a:p>
            <a:r>
              <a:rPr lang="sv-SE" dirty="0"/>
              <a:t>Laget – IBF Örebro Utveckling </a:t>
            </a:r>
            <a:r>
              <a:rPr lang="sv-SE" dirty="0" smtClean="0"/>
              <a:t>PF-11/12</a:t>
            </a:r>
          </a:p>
          <a:p>
            <a:r>
              <a:rPr lang="sv-SE" dirty="0" smtClean="0"/>
              <a:t>Säsongen 2019/2020</a:t>
            </a:r>
          </a:p>
          <a:p>
            <a:r>
              <a:rPr lang="sv-SE" dirty="0" smtClean="0"/>
              <a:t>Poolspel/träningsmatcher/turneringar</a:t>
            </a:r>
          </a:p>
          <a:p>
            <a:r>
              <a:rPr lang="sv-SE" dirty="0" smtClean="0"/>
              <a:t>Utvecklingsmodell/Filosofi</a:t>
            </a:r>
          </a:p>
          <a:p>
            <a:pPr lvl="1"/>
            <a:r>
              <a:rPr lang="sv-SE" dirty="0" smtClean="0"/>
              <a:t>Spelutvecklingsmodellen</a:t>
            </a:r>
          </a:p>
          <a:p>
            <a:pPr lvl="1"/>
            <a:r>
              <a:rPr lang="sv-SE" dirty="0"/>
              <a:t>Övergripande </a:t>
            </a:r>
            <a:r>
              <a:rPr lang="sv-SE" dirty="0" smtClean="0"/>
              <a:t>inlärningsmodell</a:t>
            </a:r>
          </a:p>
          <a:p>
            <a:pPr lvl="1"/>
            <a:r>
              <a:rPr lang="sv-SE" dirty="0"/>
              <a:t>Grön nivå </a:t>
            </a:r>
            <a:r>
              <a:rPr lang="sv-SE" dirty="0" smtClean="0"/>
              <a:t>– Rörelseglädje</a:t>
            </a:r>
          </a:p>
          <a:p>
            <a:pPr lvl="1"/>
            <a:r>
              <a:rPr lang="sv-SE" dirty="0"/>
              <a:t>Modell för tränar och </a:t>
            </a:r>
            <a:r>
              <a:rPr lang="sv-SE" dirty="0" smtClean="0"/>
              <a:t>ledarutveckling</a:t>
            </a:r>
          </a:p>
          <a:p>
            <a:r>
              <a:rPr lang="sv-SE" dirty="0" smtClean="0"/>
              <a:t>Medlemsavgift/försäljning</a:t>
            </a:r>
          </a:p>
          <a:p>
            <a:r>
              <a:rPr lang="sv-SE" dirty="0" smtClean="0"/>
              <a:t>Engagemang från föräldrar</a:t>
            </a:r>
          </a:p>
          <a:p>
            <a:pPr lvl="1"/>
            <a:r>
              <a:rPr lang="sv-SE" dirty="0" smtClean="0"/>
              <a:t>Delaktighet på träning</a:t>
            </a:r>
          </a:p>
          <a:p>
            <a:pPr lvl="1"/>
            <a:r>
              <a:rPr lang="sv-SE" dirty="0" smtClean="0"/>
              <a:t>Kioskförsäljning poolspel</a:t>
            </a:r>
          </a:p>
          <a:p>
            <a:pPr lvl="1"/>
            <a:r>
              <a:rPr lang="sv-SE" dirty="0" smtClean="0"/>
              <a:t>Avslutning</a:t>
            </a:r>
          </a:p>
          <a:p>
            <a:r>
              <a:rPr lang="sv-SE" dirty="0" smtClean="0"/>
              <a:t>Övrigt</a:t>
            </a: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IBF Örebro Utveckling PF-11/12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2050" name="Picture 2" descr="https://www8.idrottonline.se/globalassets/skondals-ik---innebandy/bilder/floorball.jpg?w=565&amp;h=3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3550"/>
            <a:ext cx="5181600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Ledarna – vilka är vi</a:t>
            </a: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Erik Gert</a:t>
            </a:r>
          </a:p>
          <a:p>
            <a:r>
              <a:rPr lang="sv-SE" dirty="0" smtClean="0"/>
              <a:t>Carolina Skoglund Örnefur</a:t>
            </a:r>
          </a:p>
          <a:p>
            <a:r>
              <a:rPr lang="sv-SE" dirty="0" smtClean="0"/>
              <a:t>Linda Eriksson</a:t>
            </a:r>
          </a:p>
          <a:p>
            <a:r>
              <a:rPr lang="sv-SE" dirty="0" smtClean="0"/>
              <a:t>Stefan Rask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23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Laget – IBF Örebro Utveckling PF-11/12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Laget startade 11 mars 2019. </a:t>
            </a:r>
          </a:p>
          <a:p>
            <a:pPr marL="0" indent="0">
              <a:buNone/>
            </a:pPr>
            <a:r>
              <a:rPr lang="sv-SE" dirty="0"/>
              <a:t>Till en början höll vi till i Mosås skola, men till hösten 2019 flyttade vi till Adolfsbergsskolan och fick då större lokal och sarg.</a:t>
            </a:r>
          </a:p>
          <a:p>
            <a:pPr marL="0" indent="0">
              <a:buNone/>
            </a:pPr>
            <a:r>
              <a:rPr lang="sv-SE" dirty="0"/>
              <a:t>Idagsläget består laget av 31 registrerade barn</a:t>
            </a:r>
            <a:r>
              <a:rPr lang="sv-SE" dirty="0" smtClean="0"/>
              <a:t>. Vi är både tjejer och killar i laget och vill gärna se att det fortsätter så.</a:t>
            </a:r>
          </a:p>
          <a:p>
            <a:pPr marL="0" indent="0">
              <a:buNone/>
            </a:pPr>
            <a:r>
              <a:rPr lang="sv-SE" dirty="0" smtClean="0"/>
              <a:t>I laget har vi idag ålder 2011-2013.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Säsongen 2019/2020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Adolfsbergsskolan, torsdagar, 17 – 18:15.</a:t>
            </a:r>
          </a:p>
          <a:p>
            <a:pPr marL="0" indent="0">
              <a:buNone/>
            </a:pPr>
            <a:r>
              <a:rPr lang="sv-SE" dirty="0" smtClean="0"/>
              <a:t>Finns viss flexibilitet på tiden, dvs vi kan justera start-/sluttid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Sista tillfället innan jul blir 19 december (föräldramatch).</a:t>
            </a:r>
          </a:p>
          <a:p>
            <a:pPr marL="0" indent="0">
              <a:buNone/>
            </a:pPr>
            <a:r>
              <a:rPr lang="sv-SE" dirty="0" smtClean="0"/>
              <a:t>Efter juluppehållet startar vi den 9 januari och håller på till 2 april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Poolspel/träningsmatcher/turneringar</a:t>
            </a:r>
            <a:endParaRPr lang="sv-SE" dirty="0"/>
          </a:p>
        </p:txBody>
      </p:sp>
      <p:sp>
        <p:nvSpPr>
          <p:cNvPr id="4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Delta i poolspel för PF-12</a:t>
            </a:r>
          </a:p>
          <a:p>
            <a:pPr lvl="1"/>
            <a:r>
              <a:rPr lang="sv-SE" strike="sngStrike" dirty="0" smtClean="0"/>
              <a:t>26 okt – ÖSK Ungdom – Navets skola</a:t>
            </a:r>
          </a:p>
          <a:p>
            <a:pPr lvl="1"/>
            <a:r>
              <a:rPr lang="sv-SE" dirty="0" smtClean="0"/>
              <a:t>30 nov – Hovsta IF – Hovstahallen</a:t>
            </a:r>
          </a:p>
          <a:p>
            <a:pPr lvl="1"/>
            <a:r>
              <a:rPr lang="sv-SE" sz="2800" b="1" dirty="0" smtClean="0"/>
              <a:t>18 jan – IBF Örebro Utveckling – Mellringehallen</a:t>
            </a:r>
          </a:p>
          <a:p>
            <a:pPr lvl="1"/>
            <a:r>
              <a:rPr lang="sv-SE" dirty="0" smtClean="0"/>
              <a:t>9 feb – Fellingsbro – Fellingsbro Idrottshall</a:t>
            </a:r>
          </a:p>
          <a:p>
            <a:pPr lvl="1"/>
            <a:r>
              <a:rPr lang="sv-SE" dirty="0" smtClean="0"/>
              <a:t>28 mar – Lillån – Lillåhallen</a:t>
            </a:r>
          </a:p>
          <a:p>
            <a:r>
              <a:rPr lang="sv-SE" dirty="0" smtClean="0"/>
              <a:t>Spontana träningsmatcher på träningstid för variation</a:t>
            </a:r>
          </a:p>
          <a:p>
            <a:r>
              <a:rPr lang="sv-SE" dirty="0" smtClean="0"/>
              <a:t>Planerar att delta i turnering på annan ort framåt våren</a:t>
            </a:r>
            <a:endParaRPr lang="sv-SE" dirty="0"/>
          </a:p>
        </p:txBody>
      </p:sp>
      <p:pic>
        <p:nvPicPr>
          <p:cNvPr id="1028" name="Picture 4" descr="http://www.varmdoif.se/images/11/5734/66350.JPG?v=2015-01-10%2016:06: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512" y="1506790"/>
            <a:ext cx="3182844" cy="26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Utvecklingsmodell/Filosofi</a:t>
            </a:r>
            <a:br>
              <a:rPr lang="sv-SE" dirty="0" smtClean="0"/>
            </a:br>
            <a:r>
              <a:rPr lang="sv-SE" sz="3200" dirty="0" smtClean="0"/>
              <a:t>Svenska innebandyförbundet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619" y="2115579"/>
            <a:ext cx="5704762" cy="3771429"/>
          </a:xfrm>
          <a:prstGeom prst="rect">
            <a:avLst/>
          </a:prstGeom>
        </p:spPr>
      </p:pic>
      <p:sp>
        <p:nvSpPr>
          <p:cNvPr id="5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6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Spelutvecklingsmodellen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527" y="1825625"/>
            <a:ext cx="6542946" cy="4351338"/>
          </a:xfrm>
          <a:prstGeom prst="rect">
            <a:avLst/>
          </a:prstGeom>
        </p:spPr>
      </p:pic>
      <p:sp>
        <p:nvSpPr>
          <p:cNvPr id="8" name="Rektangel 6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9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Övergripande inlärningsmodell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0" y="6268995"/>
            <a:ext cx="12192000" cy="5890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IBF Örebro Utveckling PF-11/12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799" y="214183"/>
            <a:ext cx="858184" cy="650790"/>
          </a:xfrm>
          <a:prstGeom prst="rect">
            <a:avLst/>
          </a:prstGeom>
        </p:spPr>
      </p:pic>
      <p:pic>
        <p:nvPicPr>
          <p:cNvPr id="16" name="Bildobjekt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3380"/>
          <a:stretch/>
        </p:blipFill>
        <p:spPr>
          <a:xfrm>
            <a:off x="6172200" y="2301067"/>
            <a:ext cx="5181600" cy="3400453"/>
          </a:xfrm>
          <a:prstGeom prst="rect">
            <a:avLst/>
          </a:prstGeom>
        </p:spPr>
      </p:pic>
      <p:pic>
        <p:nvPicPr>
          <p:cNvPr id="17" name="Bildobjekt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56239"/>
          <a:stretch/>
        </p:blipFill>
        <p:spPr>
          <a:xfrm>
            <a:off x="838200" y="2687207"/>
            <a:ext cx="5181600" cy="26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643</Words>
  <Application>Microsoft Office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 Presentation</vt:lpstr>
      <vt:lpstr>Agenda</vt:lpstr>
      <vt:lpstr>Ledarna – vilka är vi</vt:lpstr>
      <vt:lpstr>Laget – IBF Örebro Utveckling PF-11/12 </vt:lpstr>
      <vt:lpstr>Säsongen 2019/2020</vt:lpstr>
      <vt:lpstr>Poolspel/träningsmatcher/turneringar</vt:lpstr>
      <vt:lpstr>Utvecklingsmodell/Filosofi Svenska innebandyförbundet</vt:lpstr>
      <vt:lpstr>Spelutvecklingsmodellen</vt:lpstr>
      <vt:lpstr>Övergripande inlärningsmodell</vt:lpstr>
      <vt:lpstr>Grön nivå - Rörelseglädje</vt:lpstr>
      <vt:lpstr>Grön nivå - Rörelseglädje</vt:lpstr>
      <vt:lpstr>Modell för tränar och ledarutveckling</vt:lpstr>
      <vt:lpstr>Medlemsavgift/Försäljning</vt:lpstr>
      <vt:lpstr>Medlemsavgift/Försäljning</vt:lpstr>
      <vt:lpstr>Engagemang från föräldrar</vt:lpstr>
      <vt:lpstr>Allmän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Axling</dc:creator>
  <cp:lastModifiedBy>Erik Gert</cp:lastModifiedBy>
  <cp:revision>75</cp:revision>
  <cp:lastPrinted>2019-10-30T10:42:50Z</cp:lastPrinted>
  <dcterms:created xsi:type="dcterms:W3CDTF">2017-11-06T19:42:30Z</dcterms:created>
  <dcterms:modified xsi:type="dcterms:W3CDTF">2019-11-06T17:19:17Z</dcterms:modified>
</cp:coreProperties>
</file>