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ilda Boudin" userId="bf495b7e3de176cb" providerId="LiveId" clId="{04B9CCD6-76D6-45C1-9129-D398ECFD3CB4}"/>
    <pc:docChg chg="custSel delSld modSld">
      <pc:chgData name="Matilda Boudin" userId="bf495b7e3de176cb" providerId="LiveId" clId="{04B9CCD6-76D6-45C1-9129-D398ECFD3CB4}" dt="2020-05-04T08:33:58.287" v="6" actId="27636"/>
      <pc:docMkLst>
        <pc:docMk/>
      </pc:docMkLst>
      <pc:sldChg chg="modSp mod">
        <pc:chgData name="Matilda Boudin" userId="bf495b7e3de176cb" providerId="LiveId" clId="{04B9CCD6-76D6-45C1-9129-D398ECFD3CB4}" dt="2020-05-04T08:33:58.287" v="6" actId="27636"/>
        <pc:sldMkLst>
          <pc:docMk/>
          <pc:sldMk cId="2488135988" sldId="256"/>
        </pc:sldMkLst>
        <pc:spChg chg="mod">
          <ac:chgData name="Matilda Boudin" userId="bf495b7e3de176cb" providerId="LiveId" clId="{04B9CCD6-76D6-45C1-9129-D398ECFD3CB4}" dt="2020-05-04T08:33:58.287" v="6" actId="27636"/>
          <ac:spMkLst>
            <pc:docMk/>
            <pc:sldMk cId="2488135988" sldId="256"/>
            <ac:spMk id="6" creationId="{B92712E2-3492-48F4-A8F6-E15AF3D5091B}"/>
          </ac:spMkLst>
        </pc:spChg>
      </pc:sldChg>
      <pc:sldChg chg="del">
        <pc:chgData name="Matilda Boudin" userId="bf495b7e3de176cb" providerId="LiveId" clId="{04B9CCD6-76D6-45C1-9129-D398ECFD3CB4}" dt="2020-05-04T08:33:02.101" v="0" actId="47"/>
        <pc:sldMkLst>
          <pc:docMk/>
          <pc:sldMk cId="56545425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3E345-6D03-49E5-9860-994E756AE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57828E2-32EA-4C36-BFFB-D89940D0B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6CBCC8-7CED-40FB-9ED5-BE42B97C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E20447-A6D7-4838-BFEF-C94A5E8E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C3F0C6-B6E8-4824-BDCF-1A11F888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226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3297B7-C6B6-4196-933B-9E4F0C85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C6E664-BD59-4CD9-9DA5-EA4501603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7DB37A-BC78-4EA6-AC71-45EA902EB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2EC5DE-35DE-4709-866F-D955080C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A7807E-15AD-4438-8ED1-6972BE2E9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116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B0D3CFE-4A40-4603-B86A-97D1D9BE1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45A95D3-D7FA-42D4-AF8C-268DEC0DE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B58C6F-4745-4F9E-B12F-D5F0D817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335C17-4FBF-4F28-A35F-549DC399B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EA374B-DD75-4704-8572-D65AC27F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742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54298D-C01E-46EC-B819-EBC7397A9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22469C-D940-4D71-9466-538B8D51C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0DC56D-C8CF-4C03-81E5-F373724B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AA0C2A-8394-4ECA-9B76-E9D240AA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24651A-B265-4E55-9102-89AE1635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21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3B3326-2B49-4B42-8FC6-EF84EC5D7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72663F-8718-4A46-BE85-F4B69488D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A41133-2EBC-4707-A6AA-E9570063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10883D-F884-4602-9E38-1581A827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F2D4CC-84E7-44A2-BA60-18368692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66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8C234C-EA03-4C1F-B984-E5C180B0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E2012B-244C-4558-B397-2BBC97EE0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BD673A-EE74-4A43-8DD2-EA953A83E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590188A-1873-41CE-875E-BF158D9C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9E6DB6F-17EB-4707-8220-C48C1454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6EAF81-3C7B-4CD4-88D6-E98702E5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400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DACC6A-F6C1-434B-9DCA-A693DF92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286BB0-469B-4292-81AD-732F3BCB8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1709F6-C93E-412C-85EC-6DF30571D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890473E-BC20-471D-A123-8BB95669E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E1A8D14-DDBB-403F-9E0E-96F275833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BE8D12A-33D0-4A92-8BF2-9753E5DEC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39D98E5-E4F2-4E8C-A5E1-26BB620F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F8421E0-4EC2-439F-BD2B-CCA6F21D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23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61BA6F-1994-4D84-BEB9-2C0A7E66C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2B3BBE4-0C84-4C11-9F28-B2F66B0A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03B167B-CD9E-4D1B-AB36-3CC0EB5D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F1EECAC-60C9-4C06-B37C-3FBD6818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47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6FB5BBE-E0C3-44A8-8DE8-77E356C6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0C02CD8-32E3-4AB5-9DED-AD1B828B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794CCE-7AC4-4BB0-A2F7-AB4EE51A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13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2844E6-97B1-4730-904F-FD7588EB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146FAD-FE9C-4FE2-9B7F-930A5168F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A7D23B-BC78-4707-9C85-10730417C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01E35D-C0FF-49ED-A5D4-7F6D9E1A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B16EDE0-2522-49EE-AFE7-AD618450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E23022-26B4-4A57-B925-ACF4E78E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974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1CD1A7-C147-4F92-BADD-D03E9935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CA32080-900E-4B28-A0B5-CBB28146E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3D45D8-0DEF-42A5-BB70-E047B2E22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1843D9A-3196-4D43-93DE-6DAB823D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2EC2A3-E50F-4A84-BFFA-BDCF06F4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72E63F-33B2-4912-9C07-26012EC9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51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D00256E-1613-4547-BFAD-5A6F3AE9F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EEC48E-3A83-415D-903A-3085F8129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38B153-293B-471D-B7DE-C6C041234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6B13-736E-487D-95FE-C25D1CEC6913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80E777-4771-4D5E-8DBD-430E1D5E99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BCBA79-7002-4167-A33D-8FD20C5C0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B67D8-9F1B-491C-88D9-31D3AA5B4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586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ppen MIN FOTBOLL | Backatorp IF">
            <a:extLst>
              <a:ext uri="{FF2B5EF4-FFF2-40B4-BE49-F238E27FC236}">
                <a16:creationId xmlns:a16="http://schemas.microsoft.com/office/drawing/2014/main" id="{F44C8CDE-4759-4D4F-B2FC-46F9DDE42F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3" t="2421" r="21673" b="24004"/>
          <a:stretch/>
        </p:blipFill>
        <p:spPr bwMode="auto">
          <a:xfrm>
            <a:off x="22" y="0"/>
            <a:ext cx="2137322" cy="6858001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06BC03D2-85A5-43EF-805C-452D3D7A9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4460" y="329186"/>
            <a:ext cx="825516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7200" b="1" dirty="0">
                <a:latin typeface="Bahnschrift SemiBold Condensed" panose="020B0502040204020203" pitchFamily="34" charset="0"/>
              </a:rPr>
              <a:t>INGEN PUBLIK PÅ MATCHEN</a:t>
            </a:r>
          </a:p>
        </p:txBody>
      </p:sp>
      <p:sp>
        <p:nvSpPr>
          <p:cNvPr id="6" name="Underrubrik 3">
            <a:extLst>
              <a:ext uri="{FF2B5EF4-FFF2-40B4-BE49-F238E27FC236}">
                <a16:creationId xmlns:a16="http://schemas.microsoft.com/office/drawing/2014/main" id="{B92712E2-3492-48F4-A8F6-E15AF3D50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460" y="2497488"/>
            <a:ext cx="6894576" cy="376069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På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grund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av den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pågående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coronaepidemin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och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risken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för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smittspridning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spelas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den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här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matchen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utan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åskådare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Vi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ber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att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få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välkomna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dig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tillbaka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längre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fram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när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situationen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tillåter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publik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algn="l">
              <a:lnSpc>
                <a:spcPct val="100000"/>
              </a:lnSpc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Tack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för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visad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hänsyn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!</a:t>
            </a:r>
          </a:p>
          <a:p>
            <a:pPr algn="l">
              <a:lnSpc>
                <a:spcPct val="100000"/>
              </a:lnSpc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Bold Condensed" panose="020B0502040204020203" pitchFamily="34" charset="0"/>
              </a:rPr>
              <a:t>Norrbottens Fotbollförbund</a:t>
            </a:r>
          </a:p>
          <a:p>
            <a:pPr>
              <a:lnSpc>
                <a:spcPct val="100000"/>
              </a:lnSpc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E21A8DB-35BC-4A72-9C5F-84E462D55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360" y="5273076"/>
            <a:ext cx="1121891" cy="1309992"/>
          </a:xfrm>
          <a:prstGeom prst="rect">
            <a:avLst/>
          </a:prstGeom>
        </p:spPr>
      </p:pic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070F02CC-370C-4C81-9CA2-F43AE2E6DF98}"/>
              </a:ext>
            </a:extLst>
          </p:cNvPr>
          <p:cNvCxnSpPr/>
          <p:nvPr/>
        </p:nvCxnSpPr>
        <p:spPr>
          <a:xfrm>
            <a:off x="2653626" y="2110304"/>
            <a:ext cx="8136000" cy="0"/>
          </a:xfrm>
          <a:prstGeom prst="line">
            <a:avLst/>
          </a:prstGeom>
          <a:ln w="76200">
            <a:solidFill>
              <a:srgbClr val="FCE4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>
            <a:extLst>
              <a:ext uri="{FF2B5EF4-FFF2-40B4-BE49-F238E27FC236}">
                <a16:creationId xmlns:a16="http://schemas.microsoft.com/office/drawing/2014/main" id="{57C9A021-F8C2-49A2-8529-3AE6917C029F}"/>
              </a:ext>
            </a:extLst>
          </p:cNvPr>
          <p:cNvSpPr txBox="1"/>
          <p:nvPr/>
        </p:nvSpPr>
        <p:spPr>
          <a:xfrm>
            <a:off x="180270" y="1853696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SE MATCHEN PÅ:</a:t>
            </a:r>
          </a:p>
        </p:txBody>
      </p:sp>
    </p:spTree>
    <p:extLst>
      <p:ext uri="{BB962C8B-B14F-4D97-AF65-F5344CB8AC3E}">
        <p14:creationId xmlns:p14="http://schemas.microsoft.com/office/powerpoint/2010/main" val="248813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46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Bahnschrift SemiBold Condensed</vt:lpstr>
      <vt:lpstr>Calibri</vt:lpstr>
      <vt:lpstr>Calibri Light</vt:lpstr>
      <vt:lpstr>Office-tema</vt:lpstr>
      <vt:lpstr>INGEN PUBLIK PÅ MATCHEN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PUBLIK PÅ MATCHEN</dc:title>
  <dc:creator>Matilda Boudin</dc:creator>
  <cp:lastModifiedBy>Matilda Boudin</cp:lastModifiedBy>
  <cp:revision>2</cp:revision>
  <cp:lastPrinted>2020-05-04T08:05:00Z</cp:lastPrinted>
  <dcterms:created xsi:type="dcterms:W3CDTF">2020-05-04T08:02:01Z</dcterms:created>
  <dcterms:modified xsi:type="dcterms:W3CDTF">2020-05-04T08:34:09Z</dcterms:modified>
</cp:coreProperties>
</file>