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5" r:id="rId7"/>
    <p:sldId id="260" r:id="rId8"/>
    <p:sldId id="263" r:id="rId9"/>
    <p:sldId id="261" r:id="rId10"/>
    <p:sldId id="262" r:id="rId11"/>
    <p:sldId id="264" r:id="rId12"/>
    <p:sldId id="266" r:id="rId13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1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53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83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482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67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16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908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382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301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7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407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0E78E-3B16-4643-B94C-E767C2274B94}" type="datetimeFigureOut">
              <a:rPr lang="sv-SE" smtClean="0"/>
              <a:t>2020-05-04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91CF-60E0-4B8B-B978-FBE8BDAA8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35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Föräldramöte IBFF P-08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 smtClean="0"/>
              <a:t>2020-05-04</a:t>
            </a:r>
            <a:endParaRPr lang="sv-SE" dirty="0"/>
          </a:p>
        </p:txBody>
      </p:sp>
      <p:pic>
        <p:nvPicPr>
          <p:cNvPr id="1026" name="Picture 2" descr="http://www.ovanaker.se/images/200.2a38af82137958e2f672e1/1338259860671/fotbo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446937"/>
            <a:ext cx="3672408" cy="2497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3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Värdegrund/Uppförande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 smtClean="0"/>
              <a:t>Som förälder</a:t>
            </a:r>
            <a:endParaRPr lang="sv-SE" b="1" dirty="0"/>
          </a:p>
          <a:p>
            <a:r>
              <a:rPr lang="sv-SE" dirty="0"/>
              <a:t>Ska jag berömma och uppmuntra barnen i sin utövning </a:t>
            </a:r>
          </a:p>
          <a:p>
            <a:r>
              <a:rPr lang="sv-SE" dirty="0" smtClean="0"/>
              <a:t>Hanterar </a:t>
            </a:r>
            <a:r>
              <a:rPr lang="sv-SE" dirty="0"/>
              <a:t>jag mina känslor vid såväl med- som motgång </a:t>
            </a:r>
          </a:p>
          <a:p>
            <a:r>
              <a:rPr lang="sv-SE" dirty="0" smtClean="0"/>
              <a:t>Hjälpa </a:t>
            </a:r>
            <a:r>
              <a:rPr lang="sv-SE" dirty="0"/>
              <a:t>barnen att komma i tid till träningar och matcher </a:t>
            </a:r>
          </a:p>
          <a:p>
            <a:r>
              <a:rPr lang="sv-SE" dirty="0" smtClean="0"/>
              <a:t>Ska </a:t>
            </a:r>
            <a:r>
              <a:rPr lang="sv-SE" dirty="0"/>
              <a:t>jag lämna </a:t>
            </a:r>
            <a:r>
              <a:rPr lang="sv-SE" dirty="0" err="1"/>
              <a:t>ev</a:t>
            </a:r>
            <a:r>
              <a:rPr lang="sv-SE" dirty="0"/>
              <a:t> åsikter kring verkssamheten till ansvarig huvudtränare/lagledare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b="1" dirty="0" smtClean="0"/>
              <a:t>Fair </a:t>
            </a:r>
            <a:r>
              <a:rPr lang="sv-SE" b="1" dirty="0"/>
              <a:t>play </a:t>
            </a:r>
            <a:endParaRPr lang="sv-SE" dirty="0"/>
          </a:p>
          <a:p>
            <a:r>
              <a:rPr lang="sv-SE" dirty="0" smtClean="0"/>
              <a:t>Alla </a:t>
            </a:r>
            <a:r>
              <a:rPr lang="sv-SE" dirty="0"/>
              <a:t>barn får spela lika mycket och inga resultat räknas. </a:t>
            </a:r>
          </a:p>
          <a:p>
            <a:r>
              <a:rPr lang="sv-SE" dirty="0" smtClean="0"/>
              <a:t>Vi </a:t>
            </a:r>
            <a:r>
              <a:rPr lang="sv-SE" dirty="0"/>
              <a:t>hämmar inte barnens kreativitet genom att spela med fasta positioner </a:t>
            </a:r>
            <a:endParaRPr lang="sv-SE" dirty="0" smtClean="0"/>
          </a:p>
          <a:p>
            <a:r>
              <a:rPr lang="sv-SE" dirty="0" smtClean="0"/>
              <a:t>Rent spel!!</a:t>
            </a:r>
            <a:endParaRPr lang="sv-SE" dirty="0"/>
          </a:p>
          <a:p>
            <a:r>
              <a:rPr lang="sv-SE" dirty="0" smtClean="0"/>
              <a:t>Rent </a:t>
            </a:r>
            <a:r>
              <a:rPr lang="sv-SE" dirty="0"/>
              <a:t>snack – inga nedlåtande ord om vare sig lagkamrater, motståndare eller domare. Gäller både ledare, spelare, föräldrar och övrig publik.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5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Föräldragrupp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Lagkassa</a:t>
            </a:r>
          </a:p>
          <a:p>
            <a:r>
              <a:rPr lang="sv-SE" dirty="0" smtClean="0"/>
              <a:t>Boka domare till hemmamatcher</a:t>
            </a:r>
          </a:p>
          <a:p>
            <a:r>
              <a:rPr lang="sv-SE" dirty="0" smtClean="0"/>
              <a:t>Fixa fikalistor till hemmamatcher</a:t>
            </a:r>
          </a:p>
          <a:p>
            <a:pPr marL="0" indent="0">
              <a:buNone/>
            </a:pPr>
            <a:r>
              <a:rPr lang="sv-SE" i="1" dirty="0" smtClean="0"/>
              <a:t>Finns listor på kansliet</a:t>
            </a:r>
          </a:p>
          <a:p>
            <a:pPr marL="0" indent="0">
              <a:buNone/>
            </a:pPr>
            <a:endParaRPr lang="sv-SE" sz="1400" i="1" dirty="0" smtClean="0"/>
          </a:p>
          <a:p>
            <a:pPr marL="0" indent="0">
              <a:buNone/>
            </a:pPr>
            <a:r>
              <a:rPr lang="sv-SE" sz="1400" i="1" dirty="0" err="1" smtClean="0"/>
              <a:t>Förädragrupp</a:t>
            </a:r>
            <a:r>
              <a:rPr lang="sv-SE" sz="1400" i="1" dirty="0" smtClean="0"/>
              <a:t>:</a:t>
            </a:r>
            <a:endParaRPr lang="sv-SE" sz="1400" i="1" dirty="0"/>
          </a:p>
          <a:p>
            <a:pPr marL="0" indent="0">
              <a:buNone/>
            </a:pPr>
            <a:r>
              <a:rPr lang="sv-SE" sz="1400" i="1" dirty="0" smtClean="0"/>
              <a:t>Malte</a:t>
            </a:r>
            <a:endParaRPr lang="sv-SE" sz="1400" i="1" dirty="0" smtClean="0"/>
          </a:p>
          <a:p>
            <a:pPr marL="0" indent="0">
              <a:buNone/>
            </a:pPr>
            <a:r>
              <a:rPr lang="sv-SE" sz="1400" i="1" dirty="0" smtClean="0"/>
              <a:t>Melker</a:t>
            </a:r>
            <a:endParaRPr lang="sv-SE" sz="1400" i="1" dirty="0" smtClean="0"/>
          </a:p>
          <a:p>
            <a:pPr marL="0" indent="0">
              <a:buNone/>
            </a:pPr>
            <a:r>
              <a:rPr lang="sv-SE" sz="1400" i="1" dirty="0" smtClean="0"/>
              <a:t>Olle S</a:t>
            </a:r>
            <a:endParaRPr lang="sv-SE" sz="1400" i="1" dirty="0"/>
          </a:p>
        </p:txBody>
      </p:sp>
    </p:spTree>
    <p:extLst>
      <p:ext uri="{BB962C8B-B14F-4D97-AF65-F5344CB8AC3E}">
        <p14:creationId xmlns:p14="http://schemas.microsoft.com/office/powerpoint/2010/main" val="9460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Pite</a:t>
            </a:r>
            <a:r>
              <a:rPr lang="sv-SE" dirty="0" smtClean="0"/>
              <a:t> modellen. Finns på </a:t>
            </a:r>
            <a:r>
              <a:rPr lang="sv-SE" dirty="0" err="1" smtClean="0"/>
              <a:t>IBFFs</a:t>
            </a:r>
            <a:r>
              <a:rPr lang="sv-SE" dirty="0" smtClean="0"/>
              <a:t> laget sida</a:t>
            </a:r>
          </a:p>
          <a:p>
            <a:r>
              <a:rPr lang="sv-SE" dirty="0" smtClean="0"/>
              <a:t>Påminnelse!! Viktigt att betala avgiften då försäkring ingår</a:t>
            </a:r>
          </a:p>
          <a:p>
            <a:r>
              <a:rPr lang="sv-SE" dirty="0" smtClean="0"/>
              <a:t>Papper för registrering av spelare</a:t>
            </a:r>
          </a:p>
          <a:p>
            <a:r>
              <a:rPr lang="sv-SE" dirty="0" smtClean="0"/>
              <a:t>Tonen på träningarna </a:t>
            </a:r>
            <a:r>
              <a:rPr lang="sv-SE" sz="1400" dirty="0" smtClean="0"/>
              <a:t>(Iakttagelser från 2019)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9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Ledare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b="1" dirty="0" smtClean="0"/>
          </a:p>
          <a:p>
            <a:r>
              <a:rPr lang="sv-SE" dirty="0" smtClean="0"/>
              <a:t>Stefan Lundström</a:t>
            </a:r>
          </a:p>
          <a:p>
            <a:r>
              <a:rPr lang="sv-SE" dirty="0" smtClean="0"/>
              <a:t>David Vikberg</a:t>
            </a:r>
          </a:p>
          <a:p>
            <a:r>
              <a:rPr lang="sv-SE" dirty="0"/>
              <a:t>Gustav Lindberg</a:t>
            </a:r>
          </a:p>
          <a:p>
            <a:pPr marL="0" indent="0">
              <a:buNone/>
            </a:pP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SE" dirty="0" smtClean="0"/>
              <a:t>Stefan: 070-5798180</a:t>
            </a:r>
          </a:p>
          <a:p>
            <a:pPr marL="0" indent="0">
              <a:buNone/>
            </a:pPr>
            <a:r>
              <a:rPr lang="sv-SE" dirty="0" smtClean="0"/>
              <a:t>David: 076-7765732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Gustav: </a:t>
            </a:r>
            <a:r>
              <a:rPr lang="sv-SE" dirty="0"/>
              <a:t>070-640 99 69</a:t>
            </a:r>
          </a:p>
        </p:txBody>
      </p:sp>
    </p:spTree>
    <p:extLst>
      <p:ext uri="{BB962C8B-B14F-4D97-AF65-F5344CB8AC3E}">
        <p14:creationId xmlns:p14="http://schemas.microsoft.com/office/powerpoint/2010/main" val="317005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Summering 2019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Andra året på 7 manna</a:t>
            </a:r>
          </a:p>
          <a:p>
            <a:pPr lvl="2"/>
            <a:r>
              <a:rPr lang="sv-SE" dirty="0" smtClean="0"/>
              <a:t>Bra med bemanning för matcher</a:t>
            </a:r>
          </a:p>
          <a:p>
            <a:pPr lvl="2"/>
            <a:r>
              <a:rPr lang="sv-SE" dirty="0" smtClean="0"/>
              <a:t>Aningen få för träning med matchspel på 7 manna</a:t>
            </a:r>
          </a:p>
          <a:p>
            <a:pPr lvl="2"/>
            <a:r>
              <a:rPr lang="sv-SE" dirty="0" smtClean="0"/>
              <a:t>Påbörjat ett framtida samarbete med Öjebyn</a:t>
            </a:r>
          </a:p>
          <a:p>
            <a:pPr lvl="3"/>
            <a:r>
              <a:rPr lang="sv-SE" dirty="0" smtClean="0"/>
              <a:t>Tränar samma tider för att möjliggöra att träna ihop, tyvärr lite </a:t>
            </a:r>
            <a:r>
              <a:rPr lang="sv-SE" dirty="0" err="1" smtClean="0"/>
              <a:t>corona</a:t>
            </a:r>
            <a:r>
              <a:rPr lang="sv-SE" dirty="0" smtClean="0"/>
              <a:t> beroende</a:t>
            </a:r>
          </a:p>
          <a:p>
            <a:pPr lvl="2"/>
            <a:r>
              <a:rPr lang="sv-SE" dirty="0" smtClean="0"/>
              <a:t>Bra karaktär i laget på matcher</a:t>
            </a:r>
          </a:p>
          <a:p>
            <a:pPr lvl="2"/>
            <a:r>
              <a:rPr lang="sv-SE" dirty="0" smtClean="0"/>
              <a:t>Övernattning på klubbhuset gick otroligt bra</a:t>
            </a:r>
          </a:p>
          <a:p>
            <a:pPr lvl="2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42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2020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Träningarna på gräs kommer att hållas i Svensbyn då planerna tillåter</a:t>
            </a:r>
          </a:p>
          <a:p>
            <a:pPr lvl="2"/>
            <a:r>
              <a:rPr lang="sv-SE" dirty="0" smtClean="0"/>
              <a:t>Träning på 7-manna plan</a:t>
            </a:r>
          </a:p>
          <a:p>
            <a:pPr lvl="2"/>
            <a:r>
              <a:rPr lang="sv-SE" dirty="0" smtClean="0"/>
              <a:t>Bättre med västar och bollar</a:t>
            </a:r>
          </a:p>
          <a:p>
            <a:pPr lvl="2"/>
            <a:r>
              <a:rPr lang="sv-SE" dirty="0" smtClean="0"/>
              <a:t>Slipper missförstånd med olika planer</a:t>
            </a:r>
          </a:p>
          <a:p>
            <a:pPr lvl="2"/>
            <a:endParaRPr lang="sv-SE" dirty="0"/>
          </a:p>
          <a:p>
            <a:pPr lvl="2"/>
            <a:r>
              <a:rPr lang="sv-SE" dirty="0" smtClean="0"/>
              <a:t>Nej tack från -07 och ÖIF att inleda träningen tillsammans</a:t>
            </a:r>
          </a:p>
          <a:p>
            <a:pPr lvl="2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841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Kommunikationsväg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Laget.se </a:t>
            </a:r>
            <a:r>
              <a:rPr lang="sv-SE" dirty="0"/>
              <a:t>– </a:t>
            </a:r>
            <a:r>
              <a:rPr lang="sv-SE" dirty="0" smtClean="0"/>
              <a:t>IBFF- P08</a:t>
            </a:r>
          </a:p>
          <a:p>
            <a:r>
              <a:rPr lang="sv-SE" dirty="0" smtClean="0"/>
              <a:t>Här </a:t>
            </a:r>
            <a:r>
              <a:rPr lang="sv-SE" dirty="0"/>
              <a:t>läggs </a:t>
            </a:r>
            <a:r>
              <a:rPr lang="sv-SE" dirty="0" smtClean="0"/>
              <a:t>all info ut </a:t>
            </a:r>
            <a:endParaRPr lang="sv-SE" dirty="0"/>
          </a:p>
          <a:p>
            <a:r>
              <a:rPr lang="sv-SE" dirty="0" smtClean="0"/>
              <a:t>Vid </a:t>
            </a:r>
            <a:r>
              <a:rPr lang="sv-SE" dirty="0"/>
              <a:t>ändringar av träningstider meddelas det på laget.se </a:t>
            </a:r>
          </a:p>
          <a:p>
            <a:r>
              <a:rPr lang="sv-SE" dirty="0" smtClean="0"/>
              <a:t>Frånvaro </a:t>
            </a:r>
            <a:r>
              <a:rPr lang="sv-SE" dirty="0"/>
              <a:t>från träning meddelas i gästboken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856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Seriespel</a:t>
            </a:r>
            <a:r>
              <a:rPr lang="sv-SE" dirty="0" smtClean="0">
                <a:solidFill>
                  <a:srgbClr val="FF0000"/>
                </a:solidFill>
              </a:rPr>
              <a:t> (Blir av)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Seriespel på 7-manna plan</a:t>
            </a:r>
          </a:p>
          <a:p>
            <a:r>
              <a:rPr lang="sv-SE" dirty="0" smtClean="0"/>
              <a:t>Anmält 1 lag</a:t>
            </a:r>
          </a:p>
          <a:p>
            <a:r>
              <a:rPr lang="sv-SE" dirty="0" smtClean="0"/>
              <a:t>Fick info från fotbollsförbundet förra veckan</a:t>
            </a:r>
          </a:p>
          <a:p>
            <a:r>
              <a:rPr lang="sv-SE" dirty="0" smtClean="0"/>
              <a:t>Möter prel. Öjebyn, Storfors, Piteå, </a:t>
            </a:r>
            <a:r>
              <a:rPr lang="sv-SE" dirty="0" smtClean="0"/>
              <a:t>Rosvik, Norrfjärden</a:t>
            </a:r>
            <a:r>
              <a:rPr lang="sv-SE" dirty="0" smtClean="0"/>
              <a:t>, Södra United och Älvsbyn</a:t>
            </a:r>
          </a:p>
          <a:p>
            <a:r>
              <a:rPr lang="sv-SE" dirty="0" smtClean="0"/>
              <a:t>Intensivt arbete denna vecka med att boka hemma och bortamatcher, startar </a:t>
            </a:r>
            <a:r>
              <a:rPr lang="sv-SE" dirty="0" err="1" smtClean="0"/>
              <a:t>prel</a:t>
            </a:r>
            <a:r>
              <a:rPr lang="sv-SE" dirty="0" smtClean="0"/>
              <a:t> 26/5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713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Träningar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400" dirty="0" smtClean="0"/>
              <a:t>•Träningsstart. 1 gång i veckan under vintern, planerar för 2 gånger i veckan i slutet av april inomhus.</a:t>
            </a:r>
            <a:r>
              <a:rPr lang="sv-SE" sz="2400" dirty="0" smtClean="0">
                <a:solidFill>
                  <a:srgbClr val="0070C0"/>
                </a:solidFill>
              </a:rPr>
              <a:t> Undersöker möjlighet att träna i fotbollshallen</a:t>
            </a:r>
            <a:endParaRPr lang="sv-SE" sz="2400" dirty="0"/>
          </a:p>
          <a:p>
            <a:pPr marL="0" indent="0">
              <a:buNone/>
            </a:pPr>
            <a:r>
              <a:rPr lang="sv-SE" sz="2400" dirty="0" smtClean="0"/>
              <a:t>•När vädret tillåter så tränar vi i Svensbyn, meddelas senare. </a:t>
            </a:r>
            <a:r>
              <a:rPr lang="sv-SE" sz="2400" dirty="0" err="1" smtClean="0"/>
              <a:t>Prel</a:t>
            </a:r>
            <a:r>
              <a:rPr lang="sv-SE" sz="2400" dirty="0" smtClean="0"/>
              <a:t> måndag och torsdag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•</a:t>
            </a:r>
            <a:r>
              <a:rPr lang="sv-SE" sz="2400" b="1" dirty="0"/>
              <a:t>OBS</a:t>
            </a:r>
            <a:r>
              <a:rPr lang="sv-SE" sz="2400" dirty="0"/>
              <a:t>! anmäl frånvaro från träning på laget.se </a:t>
            </a:r>
          </a:p>
          <a:p>
            <a:pPr marL="0" indent="0">
              <a:buNone/>
            </a:pPr>
            <a:r>
              <a:rPr lang="sv-SE" sz="2400" dirty="0"/>
              <a:t>•Samling </a:t>
            </a:r>
            <a:r>
              <a:rPr lang="sv-SE" sz="2400" dirty="0" smtClean="0"/>
              <a:t>10 </a:t>
            </a:r>
            <a:r>
              <a:rPr lang="sv-SE" sz="2400" dirty="0"/>
              <a:t>minuter före. </a:t>
            </a:r>
            <a:r>
              <a:rPr lang="sv-SE" sz="2400" b="1" dirty="0" smtClean="0"/>
              <a:t>Föräldrarnas ansvar!!</a:t>
            </a:r>
            <a:endParaRPr lang="sv-SE" sz="2400" b="1" dirty="0"/>
          </a:p>
          <a:p>
            <a:pPr lvl="2"/>
            <a:r>
              <a:rPr lang="sv-SE" dirty="0" err="1" smtClean="0"/>
              <a:t>Ev</a:t>
            </a:r>
            <a:r>
              <a:rPr lang="sv-SE" dirty="0" smtClean="0"/>
              <a:t> </a:t>
            </a:r>
            <a:r>
              <a:rPr lang="sv-SE" dirty="0"/>
              <a:t>info </a:t>
            </a:r>
          </a:p>
          <a:p>
            <a:pPr lvl="2"/>
            <a:r>
              <a:rPr lang="sv-SE" dirty="0" smtClean="0"/>
              <a:t>Tröjor </a:t>
            </a:r>
            <a:endParaRPr lang="sv-SE" dirty="0"/>
          </a:p>
          <a:p>
            <a:pPr lvl="2"/>
            <a:r>
              <a:rPr lang="sv-SE" dirty="0" smtClean="0"/>
              <a:t>Vara </a:t>
            </a:r>
            <a:r>
              <a:rPr lang="sv-SE" dirty="0"/>
              <a:t>tillsammans </a:t>
            </a:r>
          </a:p>
          <a:p>
            <a:r>
              <a:rPr lang="sv-SE" sz="2400" dirty="0" smtClean="0"/>
              <a:t>Märkt vattenflaska med barnens namn</a:t>
            </a:r>
          </a:p>
          <a:p>
            <a:r>
              <a:rPr lang="sv-SE" sz="2400" dirty="0" smtClean="0"/>
              <a:t>Benskydd</a:t>
            </a:r>
          </a:p>
          <a:p>
            <a:endParaRPr lang="sv-SE" sz="2400" dirty="0"/>
          </a:p>
          <a:p>
            <a:r>
              <a:rPr lang="sv-SE" sz="2400" dirty="0" smtClean="0"/>
              <a:t>Nytt för i år, lättare </a:t>
            </a:r>
            <a:r>
              <a:rPr lang="sv-SE" sz="2400" dirty="0" err="1" smtClean="0"/>
              <a:t>fys</a:t>
            </a:r>
            <a:r>
              <a:rPr lang="sv-SE" sz="2400" dirty="0" smtClean="0"/>
              <a:t> med fokus på knäkontroll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42882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Cuper –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Examenscup</a:t>
            </a:r>
            <a:r>
              <a:rPr lang="sv-SE" dirty="0" smtClean="0"/>
              <a:t> (6:e juni) </a:t>
            </a:r>
            <a:r>
              <a:rPr lang="sv-SE" dirty="0" smtClean="0">
                <a:solidFill>
                  <a:srgbClr val="FF0000"/>
                </a:solidFill>
              </a:rPr>
              <a:t>Inställd</a:t>
            </a:r>
          </a:p>
          <a:p>
            <a:r>
              <a:rPr lang="sv-SE" dirty="0" smtClean="0"/>
              <a:t>PSG (26/6 – 28/6) </a:t>
            </a:r>
            <a:r>
              <a:rPr lang="sv-SE" dirty="0" smtClean="0">
                <a:solidFill>
                  <a:srgbClr val="FF0000"/>
                </a:solidFill>
              </a:rPr>
              <a:t>Inställd</a:t>
            </a:r>
          </a:p>
          <a:p>
            <a:r>
              <a:rPr lang="sv-SE" dirty="0" smtClean="0"/>
              <a:t>BD </a:t>
            </a:r>
            <a:r>
              <a:rPr lang="sv-SE" dirty="0" err="1" smtClean="0"/>
              <a:t>Open</a:t>
            </a:r>
            <a:r>
              <a:rPr lang="sv-SE" dirty="0" smtClean="0"/>
              <a:t>(7-9/8.) </a:t>
            </a:r>
            <a:r>
              <a:rPr lang="sv-SE" dirty="0" smtClean="0">
                <a:solidFill>
                  <a:srgbClr val="FF0000"/>
                </a:solidFill>
              </a:rPr>
              <a:t>Ej inställd ännu</a:t>
            </a:r>
            <a:endParaRPr lang="sv-SE" dirty="0" smtClean="0"/>
          </a:p>
          <a:p>
            <a:pPr marL="0" indent="0">
              <a:buNone/>
            </a:pP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14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Värdegrund/Uppförande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 smtClean="0"/>
              <a:t>Som ledare</a:t>
            </a:r>
          </a:p>
          <a:p>
            <a:r>
              <a:rPr lang="sv-SE" dirty="0" smtClean="0"/>
              <a:t>Agerar </a:t>
            </a:r>
            <a:r>
              <a:rPr lang="sv-SE" dirty="0"/>
              <a:t>jag som en god förebild för barn/vuxna </a:t>
            </a:r>
          </a:p>
          <a:p>
            <a:r>
              <a:rPr lang="sv-SE" dirty="0" smtClean="0"/>
              <a:t>Använder </a:t>
            </a:r>
            <a:r>
              <a:rPr lang="sv-SE" dirty="0"/>
              <a:t>jag ett vårdat språk </a:t>
            </a:r>
          </a:p>
          <a:p>
            <a:r>
              <a:rPr lang="sv-SE" dirty="0" smtClean="0"/>
              <a:t>Hanterar </a:t>
            </a:r>
            <a:r>
              <a:rPr lang="sv-SE" dirty="0"/>
              <a:t>jag mina känslor vid såväl med- som motgång </a:t>
            </a:r>
          </a:p>
          <a:p>
            <a:r>
              <a:rPr lang="sv-SE" dirty="0" smtClean="0"/>
              <a:t>Uppmuntrar </a:t>
            </a:r>
            <a:r>
              <a:rPr lang="sv-SE" dirty="0"/>
              <a:t>jag och berömmer mina spelare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 smtClean="0"/>
              <a:t>Som spelare</a:t>
            </a:r>
            <a:endParaRPr lang="sv-SE" b="1" dirty="0"/>
          </a:p>
          <a:p>
            <a:r>
              <a:rPr lang="sv-SE" dirty="0"/>
              <a:t>Ansvarar jag för ett vårdat språk </a:t>
            </a:r>
          </a:p>
          <a:p>
            <a:r>
              <a:rPr lang="sv-SE" dirty="0" smtClean="0"/>
              <a:t>Hanterar </a:t>
            </a:r>
            <a:r>
              <a:rPr lang="sv-SE" dirty="0"/>
              <a:t>jag mina känslor vid såväl med- som motgång </a:t>
            </a:r>
          </a:p>
          <a:p>
            <a:r>
              <a:rPr lang="sv-SE" dirty="0" smtClean="0"/>
              <a:t>Ska </a:t>
            </a:r>
            <a:r>
              <a:rPr lang="sv-SE" dirty="0"/>
              <a:t>jag med ett bra uppförande vara en förbild för andra/yngre </a:t>
            </a:r>
          </a:p>
          <a:p>
            <a:r>
              <a:rPr lang="sv-SE" dirty="0" smtClean="0"/>
              <a:t>Ansvarar </a:t>
            </a:r>
            <a:r>
              <a:rPr lang="sv-SE" dirty="0"/>
              <a:t>jag för </a:t>
            </a:r>
            <a:r>
              <a:rPr lang="sv-SE" dirty="0" smtClean="0"/>
              <a:t>mina </a:t>
            </a:r>
            <a:r>
              <a:rPr lang="sv-SE" dirty="0"/>
              <a:t>egna och andras saker.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26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506</Words>
  <Application>Microsoft Office PowerPoint</Application>
  <PresentationFormat>Bildspel på skärmen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Office-tema</vt:lpstr>
      <vt:lpstr>Föräldramöte IBFF P-08</vt:lpstr>
      <vt:lpstr>Ledare</vt:lpstr>
      <vt:lpstr>Summering 2019</vt:lpstr>
      <vt:lpstr>Säsongen 2020</vt:lpstr>
      <vt:lpstr>Kommunikationsväg</vt:lpstr>
      <vt:lpstr>Seriespel (Blir av)</vt:lpstr>
      <vt:lpstr>Träningar</vt:lpstr>
      <vt:lpstr>Cuper –</vt:lpstr>
      <vt:lpstr>Värdegrund/Uppförande</vt:lpstr>
      <vt:lpstr>Värdegrund/Uppförande</vt:lpstr>
      <vt:lpstr>Föräldragrupp</vt:lpstr>
      <vt:lpstr>Övrigt</vt:lpstr>
    </vt:vector>
  </TitlesOfParts>
  <Company>SCA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Lundström Stefan</dc:creator>
  <cp:lastModifiedBy>Stefan Lundström</cp:lastModifiedBy>
  <cp:revision>28</cp:revision>
  <cp:lastPrinted>2020-05-04T13:37:03Z</cp:lastPrinted>
  <dcterms:created xsi:type="dcterms:W3CDTF">2016-04-24T21:02:19Z</dcterms:created>
  <dcterms:modified xsi:type="dcterms:W3CDTF">2020-05-04T13:37:11Z</dcterms:modified>
</cp:coreProperties>
</file>