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19"/>
  </p:notesMasterIdLst>
  <p:sldIdLst>
    <p:sldId id="256" r:id="rId2"/>
    <p:sldId id="276" r:id="rId3"/>
    <p:sldId id="277" r:id="rId4"/>
    <p:sldId id="257" r:id="rId5"/>
    <p:sldId id="278" r:id="rId6"/>
    <p:sldId id="279" r:id="rId7"/>
    <p:sldId id="280" r:id="rId8"/>
    <p:sldId id="274" r:id="rId9"/>
    <p:sldId id="264" r:id="rId10"/>
    <p:sldId id="258" r:id="rId11"/>
    <p:sldId id="259" r:id="rId12"/>
    <p:sldId id="260" r:id="rId13"/>
    <p:sldId id="275" r:id="rId14"/>
    <p:sldId id="272" r:id="rId15"/>
    <p:sldId id="273" r:id="rId16"/>
    <p:sldId id="261" r:id="rId17"/>
    <p:sldId id="26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Oskar Wallin" userId="60f5fc71-02c5-475f-bbf0-fd21fe428caf" providerId="ADAL" clId="{447206DE-A4D1-46DC-B7A9-2E25C419F9C2}"/>
    <pc:docChg chg="custSel addSld delSld modSld">
      <pc:chgData name="Karl-Oskar Wallin" userId="60f5fc71-02c5-475f-bbf0-fd21fe428caf" providerId="ADAL" clId="{447206DE-A4D1-46DC-B7A9-2E25C419F9C2}" dt="2024-02-27T13:50:17.879" v="3193" actId="20577"/>
      <pc:docMkLst>
        <pc:docMk/>
      </pc:docMkLst>
      <pc:sldChg chg="add">
        <pc:chgData name="Karl-Oskar Wallin" userId="60f5fc71-02c5-475f-bbf0-fd21fe428caf" providerId="ADAL" clId="{447206DE-A4D1-46DC-B7A9-2E25C419F9C2}" dt="2024-02-20T19:58:29.269" v="2970"/>
        <pc:sldMkLst>
          <pc:docMk/>
          <pc:sldMk cId="3022337956" sldId="257"/>
        </pc:sldMkLst>
      </pc:sldChg>
      <pc:sldChg chg="modSp mod">
        <pc:chgData name="Karl-Oskar Wallin" userId="60f5fc71-02c5-475f-bbf0-fd21fe428caf" providerId="ADAL" clId="{447206DE-A4D1-46DC-B7A9-2E25C419F9C2}" dt="2024-02-20T20:03:55.853" v="3096" actId="20577"/>
        <pc:sldMkLst>
          <pc:docMk/>
          <pc:sldMk cId="2523303109" sldId="258"/>
        </pc:sldMkLst>
        <pc:spChg chg="mod">
          <ac:chgData name="Karl-Oskar Wallin" userId="60f5fc71-02c5-475f-bbf0-fd21fe428caf" providerId="ADAL" clId="{447206DE-A4D1-46DC-B7A9-2E25C419F9C2}" dt="2024-02-20T20:03:55.853" v="3096" actId="20577"/>
          <ac:spMkLst>
            <pc:docMk/>
            <pc:sldMk cId="2523303109" sldId="258"/>
            <ac:spMk id="3" creationId="{0A3D5DDF-0DF3-41A1-8ADA-9574B345B17B}"/>
          </ac:spMkLst>
        </pc:spChg>
      </pc:sldChg>
      <pc:sldChg chg="modSp mod">
        <pc:chgData name="Karl-Oskar Wallin" userId="60f5fc71-02c5-475f-bbf0-fd21fe428caf" providerId="ADAL" clId="{447206DE-A4D1-46DC-B7A9-2E25C419F9C2}" dt="2024-02-13T21:49:10.478" v="1641" actId="20577"/>
        <pc:sldMkLst>
          <pc:docMk/>
          <pc:sldMk cId="2653937254" sldId="259"/>
        </pc:sldMkLst>
        <pc:spChg chg="mod">
          <ac:chgData name="Karl-Oskar Wallin" userId="60f5fc71-02c5-475f-bbf0-fd21fe428caf" providerId="ADAL" clId="{447206DE-A4D1-46DC-B7A9-2E25C419F9C2}" dt="2024-02-13T21:21:57.238" v="14" actId="20577"/>
          <ac:spMkLst>
            <pc:docMk/>
            <pc:sldMk cId="2653937254" sldId="259"/>
            <ac:spMk id="2" creationId="{CDD622FC-2D51-43EC-8A6B-5A6E3CE8FF18}"/>
          </ac:spMkLst>
        </pc:spChg>
        <pc:spChg chg="mod">
          <ac:chgData name="Karl-Oskar Wallin" userId="60f5fc71-02c5-475f-bbf0-fd21fe428caf" providerId="ADAL" clId="{447206DE-A4D1-46DC-B7A9-2E25C419F9C2}" dt="2024-02-13T21:49:10.478" v="1641" actId="20577"/>
          <ac:spMkLst>
            <pc:docMk/>
            <pc:sldMk cId="2653937254" sldId="259"/>
            <ac:spMk id="3" creationId="{7C81015A-9A2C-431D-9F4D-8A8BA2A51C92}"/>
          </ac:spMkLst>
        </pc:spChg>
      </pc:sldChg>
      <pc:sldChg chg="modSp mod">
        <pc:chgData name="Karl-Oskar Wallin" userId="60f5fc71-02c5-475f-bbf0-fd21fe428caf" providerId="ADAL" clId="{447206DE-A4D1-46DC-B7A9-2E25C419F9C2}" dt="2024-02-13T22:08:17.692" v="2959" actId="6549"/>
        <pc:sldMkLst>
          <pc:docMk/>
          <pc:sldMk cId="3699644180" sldId="260"/>
        </pc:sldMkLst>
        <pc:spChg chg="mod">
          <ac:chgData name="Karl-Oskar Wallin" userId="60f5fc71-02c5-475f-bbf0-fd21fe428caf" providerId="ADAL" clId="{447206DE-A4D1-46DC-B7A9-2E25C419F9C2}" dt="2024-02-13T22:08:17.692" v="2959" actId="6549"/>
          <ac:spMkLst>
            <pc:docMk/>
            <pc:sldMk cId="3699644180" sldId="260"/>
            <ac:spMk id="3" creationId="{96067FEC-3A00-4E25-A8E8-1190D07F4117}"/>
          </ac:spMkLst>
        </pc:spChg>
      </pc:sldChg>
      <pc:sldChg chg="modSp mod">
        <pc:chgData name="Karl-Oskar Wallin" userId="60f5fc71-02c5-475f-bbf0-fd21fe428caf" providerId="ADAL" clId="{447206DE-A4D1-46DC-B7A9-2E25C419F9C2}" dt="2024-02-13T21:45:00.792" v="1538" actId="20577"/>
        <pc:sldMkLst>
          <pc:docMk/>
          <pc:sldMk cId="2877086660" sldId="261"/>
        </pc:sldMkLst>
        <pc:spChg chg="mod">
          <ac:chgData name="Karl-Oskar Wallin" userId="60f5fc71-02c5-475f-bbf0-fd21fe428caf" providerId="ADAL" clId="{447206DE-A4D1-46DC-B7A9-2E25C419F9C2}" dt="2024-02-13T21:45:00.792" v="1538" actId="20577"/>
          <ac:spMkLst>
            <pc:docMk/>
            <pc:sldMk cId="2877086660" sldId="261"/>
            <ac:spMk id="3" creationId="{6E4852A6-CEBF-4DC1-914F-41F85DA73F2C}"/>
          </ac:spMkLst>
        </pc:spChg>
      </pc:sldChg>
      <pc:sldChg chg="modSp mod">
        <pc:chgData name="Karl-Oskar Wallin" userId="60f5fc71-02c5-475f-bbf0-fd21fe428caf" providerId="ADAL" clId="{447206DE-A4D1-46DC-B7A9-2E25C419F9C2}" dt="2024-02-20T20:08:22.542" v="3181" actId="20577"/>
        <pc:sldMkLst>
          <pc:docMk/>
          <pc:sldMk cId="3285586781" sldId="262"/>
        </pc:sldMkLst>
        <pc:spChg chg="mod">
          <ac:chgData name="Karl-Oskar Wallin" userId="60f5fc71-02c5-475f-bbf0-fd21fe428caf" providerId="ADAL" clId="{447206DE-A4D1-46DC-B7A9-2E25C419F9C2}" dt="2024-02-13T21:28:32.698" v="355" actId="20577"/>
          <ac:spMkLst>
            <pc:docMk/>
            <pc:sldMk cId="3285586781" sldId="262"/>
            <ac:spMk id="2" creationId="{7BBFFA61-3B58-4BF5-8E97-14D26E095B50}"/>
          </ac:spMkLst>
        </pc:spChg>
        <pc:spChg chg="mod">
          <ac:chgData name="Karl-Oskar Wallin" userId="60f5fc71-02c5-475f-bbf0-fd21fe428caf" providerId="ADAL" clId="{447206DE-A4D1-46DC-B7A9-2E25C419F9C2}" dt="2024-02-20T20:08:22.542" v="3181" actId="20577"/>
          <ac:spMkLst>
            <pc:docMk/>
            <pc:sldMk cId="3285586781" sldId="262"/>
            <ac:spMk id="3" creationId="{35AC4F7C-5B9C-4A00-BE54-0F41EB84D580}"/>
          </ac:spMkLst>
        </pc:spChg>
      </pc:sldChg>
      <pc:sldChg chg="modSp mod">
        <pc:chgData name="Karl-Oskar Wallin" userId="60f5fc71-02c5-475f-bbf0-fd21fe428caf" providerId="ADAL" clId="{447206DE-A4D1-46DC-B7A9-2E25C419F9C2}" dt="2024-02-20T20:01:17.098" v="3044" actId="20577"/>
        <pc:sldMkLst>
          <pc:docMk/>
          <pc:sldMk cId="2557189346" sldId="264"/>
        </pc:sldMkLst>
        <pc:spChg chg="mod">
          <ac:chgData name="Karl-Oskar Wallin" userId="60f5fc71-02c5-475f-bbf0-fd21fe428caf" providerId="ADAL" clId="{447206DE-A4D1-46DC-B7A9-2E25C419F9C2}" dt="2024-02-20T20:01:17.098" v="3044" actId="20577"/>
          <ac:spMkLst>
            <pc:docMk/>
            <pc:sldMk cId="2557189346" sldId="264"/>
            <ac:spMk id="3" creationId="{B7853313-AB3C-4102-B4AB-A72B78F45C9D}"/>
          </ac:spMkLst>
        </pc:spChg>
      </pc:sldChg>
      <pc:sldChg chg="del">
        <pc:chgData name="Karl-Oskar Wallin" userId="60f5fc71-02c5-475f-bbf0-fd21fe428caf" providerId="ADAL" clId="{447206DE-A4D1-46DC-B7A9-2E25C419F9C2}" dt="2024-02-20T19:56:03.146" v="2960" actId="47"/>
        <pc:sldMkLst>
          <pc:docMk/>
          <pc:sldMk cId="2755818776" sldId="266"/>
        </pc:sldMkLst>
      </pc:sldChg>
      <pc:sldChg chg="del">
        <pc:chgData name="Karl-Oskar Wallin" userId="60f5fc71-02c5-475f-bbf0-fd21fe428caf" providerId="ADAL" clId="{447206DE-A4D1-46DC-B7A9-2E25C419F9C2}" dt="2024-02-20T19:56:09.514" v="2961" actId="47"/>
        <pc:sldMkLst>
          <pc:docMk/>
          <pc:sldMk cId="2495769700" sldId="267"/>
        </pc:sldMkLst>
      </pc:sldChg>
      <pc:sldChg chg="del">
        <pc:chgData name="Karl-Oskar Wallin" userId="60f5fc71-02c5-475f-bbf0-fd21fe428caf" providerId="ADAL" clId="{447206DE-A4D1-46DC-B7A9-2E25C419F9C2}" dt="2024-02-20T19:56:13.550" v="2962" actId="47"/>
        <pc:sldMkLst>
          <pc:docMk/>
          <pc:sldMk cId="3022337956" sldId="268"/>
        </pc:sldMkLst>
      </pc:sldChg>
      <pc:sldChg chg="del">
        <pc:chgData name="Karl-Oskar Wallin" userId="60f5fc71-02c5-475f-bbf0-fd21fe428caf" providerId="ADAL" clId="{447206DE-A4D1-46DC-B7A9-2E25C419F9C2}" dt="2024-02-20T19:56:18.895" v="2963" actId="47"/>
        <pc:sldMkLst>
          <pc:docMk/>
          <pc:sldMk cId="3237765531" sldId="269"/>
        </pc:sldMkLst>
      </pc:sldChg>
      <pc:sldChg chg="del">
        <pc:chgData name="Karl-Oskar Wallin" userId="60f5fc71-02c5-475f-bbf0-fd21fe428caf" providerId="ADAL" clId="{447206DE-A4D1-46DC-B7A9-2E25C419F9C2}" dt="2024-02-20T19:56:20.081" v="2964" actId="47"/>
        <pc:sldMkLst>
          <pc:docMk/>
          <pc:sldMk cId="954564949" sldId="270"/>
        </pc:sldMkLst>
      </pc:sldChg>
      <pc:sldChg chg="del">
        <pc:chgData name="Karl-Oskar Wallin" userId="60f5fc71-02c5-475f-bbf0-fd21fe428caf" providerId="ADAL" clId="{447206DE-A4D1-46DC-B7A9-2E25C419F9C2}" dt="2024-02-20T19:56:22.328" v="2965" actId="47"/>
        <pc:sldMkLst>
          <pc:docMk/>
          <pc:sldMk cId="1016013777" sldId="271"/>
        </pc:sldMkLst>
      </pc:sldChg>
      <pc:sldChg chg="modSp mod">
        <pc:chgData name="Karl-Oskar Wallin" userId="60f5fc71-02c5-475f-bbf0-fd21fe428caf" providerId="ADAL" clId="{447206DE-A4D1-46DC-B7A9-2E25C419F9C2}" dt="2024-02-20T20:06:57.084" v="3176" actId="20577"/>
        <pc:sldMkLst>
          <pc:docMk/>
          <pc:sldMk cId="3588866865" sldId="273"/>
        </pc:sldMkLst>
        <pc:spChg chg="mod">
          <ac:chgData name="Karl-Oskar Wallin" userId="60f5fc71-02c5-475f-bbf0-fd21fe428caf" providerId="ADAL" clId="{447206DE-A4D1-46DC-B7A9-2E25C419F9C2}" dt="2024-02-20T20:06:57.084" v="3176" actId="20577"/>
          <ac:spMkLst>
            <pc:docMk/>
            <pc:sldMk cId="3588866865" sldId="273"/>
            <ac:spMk id="3" creationId="{72B2A71B-1B5C-B204-AB26-FB4FE2CCEB6D}"/>
          </ac:spMkLst>
        </pc:spChg>
      </pc:sldChg>
      <pc:sldChg chg="modSp mod">
        <pc:chgData name="Karl-Oskar Wallin" userId="60f5fc71-02c5-475f-bbf0-fd21fe428caf" providerId="ADAL" clId="{447206DE-A4D1-46DC-B7A9-2E25C419F9C2}" dt="2024-02-13T22:02:23.650" v="2583" actId="20577"/>
        <pc:sldMkLst>
          <pc:docMk/>
          <pc:sldMk cId="292905419" sldId="274"/>
        </pc:sldMkLst>
        <pc:spChg chg="mod">
          <ac:chgData name="Karl-Oskar Wallin" userId="60f5fc71-02c5-475f-bbf0-fd21fe428caf" providerId="ADAL" clId="{447206DE-A4D1-46DC-B7A9-2E25C419F9C2}" dt="2024-02-13T21:39:02.029" v="1271" actId="20577"/>
          <ac:spMkLst>
            <pc:docMk/>
            <pc:sldMk cId="292905419" sldId="274"/>
            <ac:spMk id="2" creationId="{A7773819-D47D-BD04-3DCE-295D7853894A}"/>
          </ac:spMkLst>
        </pc:spChg>
        <pc:spChg chg="mod">
          <ac:chgData name="Karl-Oskar Wallin" userId="60f5fc71-02c5-475f-bbf0-fd21fe428caf" providerId="ADAL" clId="{447206DE-A4D1-46DC-B7A9-2E25C419F9C2}" dt="2024-02-13T22:02:23.650" v="2583" actId="20577"/>
          <ac:spMkLst>
            <pc:docMk/>
            <pc:sldMk cId="292905419" sldId="274"/>
            <ac:spMk id="3" creationId="{39252051-3A87-B290-7782-3AFCA0F30404}"/>
          </ac:spMkLst>
        </pc:spChg>
      </pc:sldChg>
      <pc:sldChg chg="modSp new mod">
        <pc:chgData name="Karl-Oskar Wallin" userId="60f5fc71-02c5-475f-bbf0-fd21fe428caf" providerId="ADAL" clId="{447206DE-A4D1-46DC-B7A9-2E25C419F9C2}" dt="2024-02-27T13:49:31.552" v="3189" actId="20577"/>
        <pc:sldMkLst>
          <pc:docMk/>
          <pc:sldMk cId="2210011465" sldId="275"/>
        </pc:sldMkLst>
        <pc:spChg chg="mod">
          <ac:chgData name="Karl-Oskar Wallin" userId="60f5fc71-02c5-475f-bbf0-fd21fe428caf" providerId="ADAL" clId="{447206DE-A4D1-46DC-B7A9-2E25C419F9C2}" dt="2024-02-13T21:40:04.739" v="1293" actId="20577"/>
          <ac:spMkLst>
            <pc:docMk/>
            <pc:sldMk cId="2210011465" sldId="275"/>
            <ac:spMk id="2" creationId="{102124DA-C855-14D3-D9EE-6E6EDD49BB86}"/>
          </ac:spMkLst>
        </pc:spChg>
        <pc:spChg chg="mod">
          <ac:chgData name="Karl-Oskar Wallin" userId="60f5fc71-02c5-475f-bbf0-fd21fe428caf" providerId="ADAL" clId="{447206DE-A4D1-46DC-B7A9-2E25C419F9C2}" dt="2024-02-27T13:49:31.552" v="3189" actId="20577"/>
          <ac:spMkLst>
            <pc:docMk/>
            <pc:sldMk cId="2210011465" sldId="275"/>
            <ac:spMk id="3" creationId="{B13176D5-21DA-8D57-A6A5-52A16A7A8912}"/>
          </ac:spMkLst>
        </pc:spChg>
      </pc:sldChg>
      <pc:sldChg chg="add">
        <pc:chgData name="Karl-Oskar Wallin" userId="60f5fc71-02c5-475f-bbf0-fd21fe428caf" providerId="ADAL" clId="{447206DE-A4D1-46DC-B7A9-2E25C419F9C2}" dt="2024-02-20T19:58:29.269" v="2970"/>
        <pc:sldMkLst>
          <pc:docMk/>
          <pc:sldMk cId="2495769700" sldId="276"/>
        </pc:sldMkLst>
      </pc:sldChg>
      <pc:sldChg chg="delSp modSp add mod setBg delDesignElem">
        <pc:chgData name="Karl-Oskar Wallin" userId="60f5fc71-02c5-475f-bbf0-fd21fe428caf" providerId="ADAL" clId="{447206DE-A4D1-46DC-B7A9-2E25C419F9C2}" dt="2024-02-27T13:50:17.879" v="3193" actId="20577"/>
        <pc:sldMkLst>
          <pc:docMk/>
          <pc:sldMk cId="2755818776" sldId="277"/>
        </pc:sldMkLst>
        <pc:spChg chg="mod">
          <ac:chgData name="Karl-Oskar Wallin" userId="60f5fc71-02c5-475f-bbf0-fd21fe428caf" providerId="ADAL" clId="{447206DE-A4D1-46DC-B7A9-2E25C419F9C2}" dt="2024-02-20T19:59:04.873" v="2972" actId="207"/>
          <ac:spMkLst>
            <pc:docMk/>
            <pc:sldMk cId="2755818776" sldId="277"/>
            <ac:spMk id="2" creationId="{B590A03C-A796-B1B3-2D3B-327365EEF4A2}"/>
          </ac:spMkLst>
        </pc:spChg>
        <pc:spChg chg="mod">
          <ac:chgData name="Karl-Oskar Wallin" userId="60f5fc71-02c5-475f-bbf0-fd21fe428caf" providerId="ADAL" clId="{447206DE-A4D1-46DC-B7A9-2E25C419F9C2}" dt="2024-02-27T13:50:17.879" v="3193" actId="20577"/>
          <ac:spMkLst>
            <pc:docMk/>
            <pc:sldMk cId="2755818776" sldId="277"/>
            <ac:spMk id="4" creationId="{D782906E-5279-30DD-821A-CC9A1137A59D}"/>
          </ac:spMkLst>
        </pc:spChg>
        <pc:spChg chg="del">
          <ac:chgData name="Karl-Oskar Wallin" userId="60f5fc71-02c5-475f-bbf0-fd21fe428caf" providerId="ADAL" clId="{447206DE-A4D1-46DC-B7A9-2E25C419F9C2}" dt="2024-02-20T19:58:29.269" v="2970"/>
          <ac:spMkLst>
            <pc:docMk/>
            <pc:sldMk cId="2755818776" sldId="277"/>
            <ac:spMk id="9" creationId="{3A3C2D7E-3F2E-404E-9B30-CB12DC972D50}"/>
          </ac:spMkLst>
        </pc:spChg>
        <pc:spChg chg="del">
          <ac:chgData name="Karl-Oskar Wallin" userId="60f5fc71-02c5-475f-bbf0-fd21fe428caf" providerId="ADAL" clId="{447206DE-A4D1-46DC-B7A9-2E25C419F9C2}" dt="2024-02-20T19:58:29.269" v="2970"/>
          <ac:spMkLst>
            <pc:docMk/>
            <pc:sldMk cId="2755818776" sldId="277"/>
            <ac:spMk id="11" creationId="{F1F7FD00-BF97-4325-B7C2-E451F20840A7}"/>
          </ac:spMkLst>
        </pc:spChg>
        <pc:spChg chg="del">
          <ac:chgData name="Karl-Oskar Wallin" userId="60f5fc71-02c5-475f-bbf0-fd21fe428caf" providerId="ADAL" clId="{447206DE-A4D1-46DC-B7A9-2E25C419F9C2}" dt="2024-02-20T19:58:29.269" v="2970"/>
          <ac:spMkLst>
            <pc:docMk/>
            <pc:sldMk cId="2755818776" sldId="277"/>
            <ac:spMk id="13" creationId="{179B5294-DA4E-4926-B14A-DD6E07A12F67}"/>
          </ac:spMkLst>
        </pc:spChg>
      </pc:sldChg>
      <pc:sldChg chg="delSp modSp add mod setBg delDesignElem">
        <pc:chgData name="Karl-Oskar Wallin" userId="60f5fc71-02c5-475f-bbf0-fd21fe428caf" providerId="ADAL" clId="{447206DE-A4D1-46DC-B7A9-2E25C419F9C2}" dt="2024-02-20T19:58:58.281" v="2971" actId="207"/>
        <pc:sldMkLst>
          <pc:docMk/>
          <pc:sldMk cId="3237765531" sldId="278"/>
        </pc:sldMkLst>
        <pc:spChg chg="mod">
          <ac:chgData name="Karl-Oskar Wallin" userId="60f5fc71-02c5-475f-bbf0-fd21fe428caf" providerId="ADAL" clId="{447206DE-A4D1-46DC-B7A9-2E25C419F9C2}" dt="2024-02-20T19:58:58.281" v="2971" actId="207"/>
          <ac:spMkLst>
            <pc:docMk/>
            <pc:sldMk cId="3237765531" sldId="278"/>
            <ac:spMk id="2" creationId="{B590A03C-A796-B1B3-2D3B-327365EEF4A2}"/>
          </ac:spMkLst>
        </pc:spChg>
        <pc:spChg chg="del">
          <ac:chgData name="Karl-Oskar Wallin" userId="60f5fc71-02c5-475f-bbf0-fd21fe428caf" providerId="ADAL" clId="{447206DE-A4D1-46DC-B7A9-2E25C419F9C2}" dt="2024-02-20T19:58:29.269" v="2970"/>
          <ac:spMkLst>
            <pc:docMk/>
            <pc:sldMk cId="3237765531" sldId="278"/>
            <ac:spMk id="9" creationId="{3A3C2D7E-3F2E-404E-9B30-CB12DC972D50}"/>
          </ac:spMkLst>
        </pc:spChg>
        <pc:spChg chg="del">
          <ac:chgData name="Karl-Oskar Wallin" userId="60f5fc71-02c5-475f-bbf0-fd21fe428caf" providerId="ADAL" clId="{447206DE-A4D1-46DC-B7A9-2E25C419F9C2}" dt="2024-02-20T19:58:29.269" v="2970"/>
          <ac:spMkLst>
            <pc:docMk/>
            <pc:sldMk cId="3237765531" sldId="278"/>
            <ac:spMk id="11" creationId="{F1F7FD00-BF97-4325-B7C2-E451F20840A7}"/>
          </ac:spMkLst>
        </pc:spChg>
        <pc:spChg chg="del">
          <ac:chgData name="Karl-Oskar Wallin" userId="60f5fc71-02c5-475f-bbf0-fd21fe428caf" providerId="ADAL" clId="{447206DE-A4D1-46DC-B7A9-2E25C419F9C2}" dt="2024-02-20T19:58:29.269" v="2970"/>
          <ac:spMkLst>
            <pc:docMk/>
            <pc:sldMk cId="3237765531" sldId="278"/>
            <ac:spMk id="13" creationId="{179B5294-DA4E-4926-B14A-DD6E07A12F67}"/>
          </ac:spMkLst>
        </pc:spChg>
      </pc:sldChg>
      <pc:sldChg chg="delSp modSp add mod setBg delDesignElem">
        <pc:chgData name="Karl-Oskar Wallin" userId="60f5fc71-02c5-475f-bbf0-fd21fe428caf" providerId="ADAL" clId="{447206DE-A4D1-46DC-B7A9-2E25C419F9C2}" dt="2024-02-20T20:00:11.043" v="2976" actId="1035"/>
        <pc:sldMkLst>
          <pc:docMk/>
          <pc:sldMk cId="954564949" sldId="279"/>
        </pc:sldMkLst>
        <pc:spChg chg="mod">
          <ac:chgData name="Karl-Oskar Wallin" userId="60f5fc71-02c5-475f-bbf0-fd21fe428caf" providerId="ADAL" clId="{447206DE-A4D1-46DC-B7A9-2E25C419F9C2}" dt="2024-02-20T19:59:57.961" v="2974" actId="207"/>
          <ac:spMkLst>
            <pc:docMk/>
            <pc:sldMk cId="954564949" sldId="279"/>
            <ac:spMk id="2" creationId="{467F41CE-0676-4BE8-3D1C-E0F6601367B7}"/>
          </ac:spMkLst>
        </pc:spChg>
        <pc:spChg chg="del">
          <ac:chgData name="Karl-Oskar Wallin" userId="60f5fc71-02c5-475f-bbf0-fd21fe428caf" providerId="ADAL" clId="{447206DE-A4D1-46DC-B7A9-2E25C419F9C2}" dt="2024-02-20T19:58:29.269" v="2970"/>
          <ac:spMkLst>
            <pc:docMk/>
            <pc:sldMk cId="954564949" sldId="279"/>
            <ac:spMk id="27" creationId="{2B258D2B-6AC3-4B3A-A87C-FD7E6517826E}"/>
          </ac:spMkLst>
        </pc:spChg>
        <pc:spChg chg="del">
          <ac:chgData name="Karl-Oskar Wallin" userId="60f5fc71-02c5-475f-bbf0-fd21fe428caf" providerId="ADAL" clId="{447206DE-A4D1-46DC-B7A9-2E25C419F9C2}" dt="2024-02-20T19:58:29.269" v="2970"/>
          <ac:spMkLst>
            <pc:docMk/>
            <pc:sldMk cId="954564949" sldId="279"/>
            <ac:spMk id="29" creationId="{8D55DD8B-9BF9-4B91-A22D-2D3F2AEFF189}"/>
          </ac:spMkLst>
        </pc:spChg>
        <pc:picChg chg="mod">
          <ac:chgData name="Karl-Oskar Wallin" userId="60f5fc71-02c5-475f-bbf0-fd21fe428caf" providerId="ADAL" clId="{447206DE-A4D1-46DC-B7A9-2E25C419F9C2}" dt="2024-02-20T20:00:11.043" v="2976" actId="1035"/>
          <ac:picMkLst>
            <pc:docMk/>
            <pc:sldMk cId="954564949" sldId="279"/>
            <ac:picMk id="8" creationId="{1B52BBA7-B7B9-F6F9-2613-688AE93E0EA4}"/>
          </ac:picMkLst>
        </pc:picChg>
      </pc:sldChg>
      <pc:sldChg chg="delSp add setBg delDesignElem">
        <pc:chgData name="Karl-Oskar Wallin" userId="60f5fc71-02c5-475f-bbf0-fd21fe428caf" providerId="ADAL" clId="{447206DE-A4D1-46DC-B7A9-2E25C419F9C2}" dt="2024-02-20T19:58:29.269" v="2970"/>
        <pc:sldMkLst>
          <pc:docMk/>
          <pc:sldMk cId="1016013777" sldId="280"/>
        </pc:sldMkLst>
        <pc:spChg chg="del">
          <ac:chgData name="Karl-Oskar Wallin" userId="60f5fc71-02c5-475f-bbf0-fd21fe428caf" providerId="ADAL" clId="{447206DE-A4D1-46DC-B7A9-2E25C419F9C2}" dt="2024-02-20T19:58:29.269" v="2970"/>
          <ac:spMkLst>
            <pc:docMk/>
            <pc:sldMk cId="1016013777" sldId="280"/>
            <ac:spMk id="29" creationId="{F966DD2F-FBF5-41CE-A3F4-565352D95DC3}"/>
          </ac:spMkLst>
        </pc:spChg>
        <pc:spChg chg="del">
          <ac:chgData name="Karl-Oskar Wallin" userId="60f5fc71-02c5-475f-bbf0-fd21fe428caf" providerId="ADAL" clId="{447206DE-A4D1-46DC-B7A9-2E25C419F9C2}" dt="2024-02-20T19:58:29.269" v="2970"/>
          <ac:spMkLst>
            <pc:docMk/>
            <pc:sldMk cId="1016013777" sldId="280"/>
            <ac:spMk id="30" creationId="{F46FCE2B-F2D2-466E-B0AA-8E341DB4981E}"/>
          </ac:spMkLst>
        </pc:spChg>
        <pc:spChg chg="del">
          <ac:chgData name="Karl-Oskar Wallin" userId="60f5fc71-02c5-475f-bbf0-fd21fe428caf" providerId="ADAL" clId="{447206DE-A4D1-46DC-B7A9-2E25C419F9C2}" dt="2024-02-20T19:58:29.269" v="2970"/>
          <ac:spMkLst>
            <pc:docMk/>
            <pc:sldMk cId="1016013777" sldId="280"/>
            <ac:spMk id="31" creationId="{2BD31C98-199A-4722-A1A5-4393A43E740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1AC457-8337-4425-9EE7-77687315A4ED}" type="doc">
      <dgm:prSet loTypeId="urn:microsoft.com/office/officeart/2005/8/layout/vProcess5" loCatId="process" qsTypeId="urn:microsoft.com/office/officeart/2005/8/quickstyle/simple4" qsCatId="simple" csTypeId="urn:microsoft.com/office/officeart/2005/8/colors/colorful2" csCatId="colorful" phldr="1"/>
      <dgm:spPr/>
      <dgm:t>
        <a:bodyPr/>
        <a:lstStyle/>
        <a:p>
          <a:endParaRPr lang="en-US"/>
        </a:p>
      </dgm:t>
    </dgm:pt>
    <dgm:pt modelId="{FC9ABBE8-87BF-4F44-A96C-1D8782CDB535}">
      <dgm:prSet/>
      <dgm:spPr/>
      <dgm:t>
        <a:bodyPr/>
        <a:lstStyle/>
        <a:p>
          <a:pPr>
            <a:lnSpc>
              <a:spcPct val="100000"/>
            </a:lnSpc>
            <a:defRPr cap="all"/>
          </a:pPr>
          <a:r>
            <a:rPr lang="en-US" dirty="0"/>
            <a:t>Vi </a:t>
          </a:r>
          <a:r>
            <a:rPr lang="en-US" dirty="0" err="1"/>
            <a:t>Fattar</a:t>
          </a:r>
          <a:r>
            <a:rPr lang="en-US" dirty="0"/>
            <a:t> </a:t>
          </a:r>
          <a:r>
            <a:rPr lang="en-US" dirty="0" err="1"/>
            <a:t>ett</a:t>
          </a:r>
          <a:r>
            <a:rPr lang="en-US" dirty="0"/>
            <a:t> </a:t>
          </a:r>
          <a:r>
            <a:rPr lang="en-US" dirty="0" err="1"/>
            <a:t>gemensamt</a:t>
          </a:r>
          <a:r>
            <a:rPr lang="en-US" dirty="0"/>
            <a:t> </a:t>
          </a:r>
          <a:r>
            <a:rPr lang="en-US" dirty="0" err="1"/>
            <a:t>beslut</a:t>
          </a:r>
          <a:r>
            <a:rPr lang="en-US" dirty="0"/>
            <a:t> om </a:t>
          </a:r>
          <a:r>
            <a:rPr lang="en-US" dirty="0" err="1"/>
            <a:t>hur</a:t>
          </a:r>
          <a:r>
            <a:rPr lang="en-US" dirty="0"/>
            <a:t> vi ska </a:t>
          </a:r>
          <a:r>
            <a:rPr lang="en-US" dirty="0" err="1"/>
            <a:t>samla</a:t>
          </a:r>
          <a:r>
            <a:rPr lang="en-US" dirty="0"/>
            <a:t> in </a:t>
          </a:r>
          <a:r>
            <a:rPr lang="en-US" dirty="0" err="1"/>
            <a:t>pengar</a:t>
          </a:r>
          <a:r>
            <a:rPr lang="en-US" dirty="0"/>
            <a:t> under </a:t>
          </a:r>
          <a:r>
            <a:rPr lang="en-US" dirty="0" err="1"/>
            <a:t>säsongen</a:t>
          </a:r>
          <a:endParaRPr lang="en-US" dirty="0"/>
        </a:p>
      </dgm:t>
    </dgm:pt>
    <dgm:pt modelId="{1B66B936-D721-409D-A2EF-EB15E22BAA82}" type="parTrans" cxnId="{71221473-3B4E-49AF-9270-AB620BC9703A}">
      <dgm:prSet/>
      <dgm:spPr/>
      <dgm:t>
        <a:bodyPr/>
        <a:lstStyle/>
        <a:p>
          <a:endParaRPr lang="en-US"/>
        </a:p>
      </dgm:t>
    </dgm:pt>
    <dgm:pt modelId="{C28E344A-7471-4068-A369-62297E283F40}" type="sibTrans" cxnId="{71221473-3B4E-49AF-9270-AB620BC9703A}">
      <dgm:prSet/>
      <dgm:spPr/>
      <dgm:t>
        <a:bodyPr/>
        <a:lstStyle/>
        <a:p>
          <a:endParaRPr lang="en-US"/>
        </a:p>
      </dgm:t>
    </dgm:pt>
    <dgm:pt modelId="{0599CB23-7286-4023-BB73-507E17F43249}">
      <dgm:prSet/>
      <dgm:spPr/>
      <dgm:t>
        <a:bodyPr/>
        <a:lstStyle/>
        <a:p>
          <a:pPr>
            <a:lnSpc>
              <a:spcPct val="100000"/>
            </a:lnSpc>
            <a:defRPr cap="all"/>
          </a:pPr>
          <a:r>
            <a:rPr lang="en-US"/>
            <a:t>Vi gör detta tillsammans!</a:t>
          </a:r>
        </a:p>
      </dgm:t>
    </dgm:pt>
    <dgm:pt modelId="{13A8C6F2-DFB7-4849-959D-332DDFED0EAF}" type="parTrans" cxnId="{EA5D2575-CA27-4E65-8F9E-8816E061F042}">
      <dgm:prSet/>
      <dgm:spPr/>
      <dgm:t>
        <a:bodyPr/>
        <a:lstStyle/>
        <a:p>
          <a:endParaRPr lang="en-US"/>
        </a:p>
      </dgm:t>
    </dgm:pt>
    <dgm:pt modelId="{6B1C4152-A9A6-46CC-930A-D4C4A8EB86D2}" type="sibTrans" cxnId="{EA5D2575-CA27-4E65-8F9E-8816E061F042}">
      <dgm:prSet/>
      <dgm:spPr/>
      <dgm:t>
        <a:bodyPr/>
        <a:lstStyle/>
        <a:p>
          <a:endParaRPr lang="en-US"/>
        </a:p>
      </dgm:t>
    </dgm:pt>
    <dgm:pt modelId="{CBA4C436-979C-4EF7-933F-6DC49B6AAAEF}" type="pres">
      <dgm:prSet presAssocID="{161AC457-8337-4425-9EE7-77687315A4ED}" presName="outerComposite" presStyleCnt="0">
        <dgm:presLayoutVars>
          <dgm:chMax val="5"/>
          <dgm:dir/>
          <dgm:resizeHandles val="exact"/>
        </dgm:presLayoutVars>
      </dgm:prSet>
      <dgm:spPr/>
    </dgm:pt>
    <dgm:pt modelId="{B0489562-E7BE-40CA-99E6-9E31FF99E73A}" type="pres">
      <dgm:prSet presAssocID="{161AC457-8337-4425-9EE7-77687315A4ED}" presName="dummyMaxCanvas" presStyleCnt="0">
        <dgm:presLayoutVars/>
      </dgm:prSet>
      <dgm:spPr/>
    </dgm:pt>
    <dgm:pt modelId="{D487ABE9-554F-4448-8DA8-FAFC0CF240C8}" type="pres">
      <dgm:prSet presAssocID="{161AC457-8337-4425-9EE7-77687315A4ED}" presName="TwoNodes_1" presStyleLbl="node1" presStyleIdx="0" presStyleCnt="2">
        <dgm:presLayoutVars>
          <dgm:bulletEnabled val="1"/>
        </dgm:presLayoutVars>
      </dgm:prSet>
      <dgm:spPr/>
    </dgm:pt>
    <dgm:pt modelId="{6A63977A-092B-4C4C-9C0F-BDD7441657C5}" type="pres">
      <dgm:prSet presAssocID="{161AC457-8337-4425-9EE7-77687315A4ED}" presName="TwoNodes_2" presStyleLbl="node1" presStyleIdx="1" presStyleCnt="2">
        <dgm:presLayoutVars>
          <dgm:bulletEnabled val="1"/>
        </dgm:presLayoutVars>
      </dgm:prSet>
      <dgm:spPr/>
    </dgm:pt>
    <dgm:pt modelId="{9575FC42-D5D3-462B-995A-3272B07B129D}" type="pres">
      <dgm:prSet presAssocID="{161AC457-8337-4425-9EE7-77687315A4ED}" presName="TwoConn_1-2" presStyleLbl="fgAccFollowNode1" presStyleIdx="0" presStyleCnt="1">
        <dgm:presLayoutVars>
          <dgm:bulletEnabled val="1"/>
        </dgm:presLayoutVars>
      </dgm:prSet>
      <dgm:spPr/>
    </dgm:pt>
    <dgm:pt modelId="{FDFF5715-683E-4EBF-BE89-8828165FEC9F}" type="pres">
      <dgm:prSet presAssocID="{161AC457-8337-4425-9EE7-77687315A4ED}" presName="TwoNodes_1_text" presStyleLbl="node1" presStyleIdx="1" presStyleCnt="2">
        <dgm:presLayoutVars>
          <dgm:bulletEnabled val="1"/>
        </dgm:presLayoutVars>
      </dgm:prSet>
      <dgm:spPr/>
    </dgm:pt>
    <dgm:pt modelId="{753831A5-565E-4D2F-A3B9-33C83617994D}" type="pres">
      <dgm:prSet presAssocID="{161AC457-8337-4425-9EE7-77687315A4ED}" presName="TwoNodes_2_text" presStyleLbl="node1" presStyleIdx="1" presStyleCnt="2">
        <dgm:presLayoutVars>
          <dgm:bulletEnabled val="1"/>
        </dgm:presLayoutVars>
      </dgm:prSet>
      <dgm:spPr/>
    </dgm:pt>
  </dgm:ptLst>
  <dgm:cxnLst>
    <dgm:cxn modelId="{51AD9F38-6DDC-4962-93F6-30C6A1BBE012}" type="presOf" srcId="{C28E344A-7471-4068-A369-62297E283F40}" destId="{9575FC42-D5D3-462B-995A-3272B07B129D}" srcOrd="0" destOrd="0" presId="urn:microsoft.com/office/officeart/2005/8/layout/vProcess5"/>
    <dgm:cxn modelId="{C8351E62-7D72-4675-9342-799B82CD02C4}" type="presOf" srcId="{0599CB23-7286-4023-BB73-507E17F43249}" destId="{753831A5-565E-4D2F-A3B9-33C83617994D}" srcOrd="1" destOrd="0" presId="urn:microsoft.com/office/officeart/2005/8/layout/vProcess5"/>
    <dgm:cxn modelId="{FEF13A6C-FFDC-41E3-8761-E9E25AF19350}" type="presOf" srcId="{FC9ABBE8-87BF-4F44-A96C-1D8782CDB535}" destId="{D487ABE9-554F-4448-8DA8-FAFC0CF240C8}" srcOrd="0" destOrd="0" presId="urn:microsoft.com/office/officeart/2005/8/layout/vProcess5"/>
    <dgm:cxn modelId="{71221473-3B4E-49AF-9270-AB620BC9703A}" srcId="{161AC457-8337-4425-9EE7-77687315A4ED}" destId="{FC9ABBE8-87BF-4F44-A96C-1D8782CDB535}" srcOrd="0" destOrd="0" parTransId="{1B66B936-D721-409D-A2EF-EB15E22BAA82}" sibTransId="{C28E344A-7471-4068-A369-62297E283F40}"/>
    <dgm:cxn modelId="{EA5D2575-CA27-4E65-8F9E-8816E061F042}" srcId="{161AC457-8337-4425-9EE7-77687315A4ED}" destId="{0599CB23-7286-4023-BB73-507E17F43249}" srcOrd="1" destOrd="0" parTransId="{13A8C6F2-DFB7-4849-959D-332DDFED0EAF}" sibTransId="{6B1C4152-A9A6-46CC-930A-D4C4A8EB86D2}"/>
    <dgm:cxn modelId="{DDCC6C58-D59F-4B66-A4E9-084638E2E2A2}" type="presOf" srcId="{161AC457-8337-4425-9EE7-77687315A4ED}" destId="{CBA4C436-979C-4EF7-933F-6DC49B6AAAEF}" srcOrd="0" destOrd="0" presId="urn:microsoft.com/office/officeart/2005/8/layout/vProcess5"/>
    <dgm:cxn modelId="{C888D19E-5BF1-4664-B22B-ACA00FFD2D3F}" type="presOf" srcId="{FC9ABBE8-87BF-4F44-A96C-1D8782CDB535}" destId="{FDFF5715-683E-4EBF-BE89-8828165FEC9F}" srcOrd="1" destOrd="0" presId="urn:microsoft.com/office/officeart/2005/8/layout/vProcess5"/>
    <dgm:cxn modelId="{A370ADC5-822A-4309-9573-17DBA43B7005}" type="presOf" srcId="{0599CB23-7286-4023-BB73-507E17F43249}" destId="{6A63977A-092B-4C4C-9C0F-BDD7441657C5}" srcOrd="0" destOrd="0" presId="urn:microsoft.com/office/officeart/2005/8/layout/vProcess5"/>
    <dgm:cxn modelId="{8698E6FD-84CF-4130-951A-DA540EB4BF8E}" type="presParOf" srcId="{CBA4C436-979C-4EF7-933F-6DC49B6AAAEF}" destId="{B0489562-E7BE-40CA-99E6-9E31FF99E73A}" srcOrd="0" destOrd="0" presId="urn:microsoft.com/office/officeart/2005/8/layout/vProcess5"/>
    <dgm:cxn modelId="{F2786C4C-E894-44EE-81AF-07C11CB20BD2}" type="presParOf" srcId="{CBA4C436-979C-4EF7-933F-6DC49B6AAAEF}" destId="{D487ABE9-554F-4448-8DA8-FAFC0CF240C8}" srcOrd="1" destOrd="0" presId="urn:microsoft.com/office/officeart/2005/8/layout/vProcess5"/>
    <dgm:cxn modelId="{D65D903D-3009-4073-B377-D9B0CD692878}" type="presParOf" srcId="{CBA4C436-979C-4EF7-933F-6DC49B6AAAEF}" destId="{6A63977A-092B-4C4C-9C0F-BDD7441657C5}" srcOrd="2" destOrd="0" presId="urn:microsoft.com/office/officeart/2005/8/layout/vProcess5"/>
    <dgm:cxn modelId="{E8D8DD8A-335F-42E6-A7AA-692DFD3542B3}" type="presParOf" srcId="{CBA4C436-979C-4EF7-933F-6DC49B6AAAEF}" destId="{9575FC42-D5D3-462B-995A-3272B07B129D}" srcOrd="3" destOrd="0" presId="urn:microsoft.com/office/officeart/2005/8/layout/vProcess5"/>
    <dgm:cxn modelId="{6F97B27E-5F98-44D8-BAB1-4AD9D7C6CFB8}" type="presParOf" srcId="{CBA4C436-979C-4EF7-933F-6DC49B6AAAEF}" destId="{FDFF5715-683E-4EBF-BE89-8828165FEC9F}" srcOrd="4" destOrd="0" presId="urn:microsoft.com/office/officeart/2005/8/layout/vProcess5"/>
    <dgm:cxn modelId="{000A04C3-259E-49D8-975A-C34FD5AEE89C}" type="presParOf" srcId="{CBA4C436-979C-4EF7-933F-6DC49B6AAAEF}" destId="{753831A5-565E-4D2F-A3B9-33C83617994D}"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7ABE9-554F-4448-8DA8-FAFC0CF240C8}">
      <dsp:nvSpPr>
        <dsp:cNvPr id="0" name=""/>
        <dsp:cNvSpPr/>
      </dsp:nvSpPr>
      <dsp:spPr>
        <a:xfrm>
          <a:off x="0" y="0"/>
          <a:ext cx="7639293" cy="1644273"/>
        </a:xfrm>
        <a:prstGeom prst="roundRect">
          <a:avLst>
            <a:gd name="adj" fmla="val 1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defRPr cap="all"/>
          </a:pPr>
          <a:r>
            <a:rPr lang="en-US" sz="2800" kern="1200" dirty="0"/>
            <a:t>Vi </a:t>
          </a:r>
          <a:r>
            <a:rPr lang="en-US" sz="2800" kern="1200" dirty="0" err="1"/>
            <a:t>Fattar</a:t>
          </a:r>
          <a:r>
            <a:rPr lang="en-US" sz="2800" kern="1200" dirty="0"/>
            <a:t> </a:t>
          </a:r>
          <a:r>
            <a:rPr lang="en-US" sz="2800" kern="1200" dirty="0" err="1"/>
            <a:t>ett</a:t>
          </a:r>
          <a:r>
            <a:rPr lang="en-US" sz="2800" kern="1200" dirty="0"/>
            <a:t> </a:t>
          </a:r>
          <a:r>
            <a:rPr lang="en-US" sz="2800" kern="1200" dirty="0" err="1"/>
            <a:t>gemensamt</a:t>
          </a:r>
          <a:r>
            <a:rPr lang="en-US" sz="2800" kern="1200" dirty="0"/>
            <a:t> </a:t>
          </a:r>
          <a:r>
            <a:rPr lang="en-US" sz="2800" kern="1200" dirty="0" err="1"/>
            <a:t>beslut</a:t>
          </a:r>
          <a:r>
            <a:rPr lang="en-US" sz="2800" kern="1200" dirty="0"/>
            <a:t> om </a:t>
          </a:r>
          <a:r>
            <a:rPr lang="en-US" sz="2800" kern="1200" dirty="0" err="1"/>
            <a:t>hur</a:t>
          </a:r>
          <a:r>
            <a:rPr lang="en-US" sz="2800" kern="1200" dirty="0"/>
            <a:t> vi ska </a:t>
          </a:r>
          <a:r>
            <a:rPr lang="en-US" sz="2800" kern="1200" dirty="0" err="1"/>
            <a:t>samla</a:t>
          </a:r>
          <a:r>
            <a:rPr lang="en-US" sz="2800" kern="1200" dirty="0"/>
            <a:t> in </a:t>
          </a:r>
          <a:r>
            <a:rPr lang="en-US" sz="2800" kern="1200" dirty="0" err="1"/>
            <a:t>pengar</a:t>
          </a:r>
          <a:r>
            <a:rPr lang="en-US" sz="2800" kern="1200" dirty="0"/>
            <a:t> under </a:t>
          </a:r>
          <a:r>
            <a:rPr lang="en-US" sz="2800" kern="1200" dirty="0" err="1"/>
            <a:t>säsongen</a:t>
          </a:r>
          <a:endParaRPr lang="en-US" sz="2800" kern="1200" dirty="0"/>
        </a:p>
      </dsp:txBody>
      <dsp:txXfrm>
        <a:off x="48159" y="48159"/>
        <a:ext cx="5939808" cy="1547955"/>
      </dsp:txXfrm>
    </dsp:sp>
    <dsp:sp modelId="{6A63977A-092B-4C4C-9C0F-BDD7441657C5}">
      <dsp:nvSpPr>
        <dsp:cNvPr id="0" name=""/>
        <dsp:cNvSpPr/>
      </dsp:nvSpPr>
      <dsp:spPr>
        <a:xfrm>
          <a:off x="1348110" y="2009667"/>
          <a:ext cx="7639293" cy="1644273"/>
        </a:xfrm>
        <a:prstGeom prst="roundRect">
          <a:avLst>
            <a:gd name="adj" fmla="val 10000"/>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defRPr cap="all"/>
          </a:pPr>
          <a:r>
            <a:rPr lang="en-US" sz="2800" kern="1200"/>
            <a:t>Vi gör detta tillsammans!</a:t>
          </a:r>
        </a:p>
      </dsp:txBody>
      <dsp:txXfrm>
        <a:off x="1396269" y="2057826"/>
        <a:ext cx="5126087" cy="1547955"/>
      </dsp:txXfrm>
    </dsp:sp>
    <dsp:sp modelId="{9575FC42-D5D3-462B-995A-3272B07B129D}">
      <dsp:nvSpPr>
        <dsp:cNvPr id="0" name=""/>
        <dsp:cNvSpPr/>
      </dsp:nvSpPr>
      <dsp:spPr>
        <a:xfrm>
          <a:off x="6570515" y="1292581"/>
          <a:ext cx="1068777" cy="1068777"/>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810990" y="1292581"/>
        <a:ext cx="587827" cy="80425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C5CD61-304E-4B31-A404-6769FC013F21}" type="datetimeFigureOut">
              <a:rPr lang="sv-SE" smtClean="0"/>
              <a:t>2024-02-27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521FD-ADFB-433A-B5F7-7F0F0660CAC3}" type="slidenum">
              <a:rPr lang="sv-SE" smtClean="0"/>
              <a:t>‹#›</a:t>
            </a:fld>
            <a:endParaRPr lang="sv-SE"/>
          </a:p>
        </p:txBody>
      </p:sp>
    </p:spTree>
    <p:extLst>
      <p:ext uri="{BB962C8B-B14F-4D97-AF65-F5344CB8AC3E}">
        <p14:creationId xmlns:p14="http://schemas.microsoft.com/office/powerpoint/2010/main" val="245115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u="sng" dirty="0"/>
              <a:t>Inga försäljningar –</a:t>
            </a:r>
          </a:p>
          <a:p>
            <a:r>
              <a:rPr lang="sv-SE" dirty="0"/>
              <a:t>Stort motstånd bland föräldrar</a:t>
            </a:r>
          </a:p>
          <a:p>
            <a:r>
              <a:rPr lang="sv-SE" dirty="0"/>
              <a:t>Tråkiga attityder/kommentarer bland föräldrar</a:t>
            </a:r>
          </a:p>
          <a:p>
            <a:endParaRPr lang="sv-SE" dirty="0"/>
          </a:p>
        </p:txBody>
      </p:sp>
      <p:sp>
        <p:nvSpPr>
          <p:cNvPr id="4" name="Platshållare för bildnummer 3"/>
          <p:cNvSpPr>
            <a:spLocks noGrp="1"/>
          </p:cNvSpPr>
          <p:nvPr>
            <p:ph type="sldNum" sz="quarter" idx="5"/>
          </p:nvPr>
        </p:nvSpPr>
        <p:spPr/>
        <p:txBody>
          <a:bodyPr/>
          <a:lstStyle/>
          <a:p>
            <a:fld id="{42DBF818-DA5D-4A6A-959D-5E56439A7D7A}" type="slidenum">
              <a:rPr lang="sv-SE" smtClean="0"/>
              <a:t>5</a:t>
            </a:fld>
            <a:endParaRPr lang="sv-SE"/>
          </a:p>
        </p:txBody>
      </p:sp>
    </p:spTree>
    <p:extLst>
      <p:ext uri="{BB962C8B-B14F-4D97-AF65-F5344CB8AC3E}">
        <p14:creationId xmlns:p14="http://schemas.microsoft.com/office/powerpoint/2010/main" val="452362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2024-02-27</a:t>
            </a:fld>
            <a:endParaRPr lang="sv-SE"/>
          </a:p>
        </p:txBody>
      </p:sp>
      <p:sp>
        <p:nvSpPr>
          <p:cNvPr id="5" name="Footer Placeholder 4"/>
          <p:cNvSpPr>
            <a:spLocks noGrp="1"/>
          </p:cNvSpPr>
          <p:nvPr>
            <p:ph type="ftr" sz="quarter" idx="11"/>
          </p:nvPr>
        </p:nvSpPr>
        <p:spPr/>
        <p:txBody>
          <a:bodyPr/>
          <a:lstStyle/>
          <a:p>
            <a:endParaRPr lang="sv-S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22842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D2C30BB-113E-4F4A-B644-E2E054833BA6}" type="datetimeFigureOut">
              <a:rPr lang="sv-SE" smtClean="0"/>
              <a:t>2024-02-27</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56903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D2C30BB-113E-4F4A-B644-E2E054833BA6}" type="datetimeFigureOut">
              <a:rPr lang="sv-SE" smtClean="0"/>
              <a:t>2024-02-27</a:t>
            </a:fld>
            <a:endParaRPr lang="sv-SE"/>
          </a:p>
        </p:txBody>
      </p:sp>
      <p:sp>
        <p:nvSpPr>
          <p:cNvPr id="5" name="Footer Placeholder 4"/>
          <p:cNvSpPr>
            <a:spLocks noGrp="1"/>
          </p:cNvSpPr>
          <p:nvPr>
            <p:ph type="ftr" sz="quarter" idx="11"/>
          </p:nvPr>
        </p:nvSpPr>
        <p:spPr/>
        <p:txBody>
          <a:bodyPr/>
          <a:lstStyle/>
          <a:p>
            <a:endParaRPr lang="sv-S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44D2FD-14A5-4D92-8FFE-806787763536}" type="slidenum">
              <a:rPr lang="sv-SE" smtClean="0"/>
              <a:t>‹#›</a:t>
            </a:fld>
            <a:endParaRPr lang="sv-S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1084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2024-02-27</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2355278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2024-02-27</a:t>
            </a:fld>
            <a:endParaRPr lang="sv-SE"/>
          </a:p>
        </p:txBody>
      </p:sp>
      <p:sp>
        <p:nvSpPr>
          <p:cNvPr id="6" name="Footer Placeholder 5"/>
          <p:cNvSpPr>
            <a:spLocks noGrp="1"/>
          </p:cNvSpPr>
          <p:nvPr>
            <p:ph type="ftr" sz="quarter" idx="11"/>
          </p:nvPr>
        </p:nvSpPr>
        <p:spPr/>
        <p:txBody>
          <a:bodyPr/>
          <a:lstStyle/>
          <a:p>
            <a:endParaRPr lang="sv-S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800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2024-02-27</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280244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2024-02-27</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1186757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2024-02-27</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155407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2024-02-27</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19706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D2C30BB-113E-4F4A-B644-E2E054833BA6}" type="datetimeFigureOut">
              <a:rPr lang="sv-SE" smtClean="0"/>
              <a:t>2024-02-27</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1639688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4D2C30BB-113E-4F4A-B644-E2E054833BA6}" type="datetimeFigureOut">
              <a:rPr lang="sv-SE" smtClean="0"/>
              <a:t>2024-02-27</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400578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D2C30BB-113E-4F4A-B644-E2E054833BA6}" type="datetimeFigureOut">
              <a:rPr lang="sv-SE" smtClean="0"/>
              <a:t>2024-02-27</a:t>
            </a:fld>
            <a:endParaRPr lang="sv-SE"/>
          </a:p>
        </p:txBody>
      </p:sp>
      <p:sp>
        <p:nvSpPr>
          <p:cNvPr id="8" name="Footer Placeholder 7"/>
          <p:cNvSpPr>
            <a:spLocks noGrp="1"/>
          </p:cNvSpPr>
          <p:nvPr>
            <p:ph type="ftr" sz="quarter" idx="11"/>
          </p:nvPr>
        </p:nvSpPr>
        <p:spPr/>
        <p:txBody>
          <a:bodyPr/>
          <a:lstStyle/>
          <a:p>
            <a:endParaRPr lang="sv-S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804398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4D2C30BB-113E-4F4A-B644-E2E054833BA6}" type="datetimeFigureOut">
              <a:rPr lang="sv-SE" smtClean="0"/>
              <a:t>2024-02-27</a:t>
            </a:fld>
            <a:endParaRPr lang="sv-SE"/>
          </a:p>
        </p:txBody>
      </p:sp>
      <p:sp>
        <p:nvSpPr>
          <p:cNvPr id="4" name="Footer Placeholder 3"/>
          <p:cNvSpPr>
            <a:spLocks noGrp="1"/>
          </p:cNvSpPr>
          <p:nvPr>
            <p:ph type="ftr" sz="quarter" idx="11"/>
          </p:nvPr>
        </p:nvSpPr>
        <p:spPr/>
        <p:txBody>
          <a:bodyPr/>
          <a:lstStyle/>
          <a:p>
            <a:endParaRPr lang="sv-S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80823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C30BB-113E-4F4A-B644-E2E054833BA6}" type="datetimeFigureOut">
              <a:rPr lang="sv-SE" smtClean="0"/>
              <a:t>2024-02-27</a:t>
            </a:fld>
            <a:endParaRPr lang="sv-SE"/>
          </a:p>
        </p:txBody>
      </p:sp>
      <p:sp>
        <p:nvSpPr>
          <p:cNvPr id="3" name="Footer Placeholder 2"/>
          <p:cNvSpPr>
            <a:spLocks noGrp="1"/>
          </p:cNvSpPr>
          <p:nvPr>
            <p:ph type="ftr" sz="quarter" idx="11"/>
          </p:nvPr>
        </p:nvSpPr>
        <p:spPr/>
        <p:txBody>
          <a:bodyPr/>
          <a:lstStyle/>
          <a:p>
            <a:endParaRPr lang="sv-S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25903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2024-02-27</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724573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2024-02-27</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4195488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D2C30BB-113E-4F4A-B644-E2E054833BA6}" type="datetimeFigureOut">
              <a:rPr lang="sv-SE" smtClean="0"/>
              <a:t>2024-02-27</a:t>
            </a:fld>
            <a:endParaRPr lang="sv-S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644D2FD-14A5-4D92-8FFE-806787763536}" type="slidenum">
              <a:rPr lang="sv-SE" smtClean="0"/>
              <a:t>‹#›</a:t>
            </a:fld>
            <a:endParaRPr lang="sv-SE"/>
          </a:p>
        </p:txBody>
      </p:sp>
    </p:spTree>
    <p:extLst>
      <p:ext uri="{BB962C8B-B14F-4D97-AF65-F5344CB8AC3E}">
        <p14:creationId xmlns:p14="http://schemas.microsoft.com/office/powerpoint/2010/main" val="2046544913"/>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 id="2147483943" r:id="rId14"/>
    <p:sldLayoutId id="2147483944" r:id="rId15"/>
    <p:sldLayoutId id="214748394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xhere.com/sv/photo/1328312"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A550D8-D6E6-4E34-8A2C-42432BD9E207}"/>
              </a:ext>
            </a:extLst>
          </p:cNvPr>
          <p:cNvSpPr>
            <a:spLocks noGrp="1"/>
          </p:cNvSpPr>
          <p:nvPr>
            <p:ph type="ctrTitle"/>
          </p:nvPr>
        </p:nvSpPr>
        <p:spPr/>
        <p:txBody>
          <a:bodyPr/>
          <a:lstStyle/>
          <a:p>
            <a:r>
              <a:rPr lang="sv-SE" dirty="0"/>
              <a:t>Informationsmöte IBFF/ÖIF</a:t>
            </a:r>
            <a:br>
              <a:rPr lang="sv-SE" dirty="0"/>
            </a:br>
            <a:endParaRPr lang="sv-SE" dirty="0"/>
          </a:p>
        </p:txBody>
      </p:sp>
      <p:sp>
        <p:nvSpPr>
          <p:cNvPr id="3" name="Underrubrik 2">
            <a:extLst>
              <a:ext uri="{FF2B5EF4-FFF2-40B4-BE49-F238E27FC236}">
                <a16:creationId xmlns:a16="http://schemas.microsoft.com/office/drawing/2014/main" id="{326D7E6A-FF2F-413F-9F70-C85703B48BCE}"/>
              </a:ext>
            </a:extLst>
          </p:cNvPr>
          <p:cNvSpPr>
            <a:spLocks noGrp="1"/>
          </p:cNvSpPr>
          <p:nvPr>
            <p:ph type="subTitle" idx="1"/>
          </p:nvPr>
        </p:nvSpPr>
        <p:spPr/>
        <p:txBody>
          <a:bodyPr/>
          <a:lstStyle/>
          <a:p>
            <a:r>
              <a:rPr lang="sv-SE" dirty="0"/>
              <a:t>Inför säsongen 2024</a:t>
            </a:r>
          </a:p>
        </p:txBody>
      </p:sp>
    </p:spTree>
    <p:extLst>
      <p:ext uri="{BB962C8B-B14F-4D97-AF65-F5344CB8AC3E}">
        <p14:creationId xmlns:p14="http://schemas.microsoft.com/office/powerpoint/2010/main" val="4187367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564EB5-60D5-4C55-BA8C-994FDB9C8D25}"/>
              </a:ext>
            </a:extLst>
          </p:cNvPr>
          <p:cNvSpPr>
            <a:spLocks noGrp="1"/>
          </p:cNvSpPr>
          <p:nvPr>
            <p:ph type="title"/>
          </p:nvPr>
        </p:nvSpPr>
        <p:spPr/>
        <p:txBody>
          <a:bodyPr/>
          <a:lstStyle/>
          <a:p>
            <a:r>
              <a:rPr lang="sv-SE" dirty="0"/>
              <a:t>Aktiviteter - Seriespel</a:t>
            </a:r>
          </a:p>
        </p:txBody>
      </p:sp>
      <p:sp>
        <p:nvSpPr>
          <p:cNvPr id="3" name="Platshållare för innehåll 2">
            <a:extLst>
              <a:ext uri="{FF2B5EF4-FFF2-40B4-BE49-F238E27FC236}">
                <a16:creationId xmlns:a16="http://schemas.microsoft.com/office/drawing/2014/main" id="{0A3D5DDF-0DF3-41A1-8ADA-9574B345B17B}"/>
              </a:ext>
            </a:extLst>
          </p:cNvPr>
          <p:cNvSpPr>
            <a:spLocks noGrp="1"/>
          </p:cNvSpPr>
          <p:nvPr>
            <p:ph idx="1"/>
          </p:nvPr>
        </p:nvSpPr>
        <p:spPr/>
        <p:txBody>
          <a:bodyPr>
            <a:normAutofit fontScale="85000" lnSpcReduction="20000"/>
          </a:bodyPr>
          <a:lstStyle/>
          <a:p>
            <a:r>
              <a:rPr lang="sv-SE" dirty="0"/>
              <a:t>7 manna</a:t>
            </a:r>
          </a:p>
          <a:p>
            <a:r>
              <a:rPr lang="sv-SE" dirty="0"/>
              <a:t>Tanken är 2 lag, beroende på hur många som anmäler intresse. IBFF/ÖIF och ÖIF/IBFF kommer de att heta även detta år. De kommer att spela i både </a:t>
            </a:r>
            <a:r>
              <a:rPr lang="sv-SE" dirty="0" err="1"/>
              <a:t>IBFFs</a:t>
            </a:r>
            <a:r>
              <a:rPr lang="sv-SE" dirty="0"/>
              <a:t> färger och Öjebyns. Färgerna kan växla beroende på vart vi spelar och motståndares färger, vi har ingen prestige gällande varken tröjfärg eller lagnamn!</a:t>
            </a:r>
          </a:p>
          <a:p>
            <a:r>
              <a:rPr lang="sv-SE" dirty="0"/>
              <a:t>Ej bestämt vilka killar som kommer ingå i dessa lag, vi har heller inte bestämt hur lagen kommer att bestämmas. Det fanns både fördelar och nackdelar med indelningarna under fjolåret. Grundtanke 10 spelare/match där vi ska utveckla förmåga att klara av längre speltid.</a:t>
            </a:r>
          </a:p>
          <a:p>
            <a:r>
              <a:rPr lang="sv-SE" dirty="0"/>
              <a:t>Extra inkallningar vid frånvaro kommer bestämmas av hur närvaro på träningar ser ut, vi kommer att i första hand premiera de pojkar som visar stort intresse.</a:t>
            </a:r>
          </a:p>
          <a:p>
            <a:r>
              <a:rPr lang="sv-SE" dirty="0"/>
              <a:t>Serierna: Liknande som ifjol. Vi får tilldelning av serie och kontaktuppgifter till respektive lag av förbundet. Anmälan ska ske senast 21/3.  Dubbelmöten, alltså både hemma och borta. Denna serie pågår både före och efter uppehållet. Startas någon gång i maj.</a:t>
            </a:r>
          </a:p>
          <a:p>
            <a:r>
              <a:rPr lang="sv-SE" dirty="0"/>
              <a:t>En lördag i augusti är det ÖIF dagen, datum oklart i dagsläget. Vi kommer att försöka boka två seriematcher, alltså bägge lagen i Öjebyn denna dag.</a:t>
            </a:r>
          </a:p>
          <a:p>
            <a:endParaRPr lang="sv-SE" dirty="0"/>
          </a:p>
          <a:p>
            <a:endParaRPr lang="sv-SE" dirty="0"/>
          </a:p>
        </p:txBody>
      </p:sp>
    </p:spTree>
    <p:extLst>
      <p:ext uri="{BB962C8B-B14F-4D97-AF65-F5344CB8AC3E}">
        <p14:creationId xmlns:p14="http://schemas.microsoft.com/office/powerpoint/2010/main" val="2523303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D622FC-2D51-43EC-8A6B-5A6E3CE8FF18}"/>
              </a:ext>
            </a:extLst>
          </p:cNvPr>
          <p:cNvSpPr>
            <a:spLocks noGrp="1"/>
          </p:cNvSpPr>
          <p:nvPr>
            <p:ph type="title"/>
          </p:nvPr>
        </p:nvSpPr>
        <p:spPr/>
        <p:txBody>
          <a:bodyPr/>
          <a:lstStyle/>
          <a:p>
            <a:r>
              <a:rPr lang="sv-SE" dirty="0"/>
              <a:t>Aktiviteter - Cuper</a:t>
            </a:r>
          </a:p>
        </p:txBody>
      </p:sp>
      <p:sp>
        <p:nvSpPr>
          <p:cNvPr id="3" name="Platshållare för innehåll 2">
            <a:extLst>
              <a:ext uri="{FF2B5EF4-FFF2-40B4-BE49-F238E27FC236}">
                <a16:creationId xmlns:a16="http://schemas.microsoft.com/office/drawing/2014/main" id="{7C81015A-9A2C-431D-9F4D-8A8BA2A51C92}"/>
              </a:ext>
            </a:extLst>
          </p:cNvPr>
          <p:cNvSpPr>
            <a:spLocks noGrp="1"/>
          </p:cNvSpPr>
          <p:nvPr>
            <p:ph idx="1"/>
          </p:nvPr>
        </p:nvSpPr>
        <p:spPr/>
        <p:txBody>
          <a:bodyPr>
            <a:normAutofit/>
          </a:bodyPr>
          <a:lstStyle/>
          <a:p>
            <a:r>
              <a:rPr lang="sv-SE" b="0" i="0" dirty="0">
                <a:solidFill>
                  <a:srgbClr val="000000"/>
                </a:solidFill>
                <a:effectLst/>
              </a:rPr>
              <a:t>Tanken </a:t>
            </a:r>
            <a:r>
              <a:rPr lang="sv-SE" dirty="0">
                <a:solidFill>
                  <a:srgbClr val="000000"/>
                </a:solidFill>
              </a:rPr>
              <a:t>är att delta på tre cuper före sommaruppehållet. S</a:t>
            </a:r>
            <a:r>
              <a:rPr lang="sv-SE" b="0" i="0" dirty="0">
                <a:solidFill>
                  <a:srgbClr val="000000"/>
                </a:solidFill>
                <a:effectLst/>
              </a:rPr>
              <a:t>parbanken Nord cup (Storfors/Heden 11-12/5) Examenscupen (Hemmingsmark 3-4/6 eller10-11/6 (oklart vilken av helgerna) och Piteå Summer Games (</a:t>
            </a:r>
            <a:r>
              <a:rPr lang="sv-SE" dirty="0">
                <a:solidFill>
                  <a:srgbClr val="000000"/>
                </a:solidFill>
              </a:rPr>
              <a:t>28-30</a:t>
            </a:r>
            <a:r>
              <a:rPr lang="sv-SE" b="0" i="0" dirty="0">
                <a:solidFill>
                  <a:srgbClr val="000000"/>
                </a:solidFill>
                <a:effectLst/>
              </a:rPr>
              <a:t>/6)</a:t>
            </a:r>
          </a:p>
          <a:p>
            <a:r>
              <a:rPr lang="sv-SE" b="0" i="0" dirty="0">
                <a:solidFill>
                  <a:srgbClr val="000000"/>
                </a:solidFill>
                <a:effectLst/>
              </a:rPr>
              <a:t>Vi kommer att heta Öjebyn av ekonomiska skäl på båda lagen under Examenscupen (bidrag på 2000sek) och Piteå Summer Games (gratis).</a:t>
            </a:r>
          </a:p>
          <a:p>
            <a:r>
              <a:rPr lang="sv-SE" dirty="0">
                <a:solidFill>
                  <a:srgbClr val="000000"/>
                </a:solidFill>
              </a:rPr>
              <a:t>Vi ska själva försöka att arrangera en prova på cup för 9-manna spel i september. Preliminärt 7 september, blir detta av kommer alla behöva hjälpa till med arbetsinsatser.</a:t>
            </a:r>
          </a:p>
          <a:p>
            <a:r>
              <a:rPr lang="sv-SE" dirty="0">
                <a:solidFill>
                  <a:srgbClr val="000000"/>
                </a:solidFill>
              </a:rPr>
              <a:t>Oklart om vi ska delta i någon fler cup, vi funderar på Umeå fotbollsfestival (25-28/7) </a:t>
            </a:r>
          </a:p>
        </p:txBody>
      </p:sp>
    </p:spTree>
    <p:extLst>
      <p:ext uri="{BB962C8B-B14F-4D97-AF65-F5344CB8AC3E}">
        <p14:creationId xmlns:p14="http://schemas.microsoft.com/office/powerpoint/2010/main" val="265393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BAC3D7-4263-4F68-824C-C4E739D97473}"/>
              </a:ext>
            </a:extLst>
          </p:cNvPr>
          <p:cNvSpPr>
            <a:spLocks noGrp="1"/>
          </p:cNvSpPr>
          <p:nvPr>
            <p:ph type="title"/>
          </p:nvPr>
        </p:nvSpPr>
        <p:spPr/>
        <p:txBody>
          <a:bodyPr/>
          <a:lstStyle/>
          <a:p>
            <a:r>
              <a:rPr lang="sv-SE" dirty="0"/>
              <a:t>Avgifter/Åtaganden mot </a:t>
            </a:r>
            <a:r>
              <a:rPr lang="sv-SE" dirty="0" err="1"/>
              <a:t>hemförening</a:t>
            </a:r>
            <a:endParaRPr lang="sv-SE" dirty="0"/>
          </a:p>
        </p:txBody>
      </p:sp>
      <p:sp>
        <p:nvSpPr>
          <p:cNvPr id="3" name="Platshållare för innehåll 2">
            <a:extLst>
              <a:ext uri="{FF2B5EF4-FFF2-40B4-BE49-F238E27FC236}">
                <a16:creationId xmlns:a16="http://schemas.microsoft.com/office/drawing/2014/main" id="{96067FEC-3A00-4E25-A8E8-1190D07F4117}"/>
              </a:ext>
            </a:extLst>
          </p:cNvPr>
          <p:cNvSpPr>
            <a:spLocks noGrp="1"/>
          </p:cNvSpPr>
          <p:nvPr>
            <p:ph idx="1"/>
          </p:nvPr>
        </p:nvSpPr>
        <p:spPr/>
        <p:txBody>
          <a:bodyPr>
            <a:normAutofit fontScale="92500" lnSpcReduction="10000"/>
          </a:bodyPr>
          <a:lstStyle/>
          <a:p>
            <a:r>
              <a:rPr lang="sv-SE" dirty="0"/>
              <a:t>Kom ihåg att betala respektive förenings medlemsavgift för detta kalenderår. Boende i Lillpite betalar till Lillpite IF, osv.</a:t>
            </a:r>
          </a:p>
          <a:p>
            <a:r>
              <a:rPr lang="sv-SE" dirty="0"/>
              <a:t>Detta är viktigt för att killarna ska vara försäkrade under träning och match ifall olyckan skulle vara framme.</a:t>
            </a:r>
          </a:p>
          <a:p>
            <a:r>
              <a:rPr lang="sv-SE" dirty="0"/>
              <a:t>Var och ens ansvar att ta reda på, och betala medlemsavgift, det kan skilja på priserna i de olika föreningarna.</a:t>
            </a:r>
          </a:p>
          <a:p>
            <a:r>
              <a:rPr lang="sv-SE" dirty="0"/>
              <a:t>Åtaganden ni vårdnadshavare måste göra i respektive </a:t>
            </a:r>
            <a:r>
              <a:rPr lang="sv-SE" dirty="0" err="1"/>
              <a:t>hemförening</a:t>
            </a:r>
            <a:r>
              <a:rPr lang="sv-SE" dirty="0"/>
              <a:t>. Exempel: BSK - Thor Sjöbergs Cup, ISK – Hundutställning, ÖIF – Piteå summer games.</a:t>
            </a:r>
          </a:p>
          <a:p>
            <a:r>
              <a:rPr lang="sv-SE" dirty="0"/>
              <a:t>De pengar som genereras vid dessa arbetsinsatser går till sin </a:t>
            </a:r>
            <a:r>
              <a:rPr lang="sv-SE" dirty="0" err="1"/>
              <a:t>hemförening</a:t>
            </a:r>
            <a:r>
              <a:rPr lang="sv-SE" dirty="0"/>
              <a:t>, inte något som vårt lag tar del av. Detta är </a:t>
            </a:r>
            <a:r>
              <a:rPr lang="sv-SE" dirty="0" err="1"/>
              <a:t>hemföreningarnas</a:t>
            </a:r>
            <a:r>
              <a:rPr lang="sv-SE" dirty="0"/>
              <a:t> inkomst för att sköta drift av sina anläggningar bland annat.</a:t>
            </a:r>
          </a:p>
          <a:p>
            <a:r>
              <a:rPr lang="sv-SE" dirty="0"/>
              <a:t>Sök på respektive </a:t>
            </a:r>
            <a:r>
              <a:rPr lang="sv-SE" dirty="0" err="1"/>
              <a:t>hemförening</a:t>
            </a:r>
            <a:r>
              <a:rPr lang="sv-SE" dirty="0"/>
              <a:t> via laget.se är vårt råd för att hitta rätt.</a:t>
            </a:r>
          </a:p>
        </p:txBody>
      </p:sp>
    </p:spTree>
    <p:extLst>
      <p:ext uri="{BB962C8B-B14F-4D97-AF65-F5344CB8AC3E}">
        <p14:creationId xmlns:p14="http://schemas.microsoft.com/office/powerpoint/2010/main" val="3699644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124DA-C855-14D3-D9EE-6E6EDD49BB86}"/>
              </a:ext>
            </a:extLst>
          </p:cNvPr>
          <p:cNvSpPr>
            <a:spLocks noGrp="1"/>
          </p:cNvSpPr>
          <p:nvPr>
            <p:ph type="title"/>
          </p:nvPr>
        </p:nvSpPr>
        <p:spPr/>
        <p:txBody>
          <a:bodyPr/>
          <a:lstStyle/>
          <a:p>
            <a:r>
              <a:rPr lang="sv-SE" dirty="0"/>
              <a:t>Avgifter/Arbetsinsatser till laget</a:t>
            </a:r>
          </a:p>
        </p:txBody>
      </p:sp>
      <p:sp>
        <p:nvSpPr>
          <p:cNvPr id="3" name="Platshållare för innehåll 2">
            <a:extLst>
              <a:ext uri="{FF2B5EF4-FFF2-40B4-BE49-F238E27FC236}">
                <a16:creationId xmlns:a16="http://schemas.microsoft.com/office/drawing/2014/main" id="{B13176D5-21DA-8D57-A6A5-52A16A7A8912}"/>
              </a:ext>
            </a:extLst>
          </p:cNvPr>
          <p:cNvSpPr>
            <a:spLocks noGrp="1"/>
          </p:cNvSpPr>
          <p:nvPr>
            <p:ph idx="1"/>
          </p:nvPr>
        </p:nvSpPr>
        <p:spPr/>
        <p:txBody>
          <a:bodyPr/>
          <a:lstStyle/>
          <a:p>
            <a:r>
              <a:rPr lang="sv-SE" dirty="0"/>
              <a:t>Träningsavgift, 300 sek under fjolåret. (IBFF?) Ingen annan information i dagsläget.</a:t>
            </a:r>
          </a:p>
          <a:p>
            <a:r>
              <a:rPr lang="sv-SE" dirty="0"/>
              <a:t>Genomförande av fikalotteri.</a:t>
            </a:r>
          </a:p>
          <a:p>
            <a:r>
              <a:rPr lang="sv-SE" dirty="0"/>
              <a:t>Bakning och försäljning på hemmamatcher vid seriespel.</a:t>
            </a:r>
          </a:p>
          <a:p>
            <a:r>
              <a:rPr lang="sv-SE" dirty="0"/>
              <a:t>Vid genomförande av prova på cup i september, genomförs den arbetsuppgift som tilldelas.</a:t>
            </a:r>
          </a:p>
        </p:txBody>
      </p:sp>
    </p:spTree>
    <p:extLst>
      <p:ext uri="{BB962C8B-B14F-4D97-AF65-F5344CB8AC3E}">
        <p14:creationId xmlns:p14="http://schemas.microsoft.com/office/powerpoint/2010/main" val="2210011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0A47FC-D3A5-FF7F-8AB1-5378DD8742A3}"/>
              </a:ext>
            </a:extLst>
          </p:cNvPr>
          <p:cNvSpPr>
            <a:spLocks noGrp="1"/>
          </p:cNvSpPr>
          <p:nvPr>
            <p:ph type="title"/>
          </p:nvPr>
        </p:nvSpPr>
        <p:spPr/>
        <p:txBody>
          <a:bodyPr/>
          <a:lstStyle/>
          <a:p>
            <a:r>
              <a:rPr lang="sv-SE" dirty="0" err="1"/>
              <a:t>Pitemodellen</a:t>
            </a:r>
            <a:endParaRPr lang="sv-SE" dirty="0"/>
          </a:p>
        </p:txBody>
      </p:sp>
      <p:sp>
        <p:nvSpPr>
          <p:cNvPr id="3" name="Platshållare för innehåll 2">
            <a:extLst>
              <a:ext uri="{FF2B5EF4-FFF2-40B4-BE49-F238E27FC236}">
                <a16:creationId xmlns:a16="http://schemas.microsoft.com/office/drawing/2014/main" id="{15E1692F-A914-5599-3375-516B9C5CCBC0}"/>
              </a:ext>
            </a:extLst>
          </p:cNvPr>
          <p:cNvSpPr>
            <a:spLocks noGrp="1"/>
          </p:cNvSpPr>
          <p:nvPr>
            <p:ph idx="1"/>
          </p:nvPr>
        </p:nvSpPr>
        <p:spPr/>
        <p:txBody>
          <a:bodyPr>
            <a:normAutofit/>
          </a:bodyPr>
          <a:lstStyle/>
          <a:p>
            <a:r>
              <a:rPr lang="sv-SE" dirty="0" err="1"/>
              <a:t>Pitemodellen</a:t>
            </a:r>
            <a:r>
              <a:rPr lang="sv-SE" dirty="0"/>
              <a:t> är ett samverkansprojekt mellan fotbollsklubbarna i Piteå kommun. Det är en riktlinje för hur Piteås fotbollsklubbar ska utbilda sina ledare och spelare på ett tryggt, samordnat och glädjefyllt sätt. Som grund ligger Svenska Fotbollförbundets spelarutbildningsplan. Finns att ladda ned och läsa på </a:t>
            </a:r>
            <a:r>
              <a:rPr lang="sv-SE" dirty="0" err="1"/>
              <a:t>IBFFs</a:t>
            </a:r>
            <a:r>
              <a:rPr lang="sv-SE" dirty="0"/>
              <a:t> laget sida. </a:t>
            </a:r>
          </a:p>
          <a:p>
            <a:r>
              <a:rPr lang="sv-SE" dirty="0"/>
              <a:t>”Så många som möjligt, så länge som möjligt, i så bra verksamhet som möjligt” är ledorden i detta dokument.</a:t>
            </a:r>
          </a:p>
          <a:p>
            <a:r>
              <a:rPr lang="sv-SE" dirty="0"/>
              <a:t>Denna modell är därmed också riktlinjerna även för vårt lag och som vi ska försöka följa så gott vi kan. Bland annat för hur vi tänker kring</a:t>
            </a:r>
            <a:r>
              <a:rPr lang="sv-SE" sz="1800" dirty="0">
                <a:effectLst/>
                <a:ea typeface="Calibri" panose="020F0502020204030204" pitchFamily="34" charset="0"/>
                <a:cs typeface="Times New Roman" panose="02020603050405020304" pitchFamily="18" charset="0"/>
              </a:rPr>
              <a:t> träningsmängd, träningsplanering, matchspel, antal deltagare/match,  spelares positioner och målvakter.</a:t>
            </a:r>
          </a:p>
        </p:txBody>
      </p:sp>
    </p:spTree>
    <p:extLst>
      <p:ext uri="{BB962C8B-B14F-4D97-AF65-F5344CB8AC3E}">
        <p14:creationId xmlns:p14="http://schemas.microsoft.com/office/powerpoint/2010/main" val="2331517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8F745-C0E1-AE88-0511-37594E00EB7C}"/>
              </a:ext>
            </a:extLst>
          </p:cNvPr>
          <p:cNvSpPr>
            <a:spLocks noGrp="1"/>
          </p:cNvSpPr>
          <p:nvPr>
            <p:ph type="title"/>
          </p:nvPr>
        </p:nvSpPr>
        <p:spPr/>
        <p:txBody>
          <a:bodyPr/>
          <a:lstStyle/>
          <a:p>
            <a:r>
              <a:rPr lang="sv-SE" dirty="0"/>
              <a:t>Värdegrund</a:t>
            </a:r>
          </a:p>
        </p:txBody>
      </p:sp>
      <p:sp>
        <p:nvSpPr>
          <p:cNvPr id="3" name="Platshållare för innehåll 2">
            <a:extLst>
              <a:ext uri="{FF2B5EF4-FFF2-40B4-BE49-F238E27FC236}">
                <a16:creationId xmlns:a16="http://schemas.microsoft.com/office/drawing/2014/main" id="{72B2A71B-1B5C-B204-AB26-FB4FE2CCEB6D}"/>
              </a:ext>
            </a:extLst>
          </p:cNvPr>
          <p:cNvSpPr>
            <a:spLocks noGrp="1"/>
          </p:cNvSpPr>
          <p:nvPr>
            <p:ph idx="1"/>
          </p:nvPr>
        </p:nvSpPr>
        <p:spPr/>
        <p:txBody>
          <a:bodyPr>
            <a:noAutofit/>
          </a:bodyPr>
          <a:lstStyle/>
          <a:p>
            <a:pPr marL="342900" lvl="0" indent="-342900">
              <a:lnSpc>
                <a:spcPct val="107000"/>
              </a:lnSpc>
              <a:buFont typeface="Calibri" panose="020F0502020204030204" pitchFamily="34" charset="0"/>
              <a:buChar char="-"/>
            </a:pPr>
            <a:endParaRPr lang="sv-SE" sz="1200" dirty="0"/>
          </a:p>
          <a:p>
            <a:pPr marL="457200">
              <a:lnSpc>
                <a:spcPct val="107000"/>
              </a:lnSpc>
              <a:spcAft>
                <a:spcPts val="800"/>
              </a:spcAft>
            </a:pPr>
            <a:r>
              <a:rPr lang="sv-SE" sz="1200" dirty="0">
                <a:effectLst/>
                <a:ea typeface="Calibri" panose="020F0502020204030204" pitchFamily="34" charset="0"/>
                <a:cs typeface="Times New Roman" panose="02020603050405020304" pitchFamily="18" charset="0"/>
              </a:rPr>
              <a:t>Vid våra aktiviteter kommer vi eftersträva:</a:t>
            </a:r>
          </a:p>
          <a:p>
            <a:pPr marL="457200">
              <a:lnSpc>
                <a:spcPct val="107000"/>
              </a:lnSpc>
              <a:spcAft>
                <a:spcPts val="800"/>
              </a:spcAft>
            </a:pPr>
            <a:r>
              <a:rPr lang="sv-SE" sz="1200" dirty="0"/>
              <a:t>En miljö där alla tilltalar och behandlar varandra på ett bra sätt. Vi ska uppmuntra och hjälpa varandra.</a:t>
            </a:r>
            <a:endParaRPr lang="sv-SE" sz="1200" dirty="0">
              <a:ea typeface="Calibri" panose="020F0502020204030204" pitchFamily="34" charset="0"/>
              <a:cs typeface="Times New Roman" panose="02020603050405020304" pitchFamily="18" charset="0"/>
            </a:endParaRPr>
          </a:p>
          <a:p>
            <a:pPr marL="457200">
              <a:lnSpc>
                <a:spcPct val="107000"/>
              </a:lnSpc>
              <a:spcAft>
                <a:spcPts val="800"/>
              </a:spcAft>
            </a:pPr>
            <a:r>
              <a:rPr lang="sv-SE" sz="1200" dirty="0">
                <a:ea typeface="Calibri" panose="020F0502020204030204" pitchFamily="34" charset="0"/>
                <a:cs typeface="Times New Roman" panose="02020603050405020304" pitchFamily="18" charset="0"/>
              </a:rPr>
              <a:t>Ett språk utan svordomar, könsord eller andra uttryck som kan uppfattas som nedsättande eller kränkande.</a:t>
            </a:r>
          </a:p>
          <a:p>
            <a:pPr marL="457200">
              <a:lnSpc>
                <a:spcPct val="107000"/>
              </a:lnSpc>
              <a:spcAft>
                <a:spcPts val="800"/>
              </a:spcAft>
            </a:pPr>
            <a:r>
              <a:rPr lang="sv-SE" sz="1200" dirty="0">
                <a:ea typeface="Calibri" panose="020F0502020204030204" pitchFamily="34" charset="0"/>
                <a:cs typeface="Times New Roman" panose="02020603050405020304" pitchFamily="18" charset="0"/>
              </a:rPr>
              <a:t>Ett kroppsspråk som tillåter misstag och som inte anspelar till något negativt.</a:t>
            </a:r>
          </a:p>
          <a:p>
            <a:pPr marL="457200">
              <a:lnSpc>
                <a:spcPct val="107000"/>
              </a:lnSpc>
              <a:spcAft>
                <a:spcPts val="800"/>
              </a:spcAft>
            </a:pPr>
            <a:r>
              <a:rPr lang="sv-SE" sz="1200" dirty="0">
                <a:solidFill>
                  <a:srgbClr val="000000"/>
                </a:solidFill>
              </a:rPr>
              <a:t>Det kommer att bli fel ibland, och då hjälper vi varandra, både barn, ledare och vårdnadshavare.</a:t>
            </a:r>
          </a:p>
          <a:p>
            <a:pPr marL="457200">
              <a:lnSpc>
                <a:spcPct val="107000"/>
              </a:lnSpc>
              <a:spcAft>
                <a:spcPts val="800"/>
              </a:spcAft>
            </a:pPr>
            <a:r>
              <a:rPr lang="sv-SE" sz="1200" dirty="0">
                <a:ea typeface="Calibri" panose="020F0502020204030204" pitchFamily="34" charset="0"/>
                <a:cs typeface="Times New Roman" panose="02020603050405020304" pitchFamily="18" charset="0"/>
              </a:rPr>
              <a:t>Respekteras inte dessa överenskommelser kan det bli konsekvenser.</a:t>
            </a:r>
            <a:endParaRPr lang="sv-SE" sz="1200" dirty="0">
              <a:effectLst/>
              <a:ea typeface="Calibri" panose="020F0502020204030204" pitchFamily="34" charset="0"/>
              <a:cs typeface="Times New Roman" panose="02020603050405020304" pitchFamily="18" charset="0"/>
            </a:endParaRPr>
          </a:p>
          <a:p>
            <a:pPr marL="457200">
              <a:lnSpc>
                <a:spcPct val="107000"/>
              </a:lnSpc>
              <a:spcAft>
                <a:spcPts val="800"/>
              </a:spcAft>
            </a:pPr>
            <a:r>
              <a:rPr lang="sv-SE" sz="1200" dirty="0">
                <a:effectLst/>
                <a:ea typeface="Calibri" panose="020F0502020204030204" pitchFamily="34" charset="0"/>
                <a:cs typeface="Times New Roman" panose="02020603050405020304" pitchFamily="18" charset="0"/>
              </a:rPr>
              <a:t>Exempelvis: Kliva av träningen/matchen &gt; samtal om vad som hänt &gt; När spelaren är redo att be ursäkt/tagit lärdom &gt; Välkommen tillbaka till träningen/matchen.</a:t>
            </a:r>
          </a:p>
          <a:p>
            <a:pPr marL="457200">
              <a:lnSpc>
                <a:spcPct val="107000"/>
              </a:lnSpc>
              <a:spcAft>
                <a:spcPts val="800"/>
              </a:spcAft>
            </a:pPr>
            <a:r>
              <a:rPr lang="sv-SE" sz="1200" dirty="0">
                <a:effectLst/>
                <a:ea typeface="Calibri" panose="020F0502020204030204" pitchFamily="34" charset="0"/>
                <a:cs typeface="Times New Roman" panose="02020603050405020304" pitchFamily="18" charset="0"/>
              </a:rPr>
              <a:t>Andra svårigheter kommer </a:t>
            </a:r>
            <a:r>
              <a:rPr lang="sv-SE" sz="1200" dirty="0">
                <a:ea typeface="Calibri" panose="020F0502020204030204" pitchFamily="34" charset="0"/>
                <a:cs typeface="Times New Roman" panose="02020603050405020304" pitchFamily="18" charset="0"/>
              </a:rPr>
              <a:t>också f</a:t>
            </a:r>
            <a:r>
              <a:rPr lang="sv-SE" sz="1200" dirty="0">
                <a:effectLst/>
                <a:ea typeface="Calibri" panose="020F0502020204030204" pitchFamily="34" charset="0"/>
                <a:cs typeface="Times New Roman" panose="02020603050405020304" pitchFamily="18" charset="0"/>
              </a:rPr>
              <a:t>örekomma, Gissningsvis komma till/lyssna vid samlingar och då kan andra lösningar att användas, vi kommer att öka krav och förväntningar på detta i stigande ålder.</a:t>
            </a:r>
          </a:p>
        </p:txBody>
      </p:sp>
    </p:spTree>
    <p:extLst>
      <p:ext uri="{BB962C8B-B14F-4D97-AF65-F5344CB8AC3E}">
        <p14:creationId xmlns:p14="http://schemas.microsoft.com/office/powerpoint/2010/main" val="3588866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777B1E-420D-419E-82B8-9D2E2E29747E}"/>
              </a:ext>
            </a:extLst>
          </p:cNvPr>
          <p:cNvSpPr>
            <a:spLocks noGrp="1"/>
          </p:cNvSpPr>
          <p:nvPr>
            <p:ph type="title"/>
          </p:nvPr>
        </p:nvSpPr>
        <p:spPr/>
        <p:txBody>
          <a:bodyPr/>
          <a:lstStyle/>
          <a:p>
            <a:r>
              <a:rPr lang="sv-SE" dirty="0"/>
              <a:t>Sponsring</a:t>
            </a:r>
          </a:p>
        </p:txBody>
      </p:sp>
      <p:sp>
        <p:nvSpPr>
          <p:cNvPr id="3" name="Platshållare för innehåll 2">
            <a:extLst>
              <a:ext uri="{FF2B5EF4-FFF2-40B4-BE49-F238E27FC236}">
                <a16:creationId xmlns:a16="http://schemas.microsoft.com/office/drawing/2014/main" id="{6E4852A6-CEBF-4DC1-914F-41F85DA73F2C}"/>
              </a:ext>
            </a:extLst>
          </p:cNvPr>
          <p:cNvSpPr>
            <a:spLocks noGrp="1"/>
          </p:cNvSpPr>
          <p:nvPr>
            <p:ph idx="1"/>
          </p:nvPr>
        </p:nvSpPr>
        <p:spPr/>
        <p:txBody>
          <a:bodyPr>
            <a:normAutofit/>
          </a:bodyPr>
          <a:lstStyle/>
          <a:p>
            <a:pPr marL="0" indent="0">
              <a:buNone/>
            </a:pPr>
            <a:r>
              <a:rPr lang="sv-SE" dirty="0"/>
              <a:t>All sponsring är välkommen, jackorna blev mycket uppskattade!</a:t>
            </a:r>
          </a:p>
          <a:p>
            <a:pPr marL="0" indent="0">
              <a:buNone/>
            </a:pPr>
            <a:r>
              <a:rPr lang="sv-SE" dirty="0"/>
              <a:t>Goda förslag?</a:t>
            </a:r>
          </a:p>
          <a:p>
            <a:pPr marL="0" indent="0">
              <a:buNone/>
            </a:pPr>
            <a:r>
              <a:rPr lang="sv-SE" dirty="0"/>
              <a:t>Frivilliga att engagera sig i detta?</a:t>
            </a:r>
          </a:p>
          <a:p>
            <a:pPr marL="0" indent="0">
              <a:buNone/>
            </a:pPr>
            <a:r>
              <a:rPr lang="sv-SE" dirty="0"/>
              <a:t>Kom ihåg att sponsra smått också, att bjuda på ett kaffepaket eller andra saker vid exempelvis matchförsäljning är också värt något.</a:t>
            </a:r>
          </a:p>
        </p:txBody>
      </p:sp>
    </p:spTree>
    <p:extLst>
      <p:ext uri="{BB962C8B-B14F-4D97-AF65-F5344CB8AC3E}">
        <p14:creationId xmlns:p14="http://schemas.microsoft.com/office/powerpoint/2010/main" val="2877086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BFFA61-3B58-4BF5-8E97-14D26E095B50}"/>
              </a:ext>
            </a:extLst>
          </p:cNvPr>
          <p:cNvSpPr>
            <a:spLocks noGrp="1"/>
          </p:cNvSpPr>
          <p:nvPr>
            <p:ph type="title"/>
          </p:nvPr>
        </p:nvSpPr>
        <p:spPr/>
        <p:txBody>
          <a:bodyPr/>
          <a:lstStyle/>
          <a:p>
            <a:r>
              <a:rPr lang="sv-SE" dirty="0"/>
              <a:t>Förväntningar</a:t>
            </a:r>
          </a:p>
        </p:txBody>
      </p:sp>
      <p:sp>
        <p:nvSpPr>
          <p:cNvPr id="3" name="Platshållare för innehåll 2">
            <a:extLst>
              <a:ext uri="{FF2B5EF4-FFF2-40B4-BE49-F238E27FC236}">
                <a16:creationId xmlns:a16="http://schemas.microsoft.com/office/drawing/2014/main" id="{35AC4F7C-5B9C-4A00-BE54-0F41EB84D580}"/>
              </a:ext>
            </a:extLst>
          </p:cNvPr>
          <p:cNvSpPr>
            <a:spLocks noGrp="1"/>
          </p:cNvSpPr>
          <p:nvPr>
            <p:ph idx="1"/>
          </p:nvPr>
        </p:nvSpPr>
        <p:spPr/>
        <p:txBody>
          <a:bodyPr/>
          <a:lstStyle/>
          <a:p>
            <a:r>
              <a:rPr lang="sv-SE" dirty="0"/>
              <a:t>Vårdnadshavare ställer upp på de överenskommelser som bestäms utan att i efterhand kritisera.</a:t>
            </a:r>
          </a:p>
          <a:p>
            <a:r>
              <a:rPr lang="sv-SE" dirty="0"/>
              <a:t>Besvara kallelser.</a:t>
            </a:r>
          </a:p>
          <a:p>
            <a:r>
              <a:rPr lang="sv-SE" dirty="0"/>
              <a:t>Högre närvaro på träningar. Vi förväntar oss </a:t>
            </a:r>
            <a:r>
              <a:rPr lang="sv-SE"/>
              <a:t>att även </a:t>
            </a:r>
            <a:r>
              <a:rPr lang="sv-SE" dirty="0"/>
              <a:t>träningar går före bland annat bad och kompisar, av hänsyn och respekt till ledare, medspelare och framförallt dem själva.</a:t>
            </a:r>
          </a:p>
        </p:txBody>
      </p:sp>
    </p:spTree>
    <p:extLst>
      <p:ext uri="{BB962C8B-B14F-4D97-AF65-F5344CB8AC3E}">
        <p14:creationId xmlns:p14="http://schemas.microsoft.com/office/powerpoint/2010/main" val="3285586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13ED5A-DA46-556F-4072-54F36EA5DCFF}"/>
              </a:ext>
            </a:extLst>
          </p:cNvPr>
          <p:cNvSpPr>
            <a:spLocks noGrp="1"/>
          </p:cNvSpPr>
          <p:nvPr>
            <p:ph type="title"/>
          </p:nvPr>
        </p:nvSpPr>
        <p:spPr/>
        <p:txBody>
          <a:bodyPr/>
          <a:lstStyle/>
          <a:p>
            <a:r>
              <a:rPr lang="sv-SE" dirty="0"/>
              <a:t>Ekonomi –</a:t>
            </a:r>
            <a:br>
              <a:rPr lang="sv-SE" dirty="0"/>
            </a:br>
            <a:r>
              <a:rPr lang="sv-SE" dirty="0"/>
              <a:t>Delade lagkassor</a:t>
            </a:r>
          </a:p>
        </p:txBody>
      </p:sp>
      <p:sp>
        <p:nvSpPr>
          <p:cNvPr id="3" name="Platshållare för innehåll 2">
            <a:extLst>
              <a:ext uri="{FF2B5EF4-FFF2-40B4-BE49-F238E27FC236}">
                <a16:creationId xmlns:a16="http://schemas.microsoft.com/office/drawing/2014/main" id="{1CBA7EA8-7841-C4AA-4186-63CC5F9661E8}"/>
              </a:ext>
            </a:extLst>
          </p:cNvPr>
          <p:cNvSpPr>
            <a:spLocks noGrp="1"/>
          </p:cNvSpPr>
          <p:nvPr>
            <p:ph idx="1"/>
          </p:nvPr>
        </p:nvSpPr>
        <p:spPr/>
        <p:txBody>
          <a:bodyPr/>
          <a:lstStyle/>
          <a:p>
            <a:r>
              <a:rPr lang="sv-SE" dirty="0"/>
              <a:t>Vi beslutade att dela på våra lagkassor, vilket innebär att IBFF har en lagkassa och ÖIF har en lagkassa. Vi kommer att ha samma sparmål och genomföra försäljningar gemensamt men pengarna kommer i slutet av varje säsong att delas upp på två lagkassor utifrån antal spelare i respektive förening.</a:t>
            </a:r>
          </a:p>
          <a:p>
            <a:r>
              <a:rPr lang="sv-SE" dirty="0"/>
              <a:t>Martina och Frida ansvarar för </a:t>
            </a:r>
            <a:r>
              <a:rPr lang="sv-SE" dirty="0" err="1"/>
              <a:t>IBFF´s</a:t>
            </a:r>
            <a:r>
              <a:rPr lang="sv-SE" dirty="0"/>
              <a:t> lagkassa. En förälder från ÖIF ansvarar för </a:t>
            </a:r>
            <a:r>
              <a:rPr lang="sv-SE" dirty="0" err="1"/>
              <a:t>ÖIF´s</a:t>
            </a:r>
            <a:r>
              <a:rPr lang="sv-SE" dirty="0"/>
              <a:t> lagkassa (Jonna). </a:t>
            </a:r>
          </a:p>
        </p:txBody>
      </p:sp>
    </p:spTree>
    <p:extLst>
      <p:ext uri="{BB962C8B-B14F-4D97-AF65-F5344CB8AC3E}">
        <p14:creationId xmlns:p14="http://schemas.microsoft.com/office/powerpoint/2010/main" val="2495769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90A03C-A796-B1B3-2D3B-327365EEF4A2}"/>
              </a:ext>
            </a:extLst>
          </p:cNvPr>
          <p:cNvSpPr>
            <a:spLocks noGrp="1"/>
          </p:cNvSpPr>
          <p:nvPr>
            <p:ph type="title"/>
          </p:nvPr>
        </p:nvSpPr>
        <p:spPr>
          <a:xfrm>
            <a:off x="1843391" y="624110"/>
            <a:ext cx="9383408" cy="1280890"/>
          </a:xfrm>
        </p:spPr>
        <p:txBody>
          <a:bodyPr>
            <a:normAutofit/>
          </a:bodyPr>
          <a:lstStyle/>
          <a:p>
            <a:r>
              <a:rPr lang="sv-SE" dirty="0">
                <a:solidFill>
                  <a:schemeClr val="tx1"/>
                </a:solidFill>
              </a:rPr>
              <a:t>Ekonomi föregående säsong</a:t>
            </a:r>
          </a:p>
        </p:txBody>
      </p:sp>
      <p:sp>
        <p:nvSpPr>
          <p:cNvPr id="4" name="Platshållare för innehåll 3">
            <a:extLst>
              <a:ext uri="{FF2B5EF4-FFF2-40B4-BE49-F238E27FC236}">
                <a16:creationId xmlns:a16="http://schemas.microsoft.com/office/drawing/2014/main" id="{D782906E-5279-30DD-821A-CC9A1137A59D}"/>
              </a:ext>
            </a:extLst>
          </p:cNvPr>
          <p:cNvSpPr>
            <a:spLocks noGrp="1"/>
          </p:cNvSpPr>
          <p:nvPr>
            <p:ph idx="1"/>
          </p:nvPr>
        </p:nvSpPr>
        <p:spPr>
          <a:xfrm>
            <a:off x="1843392" y="2623930"/>
            <a:ext cx="9383408" cy="3287292"/>
          </a:xfrm>
        </p:spPr>
        <p:txBody>
          <a:bodyPr>
            <a:normAutofit/>
          </a:bodyPr>
          <a:lstStyle/>
          <a:p>
            <a:r>
              <a:rPr lang="sv-SE" dirty="0"/>
              <a:t>Intäkter säsongen 2023 – sponsring, försäljning kaffe, fikaförsäljning hemmamatcher, fikalotteri (gemensamma intäkter, utöver tillkommer klubbspecifika intäkter exempelvis träningsavgift för IBFF)</a:t>
            </a:r>
          </a:p>
          <a:p>
            <a:r>
              <a:rPr lang="sv-SE" dirty="0"/>
              <a:t>Utgifter säsongen 2023 - cupavgifter, domaravgifter, serieavgift, inköp</a:t>
            </a:r>
          </a:p>
          <a:p>
            <a:r>
              <a:rPr lang="sv-SE" dirty="0"/>
              <a:t>Vinst säsongen 2023 = </a:t>
            </a:r>
            <a:r>
              <a:rPr lang="sv-SE" b="1" u="sng" dirty="0"/>
              <a:t>ca 35 000 kronor</a:t>
            </a:r>
          </a:p>
          <a:p>
            <a:pPr marL="0" indent="0">
              <a:buNone/>
            </a:pPr>
            <a:endParaRPr lang="sv-SE" dirty="0"/>
          </a:p>
          <a:p>
            <a:r>
              <a:rPr lang="da-DK" dirty="0"/>
              <a:t>Aktuellt saldo </a:t>
            </a:r>
            <a:r>
              <a:rPr lang="da-DK"/>
              <a:t>IBFF 84 992 </a:t>
            </a:r>
            <a:r>
              <a:rPr lang="da-DK" dirty="0"/>
              <a:t>kr</a:t>
            </a:r>
          </a:p>
          <a:p>
            <a:r>
              <a:rPr lang="da-DK" dirty="0"/>
              <a:t>Aktuellt saldo ÖIF cirka 30 000 kr</a:t>
            </a:r>
          </a:p>
          <a:p>
            <a:pPr marL="0" indent="0">
              <a:buNone/>
            </a:pPr>
            <a:endParaRPr lang="sv-SE" dirty="0"/>
          </a:p>
          <a:p>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2755818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9E3174-4EDB-DA1B-4922-E0DFA6E5F9DC}"/>
              </a:ext>
            </a:extLst>
          </p:cNvPr>
          <p:cNvSpPr>
            <a:spLocks noGrp="1"/>
          </p:cNvSpPr>
          <p:nvPr>
            <p:ph type="title"/>
          </p:nvPr>
        </p:nvSpPr>
        <p:spPr/>
        <p:txBody>
          <a:bodyPr/>
          <a:lstStyle/>
          <a:p>
            <a:r>
              <a:rPr lang="sv-SE" dirty="0"/>
              <a:t>Målsättning</a:t>
            </a:r>
          </a:p>
        </p:txBody>
      </p:sp>
      <p:sp>
        <p:nvSpPr>
          <p:cNvPr id="3" name="Platshållare för innehåll 2">
            <a:extLst>
              <a:ext uri="{FF2B5EF4-FFF2-40B4-BE49-F238E27FC236}">
                <a16:creationId xmlns:a16="http://schemas.microsoft.com/office/drawing/2014/main" id="{8C86BFA5-F9F1-B474-93BD-21BBB0BA2874}"/>
              </a:ext>
            </a:extLst>
          </p:cNvPr>
          <p:cNvSpPr>
            <a:spLocks noGrp="1"/>
          </p:cNvSpPr>
          <p:nvPr>
            <p:ph idx="1"/>
          </p:nvPr>
        </p:nvSpPr>
        <p:spPr>
          <a:xfrm>
            <a:off x="2589212" y="1669775"/>
            <a:ext cx="8915400" cy="4760842"/>
          </a:xfrm>
        </p:spPr>
        <p:txBody>
          <a:bodyPr>
            <a:normAutofit/>
          </a:bodyPr>
          <a:lstStyle/>
          <a:p>
            <a:r>
              <a:rPr lang="sv-SE" dirty="0"/>
              <a:t>Målsättning </a:t>
            </a:r>
          </a:p>
          <a:p>
            <a:pPr marL="0" indent="0">
              <a:buNone/>
            </a:pPr>
            <a:r>
              <a:rPr lang="sv-SE" dirty="0"/>
              <a:t>Att delta i flera mindre cuper, istället för en stor cup (Gothia)</a:t>
            </a:r>
          </a:p>
          <a:p>
            <a:pPr marL="0" indent="0">
              <a:buNone/>
            </a:pPr>
            <a:r>
              <a:rPr lang="sv-SE" dirty="0"/>
              <a:t>Kräver en vinst om ca 20 000 - 30 000 kronor per år </a:t>
            </a:r>
          </a:p>
          <a:p>
            <a:pPr marL="0" indent="0">
              <a:buNone/>
            </a:pPr>
            <a:endParaRPr lang="sv-SE" dirty="0"/>
          </a:p>
          <a:p>
            <a:r>
              <a:rPr lang="sv-SE" dirty="0"/>
              <a:t>Utöver detta behöver vi samla in pengar för säsongens utgifter såsom cupavgifter, domaravgifter och serieavgifter (ca 10 000 – 15 000 kronor)</a:t>
            </a:r>
          </a:p>
          <a:p>
            <a:pPr marL="0" indent="0">
              <a:buNone/>
            </a:pPr>
            <a:endParaRPr lang="sv-SE" dirty="0"/>
          </a:p>
          <a:p>
            <a:r>
              <a:rPr lang="sv-SE" dirty="0"/>
              <a:t>Totalt krävs intäkter om ca 30 000 - 40 000 kronor per år</a:t>
            </a:r>
          </a:p>
          <a:p>
            <a:pPr marL="0" indent="0">
              <a:buNone/>
            </a:pPr>
            <a:endParaRPr lang="sv-SE" dirty="0"/>
          </a:p>
        </p:txBody>
      </p:sp>
    </p:spTree>
    <p:extLst>
      <p:ext uri="{BB962C8B-B14F-4D97-AF65-F5344CB8AC3E}">
        <p14:creationId xmlns:p14="http://schemas.microsoft.com/office/powerpoint/2010/main" val="3022337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90A03C-A796-B1B3-2D3B-327365EEF4A2}"/>
              </a:ext>
            </a:extLst>
          </p:cNvPr>
          <p:cNvSpPr>
            <a:spLocks noGrp="1"/>
          </p:cNvSpPr>
          <p:nvPr>
            <p:ph type="title"/>
          </p:nvPr>
        </p:nvSpPr>
        <p:spPr>
          <a:xfrm>
            <a:off x="1843391" y="624110"/>
            <a:ext cx="9383408" cy="1280890"/>
          </a:xfrm>
        </p:spPr>
        <p:txBody>
          <a:bodyPr>
            <a:normAutofit/>
          </a:bodyPr>
          <a:lstStyle/>
          <a:p>
            <a:r>
              <a:rPr lang="sv-SE" dirty="0">
                <a:solidFill>
                  <a:schemeClr val="tx1"/>
                </a:solidFill>
              </a:rPr>
              <a:t> Denna säsongs ekonomi</a:t>
            </a:r>
          </a:p>
        </p:txBody>
      </p:sp>
      <p:sp>
        <p:nvSpPr>
          <p:cNvPr id="4" name="Platshållare för innehåll 3">
            <a:extLst>
              <a:ext uri="{FF2B5EF4-FFF2-40B4-BE49-F238E27FC236}">
                <a16:creationId xmlns:a16="http://schemas.microsoft.com/office/drawing/2014/main" id="{D782906E-5279-30DD-821A-CC9A1137A59D}"/>
              </a:ext>
            </a:extLst>
          </p:cNvPr>
          <p:cNvSpPr>
            <a:spLocks noGrp="1"/>
          </p:cNvSpPr>
          <p:nvPr>
            <p:ph idx="1"/>
          </p:nvPr>
        </p:nvSpPr>
        <p:spPr>
          <a:xfrm>
            <a:off x="1843392" y="2529109"/>
            <a:ext cx="9383408" cy="4130107"/>
          </a:xfrm>
        </p:spPr>
        <p:txBody>
          <a:bodyPr>
            <a:normAutofit fontScale="70000" lnSpcReduction="20000"/>
          </a:bodyPr>
          <a:lstStyle/>
          <a:p>
            <a:r>
              <a:rPr lang="sv-SE" sz="2000" dirty="0"/>
              <a:t>Intäkter säsongen 2024</a:t>
            </a:r>
          </a:p>
          <a:p>
            <a:pPr marL="0" indent="0">
              <a:buNone/>
            </a:pPr>
            <a:r>
              <a:rPr lang="sv-SE" sz="2000" dirty="0"/>
              <a:t>Fikaförsäljning hemmamatcher ca 5 000 kronor (under hela säsongen)</a:t>
            </a:r>
          </a:p>
          <a:p>
            <a:pPr marL="0" indent="0">
              <a:buNone/>
            </a:pPr>
            <a:r>
              <a:rPr lang="sv-SE" sz="2000" dirty="0"/>
              <a:t>Fikalotteri ca 10 000 kronor (maj månad)</a:t>
            </a:r>
          </a:p>
          <a:p>
            <a:pPr marL="0" indent="0">
              <a:buNone/>
            </a:pPr>
            <a:r>
              <a:rPr lang="sv-SE" sz="2000" dirty="0"/>
              <a:t>Anordna sammandrag 9-manna ca 20 000 kronor (augusti/september månad)</a:t>
            </a:r>
          </a:p>
          <a:p>
            <a:pPr marL="0" indent="0">
              <a:buNone/>
            </a:pPr>
            <a:r>
              <a:rPr lang="sv-SE" sz="2000" dirty="0"/>
              <a:t>Ingen försäljning</a:t>
            </a:r>
          </a:p>
          <a:p>
            <a:pPr marL="0" indent="0">
              <a:buNone/>
            </a:pPr>
            <a:r>
              <a:rPr lang="sv-SE" sz="2000" dirty="0"/>
              <a:t>Eventuellt fikalotteri ca 10 000 kronor (augusti/september månad)</a:t>
            </a:r>
          </a:p>
          <a:p>
            <a:pPr marL="0" indent="0">
              <a:buNone/>
            </a:pPr>
            <a:r>
              <a:rPr lang="sv-SE" sz="2000" dirty="0"/>
              <a:t>Totalt 35 000 – 45 000 kronor</a:t>
            </a:r>
          </a:p>
          <a:p>
            <a:pPr marL="0" indent="0">
              <a:buNone/>
            </a:pPr>
            <a:endParaRPr lang="sv-SE" sz="2000" dirty="0"/>
          </a:p>
          <a:p>
            <a:r>
              <a:rPr lang="sv-SE" sz="2000" dirty="0"/>
              <a:t>Utgifter säsongen 2024</a:t>
            </a:r>
          </a:p>
          <a:p>
            <a:pPr marL="0" indent="0">
              <a:buNone/>
            </a:pPr>
            <a:r>
              <a:rPr lang="sv-SE" sz="2000" dirty="0"/>
              <a:t>Ca 10 000 – 15 000 kronor (cupavgifter, domaravgifter, serieavgift)</a:t>
            </a:r>
          </a:p>
          <a:p>
            <a:pPr marL="0" indent="0">
              <a:buNone/>
            </a:pPr>
            <a:endParaRPr lang="sv-SE" sz="2000" dirty="0"/>
          </a:p>
          <a:p>
            <a:r>
              <a:rPr lang="sv-SE" sz="2000" dirty="0"/>
              <a:t>Vinst säsongen 2024 (målsättning ca 20 000 - 30 000 kronor)</a:t>
            </a:r>
          </a:p>
          <a:p>
            <a:pPr marL="0" indent="0">
              <a:buNone/>
            </a:pPr>
            <a:r>
              <a:rPr lang="sv-SE" sz="2000" b="1" u="sng" dirty="0"/>
              <a:t>= 20 000 – 35 000 kronor</a:t>
            </a:r>
          </a:p>
          <a:p>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323776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descr="En bild som visar sportutrustning, gräs, boll, fotbeklädnader&#10;&#10;Automatiskt genererad beskrivning">
            <a:extLst>
              <a:ext uri="{FF2B5EF4-FFF2-40B4-BE49-F238E27FC236}">
                <a16:creationId xmlns:a16="http://schemas.microsoft.com/office/drawing/2014/main" id="{1B52BBA7-B7B9-F6F9-2613-688AE93E0EA4}"/>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26277" r="-1" b="-1"/>
          <a:stretch/>
        </p:blipFill>
        <p:spPr>
          <a:xfrm>
            <a:off x="1" y="10"/>
            <a:ext cx="7574440" cy="6857990"/>
          </a:xfrm>
          <a:prstGeom prst="rect">
            <a:avLst/>
          </a:prstGeom>
        </p:spPr>
      </p:pic>
      <p:sp>
        <p:nvSpPr>
          <p:cNvPr id="2" name="Rubrik 1">
            <a:extLst>
              <a:ext uri="{FF2B5EF4-FFF2-40B4-BE49-F238E27FC236}">
                <a16:creationId xmlns:a16="http://schemas.microsoft.com/office/drawing/2014/main" id="{467F41CE-0676-4BE8-3D1C-E0F6601367B7}"/>
              </a:ext>
            </a:extLst>
          </p:cNvPr>
          <p:cNvSpPr>
            <a:spLocks noGrp="1"/>
          </p:cNvSpPr>
          <p:nvPr>
            <p:ph type="title"/>
          </p:nvPr>
        </p:nvSpPr>
        <p:spPr>
          <a:xfrm>
            <a:off x="541867" y="787400"/>
            <a:ext cx="7145866" cy="778933"/>
          </a:xfrm>
        </p:spPr>
        <p:txBody>
          <a:bodyPr anchor="ctr">
            <a:normAutofit/>
          </a:bodyPr>
          <a:lstStyle/>
          <a:p>
            <a:r>
              <a:rPr lang="sv-SE" sz="3200" dirty="0">
                <a:solidFill>
                  <a:schemeClr val="bg1"/>
                </a:solidFill>
              </a:rPr>
              <a:t>Förslag istället för försäljning</a:t>
            </a:r>
          </a:p>
        </p:txBody>
      </p:sp>
      <p:sp>
        <p:nvSpPr>
          <p:cNvPr id="3" name="Platshållare för innehåll 2">
            <a:extLst>
              <a:ext uri="{FF2B5EF4-FFF2-40B4-BE49-F238E27FC236}">
                <a16:creationId xmlns:a16="http://schemas.microsoft.com/office/drawing/2014/main" id="{32EB4D5A-9F53-156E-089B-8A7D086ECE0E}"/>
              </a:ext>
            </a:extLst>
          </p:cNvPr>
          <p:cNvSpPr>
            <a:spLocks noGrp="1"/>
          </p:cNvSpPr>
          <p:nvPr>
            <p:ph idx="1"/>
          </p:nvPr>
        </p:nvSpPr>
        <p:spPr>
          <a:xfrm>
            <a:off x="7860770" y="2017668"/>
            <a:ext cx="3750205" cy="3857816"/>
          </a:xfrm>
        </p:spPr>
        <p:txBody>
          <a:bodyPr>
            <a:normAutofit/>
          </a:bodyPr>
          <a:lstStyle/>
          <a:p>
            <a:pPr>
              <a:lnSpc>
                <a:spcPct val="90000"/>
              </a:lnSpc>
            </a:pPr>
            <a:r>
              <a:rPr lang="sv-SE" dirty="0">
                <a:solidFill>
                  <a:schemeClr val="tx1">
                    <a:lumMod val="95000"/>
                    <a:lumOff val="5000"/>
                  </a:schemeClr>
                </a:solidFill>
              </a:rPr>
              <a:t>Anordna sammandrag        9-manna under hösten</a:t>
            </a:r>
          </a:p>
          <a:p>
            <a:pPr>
              <a:lnSpc>
                <a:spcPct val="90000"/>
              </a:lnSpc>
            </a:pPr>
            <a:r>
              <a:rPr lang="sv-SE" dirty="0">
                <a:solidFill>
                  <a:schemeClr val="tx1">
                    <a:lumMod val="95000"/>
                    <a:lumOff val="5000"/>
                  </a:schemeClr>
                </a:solidFill>
              </a:rPr>
              <a:t>Arbetsuppgifter såsom kioskförsäljning, sälja hamburgare, lottförsäljning, baka fika, parkeringsvakt samt iordningställande dagen innan</a:t>
            </a:r>
          </a:p>
          <a:p>
            <a:pPr>
              <a:lnSpc>
                <a:spcPct val="90000"/>
              </a:lnSpc>
            </a:pPr>
            <a:r>
              <a:rPr lang="sv-SE" b="1" u="sng" dirty="0">
                <a:solidFill>
                  <a:schemeClr val="tx1">
                    <a:lumMod val="95000"/>
                    <a:lumOff val="5000"/>
                  </a:schemeClr>
                </a:solidFill>
              </a:rPr>
              <a:t>Kräver arbetsinsats av samtliga föräldrar under en hel dagar samt iordningställande dagen innan</a:t>
            </a:r>
          </a:p>
          <a:p>
            <a:pPr marL="0" indent="0">
              <a:lnSpc>
                <a:spcPct val="90000"/>
              </a:lnSpc>
              <a:buNone/>
            </a:pPr>
            <a:endParaRPr lang="sv-SE" dirty="0">
              <a:solidFill>
                <a:schemeClr val="tx1">
                  <a:lumMod val="95000"/>
                  <a:lumOff val="5000"/>
                </a:schemeClr>
              </a:solidFill>
            </a:endParaRPr>
          </a:p>
          <a:p>
            <a:pPr marL="0" indent="0">
              <a:lnSpc>
                <a:spcPct val="90000"/>
              </a:lnSpc>
              <a:buNone/>
            </a:pPr>
            <a:endParaRPr lang="sv-SE" dirty="0">
              <a:solidFill>
                <a:schemeClr val="tx1">
                  <a:lumMod val="95000"/>
                  <a:lumOff val="5000"/>
                </a:schemeClr>
              </a:solidFill>
            </a:endParaRPr>
          </a:p>
          <a:p>
            <a:pPr marL="0" indent="0">
              <a:lnSpc>
                <a:spcPct val="90000"/>
              </a:lnSpc>
              <a:buNone/>
            </a:pPr>
            <a:endParaRPr lang="sv-SE" dirty="0">
              <a:solidFill>
                <a:schemeClr val="tx1">
                  <a:lumMod val="95000"/>
                  <a:lumOff val="5000"/>
                </a:schemeClr>
              </a:solidFill>
            </a:endParaRPr>
          </a:p>
          <a:p>
            <a:pPr marL="0" indent="0">
              <a:lnSpc>
                <a:spcPct val="90000"/>
              </a:lnSpc>
              <a:buNone/>
            </a:pPr>
            <a:endParaRPr lang="sv-SE" dirty="0">
              <a:solidFill>
                <a:schemeClr val="tx1">
                  <a:lumMod val="95000"/>
                  <a:lumOff val="5000"/>
                </a:schemeClr>
              </a:solidFill>
            </a:endParaRPr>
          </a:p>
        </p:txBody>
      </p:sp>
    </p:spTree>
    <p:extLst>
      <p:ext uri="{BB962C8B-B14F-4D97-AF65-F5344CB8AC3E}">
        <p14:creationId xmlns:p14="http://schemas.microsoft.com/office/powerpoint/2010/main" val="954564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9C1685-6489-30AD-10B8-9270E600683C}"/>
              </a:ext>
            </a:extLst>
          </p:cNvPr>
          <p:cNvSpPr>
            <a:spLocks noGrp="1"/>
          </p:cNvSpPr>
          <p:nvPr>
            <p:ph type="title"/>
          </p:nvPr>
        </p:nvSpPr>
        <p:spPr>
          <a:xfrm>
            <a:off x="1794897" y="624110"/>
            <a:ext cx="9712998" cy="1280890"/>
          </a:xfrm>
        </p:spPr>
        <p:txBody>
          <a:bodyPr>
            <a:normAutofit/>
          </a:bodyPr>
          <a:lstStyle/>
          <a:p>
            <a:r>
              <a:rPr lang="sv-SE" dirty="0"/>
              <a:t>Till föräldrarna</a:t>
            </a:r>
          </a:p>
        </p:txBody>
      </p:sp>
      <p:graphicFrame>
        <p:nvGraphicFramePr>
          <p:cNvPr id="18" name="Platshållare för innehåll 2">
            <a:extLst>
              <a:ext uri="{FF2B5EF4-FFF2-40B4-BE49-F238E27FC236}">
                <a16:creationId xmlns:a16="http://schemas.microsoft.com/office/drawing/2014/main" id="{94E1BAE7-807A-3B0E-68E9-8F58EFBB67C4}"/>
              </a:ext>
            </a:extLst>
          </p:cNvPr>
          <p:cNvGraphicFramePr>
            <a:graphicFrameLocks noGrp="1"/>
          </p:cNvGraphicFramePr>
          <p:nvPr>
            <p:ph idx="1"/>
          </p:nvPr>
        </p:nvGraphicFramePr>
        <p:xfrm>
          <a:off x="1794897" y="2222983"/>
          <a:ext cx="898740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601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73819-D47D-BD04-3DCE-295D7853894A}"/>
              </a:ext>
            </a:extLst>
          </p:cNvPr>
          <p:cNvSpPr>
            <a:spLocks noGrp="1"/>
          </p:cNvSpPr>
          <p:nvPr>
            <p:ph type="title"/>
          </p:nvPr>
        </p:nvSpPr>
        <p:spPr/>
        <p:txBody>
          <a:bodyPr/>
          <a:lstStyle/>
          <a:p>
            <a:r>
              <a:rPr lang="sv-SE" dirty="0"/>
              <a:t>Information</a:t>
            </a:r>
          </a:p>
        </p:txBody>
      </p:sp>
      <p:sp>
        <p:nvSpPr>
          <p:cNvPr id="3" name="Platshållare för innehåll 2">
            <a:extLst>
              <a:ext uri="{FF2B5EF4-FFF2-40B4-BE49-F238E27FC236}">
                <a16:creationId xmlns:a16="http://schemas.microsoft.com/office/drawing/2014/main" id="{39252051-3A87-B290-7782-3AFCA0F30404}"/>
              </a:ext>
            </a:extLst>
          </p:cNvPr>
          <p:cNvSpPr>
            <a:spLocks noGrp="1"/>
          </p:cNvSpPr>
          <p:nvPr>
            <p:ph idx="1"/>
          </p:nvPr>
        </p:nvSpPr>
        <p:spPr/>
        <p:txBody>
          <a:bodyPr>
            <a:normAutofit/>
          </a:bodyPr>
          <a:lstStyle/>
          <a:p>
            <a:pPr>
              <a:lnSpc>
                <a:spcPct val="90000"/>
              </a:lnSpc>
            </a:pPr>
            <a:r>
              <a:rPr lang="sv-SE" sz="1800" dirty="0"/>
              <a:t>Ledarna från ifjol fortsätter förutom Peter som på grund av jobb valt att kliva av. Vi ser det som en styrka att vara många, då har vi fler ögon och öron att hjälpa våra barn såväl med fotboll, socialt samspel och värdegrund. Dessutom är vi inte lika beroende om någon är frånvarande.</a:t>
            </a:r>
          </a:p>
          <a:p>
            <a:pPr>
              <a:lnSpc>
                <a:spcPct val="90000"/>
              </a:lnSpc>
            </a:pPr>
            <a:r>
              <a:rPr lang="sv-SE" sz="1800" dirty="0"/>
              <a:t>Föräldragruppen består förhoppningsvis fortsatt av Martina Lidström och Frida Andersson (IBFF) och Jonna Hjälte för ÖIF.</a:t>
            </a:r>
          </a:p>
          <a:p>
            <a:pPr>
              <a:lnSpc>
                <a:spcPct val="90000"/>
              </a:lnSpc>
            </a:pPr>
            <a:r>
              <a:rPr lang="sv-SE" sz="1800" dirty="0"/>
              <a:t>Föräldragruppen har mandat att ge uppgifter, övrigas uppgift att fullfölja tilldelade uppgifter, utan ifrågasättande eller kritik.</a:t>
            </a:r>
          </a:p>
          <a:p>
            <a:pPr>
              <a:lnSpc>
                <a:spcPct val="90000"/>
              </a:lnSpc>
            </a:pPr>
            <a:r>
              <a:rPr lang="sv-SE" dirty="0"/>
              <a:t>Nytt för denna säsong är att kallelser kommer att komma ut via mail för våra aktiviteter. Viktigt att alltid besvara dessa så vi vet vilka som kommer och kan planera träningar och matcher på bästa sätt.</a:t>
            </a:r>
            <a:endParaRPr lang="sv-SE" sz="1800" dirty="0"/>
          </a:p>
        </p:txBody>
      </p:sp>
    </p:spTree>
    <p:extLst>
      <p:ext uri="{BB962C8B-B14F-4D97-AF65-F5344CB8AC3E}">
        <p14:creationId xmlns:p14="http://schemas.microsoft.com/office/powerpoint/2010/main" val="292905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B2A778-439A-416E-8708-6A684DD589B1}"/>
              </a:ext>
            </a:extLst>
          </p:cNvPr>
          <p:cNvSpPr>
            <a:spLocks noGrp="1"/>
          </p:cNvSpPr>
          <p:nvPr>
            <p:ph type="title"/>
          </p:nvPr>
        </p:nvSpPr>
        <p:spPr/>
        <p:txBody>
          <a:bodyPr/>
          <a:lstStyle/>
          <a:p>
            <a:r>
              <a:rPr lang="sv-SE" dirty="0"/>
              <a:t>Aktiviteter - Träningar</a:t>
            </a:r>
          </a:p>
        </p:txBody>
      </p:sp>
      <p:sp>
        <p:nvSpPr>
          <p:cNvPr id="3" name="Platshållare för innehåll 2">
            <a:extLst>
              <a:ext uri="{FF2B5EF4-FFF2-40B4-BE49-F238E27FC236}">
                <a16:creationId xmlns:a16="http://schemas.microsoft.com/office/drawing/2014/main" id="{B7853313-AB3C-4102-B4AB-A72B78F45C9D}"/>
              </a:ext>
            </a:extLst>
          </p:cNvPr>
          <p:cNvSpPr>
            <a:spLocks noGrp="1"/>
          </p:cNvSpPr>
          <p:nvPr>
            <p:ph idx="1"/>
          </p:nvPr>
        </p:nvSpPr>
        <p:spPr/>
        <p:txBody>
          <a:bodyPr>
            <a:normAutofit/>
          </a:bodyPr>
          <a:lstStyle/>
          <a:p>
            <a:r>
              <a:rPr lang="sv-SE" dirty="0"/>
              <a:t>Oklart när vi börjar träna. Jonas kommer se över möjligheter att börja träna före </a:t>
            </a:r>
            <a:r>
              <a:rPr lang="sv-SE" dirty="0" err="1"/>
              <a:t>Björklundas</a:t>
            </a:r>
            <a:r>
              <a:rPr lang="sv-SE" dirty="0"/>
              <a:t> plan är spelbar, antingen i </a:t>
            </a:r>
            <a:r>
              <a:rPr lang="sv-SE" dirty="0" err="1"/>
              <a:t>Bergsviken</a:t>
            </a:r>
            <a:r>
              <a:rPr lang="sv-SE" dirty="0"/>
              <a:t>, Nolia eller i någon inomhushall. Inga tider finns planlagda i dagsläget. Håll utkik på laget. </a:t>
            </a:r>
            <a:endParaRPr lang="sv-SE" sz="1800" dirty="0">
              <a:effectLst/>
              <a:ea typeface="Calibri" panose="020F0502020204030204" pitchFamily="34" charset="0"/>
              <a:cs typeface="Times New Roman" panose="02020603050405020304" pitchFamily="18" charset="0"/>
            </a:endParaRPr>
          </a:p>
          <a:p>
            <a:r>
              <a:rPr lang="sv-SE" dirty="0"/>
              <a:t>Kontrollera att utrustningen passar för ert barn. Klubbveckor började igår måndag för IBBF. Pågar vecka 9 och 10.</a:t>
            </a:r>
          </a:p>
          <a:p>
            <a:r>
              <a:rPr lang="sv-SE" dirty="0"/>
              <a:t>Grundplan denna säsong är tre ordinarie träningar per vecka. I anslutning till träningarna kommer vi genomföra mer riktad fysisk intensiv träning jämfört med tidigare säsonger. Exempelvis löpning och styrketräning.</a:t>
            </a:r>
          </a:p>
          <a:p>
            <a:r>
              <a:rPr lang="sv-SE" dirty="0"/>
              <a:t>Träningar (och matcher) genomförs i Öjebyn fram till att planerna i Böle är spelbara, när de blir spelbara genomförs de företrädesvis där.</a:t>
            </a:r>
          </a:p>
        </p:txBody>
      </p:sp>
    </p:spTree>
    <p:extLst>
      <p:ext uri="{BB962C8B-B14F-4D97-AF65-F5344CB8AC3E}">
        <p14:creationId xmlns:p14="http://schemas.microsoft.com/office/powerpoint/2010/main" val="2557189346"/>
      </p:ext>
    </p:extLst>
  </p:cSld>
  <p:clrMapOvr>
    <a:masterClrMapping/>
  </p:clrMapOvr>
</p:sld>
</file>

<file path=ppt/theme/theme1.xml><?xml version="1.0" encoding="utf-8"?>
<a:theme xmlns:a="http://schemas.openxmlformats.org/drawingml/2006/main" name="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2768</TotalTime>
  <Words>1543</Words>
  <Application>Microsoft Office PowerPoint</Application>
  <PresentationFormat>Bredbild</PresentationFormat>
  <Paragraphs>115</Paragraphs>
  <Slides>17</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17</vt:i4>
      </vt:variant>
    </vt:vector>
  </HeadingPairs>
  <TitlesOfParts>
    <vt:vector size="22" baseType="lpstr">
      <vt:lpstr>Arial</vt:lpstr>
      <vt:lpstr>Calibri</vt:lpstr>
      <vt:lpstr>Century Gothic</vt:lpstr>
      <vt:lpstr>Wingdings 3</vt:lpstr>
      <vt:lpstr>Slinga</vt:lpstr>
      <vt:lpstr>Informationsmöte IBFF/ÖIF </vt:lpstr>
      <vt:lpstr>Ekonomi – Delade lagkassor</vt:lpstr>
      <vt:lpstr>Ekonomi föregående säsong</vt:lpstr>
      <vt:lpstr>Målsättning</vt:lpstr>
      <vt:lpstr> Denna säsongs ekonomi</vt:lpstr>
      <vt:lpstr>Förslag istället för försäljning</vt:lpstr>
      <vt:lpstr>Till föräldrarna</vt:lpstr>
      <vt:lpstr>Information</vt:lpstr>
      <vt:lpstr>Aktiviteter - Träningar</vt:lpstr>
      <vt:lpstr>Aktiviteter - Seriespel</vt:lpstr>
      <vt:lpstr>Aktiviteter - Cuper</vt:lpstr>
      <vt:lpstr>Avgifter/Åtaganden mot hemförening</vt:lpstr>
      <vt:lpstr>Avgifter/Arbetsinsatser till laget</vt:lpstr>
      <vt:lpstr>Pitemodellen</vt:lpstr>
      <vt:lpstr>Värdegrund</vt:lpstr>
      <vt:lpstr>Sponsring</vt:lpstr>
      <vt:lpstr>Förväntningar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Informationsmöte IBFF/ÖIF </dc:title>
  <dc:creator>Karl-Oskar Wallin</dc:creator>
  <cp:lastModifiedBy>Karl-Oskar Wallin</cp:lastModifiedBy>
  <cp:revision>6</cp:revision>
  <dcterms:created xsi:type="dcterms:W3CDTF">2022-04-20T17:18:55Z</dcterms:created>
  <dcterms:modified xsi:type="dcterms:W3CDTF">2024-02-27T13:50:21Z</dcterms:modified>
</cp:coreProperties>
</file>