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8EC4E-EAC8-416C-8ABA-21169F65A6B1}" v="507" dt="2023-03-22T18:12:40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n Johansson" userId="958a5a8e-e735-4c4a-a630-a5fefe2285d9" providerId="ADAL" clId="{77C8EC4E-EAC8-416C-8ABA-21169F65A6B1}"/>
    <pc:docChg chg="undo custSel addSld delSld modSld">
      <pc:chgData name="Björn Johansson" userId="958a5a8e-e735-4c4a-a630-a5fefe2285d9" providerId="ADAL" clId="{77C8EC4E-EAC8-416C-8ABA-21169F65A6B1}" dt="2023-03-22T18:12:40.475" v="1654" actId="20577"/>
      <pc:docMkLst>
        <pc:docMk/>
      </pc:docMkLst>
      <pc:sldChg chg="addSp modSp mod modAnim">
        <pc:chgData name="Björn Johansson" userId="958a5a8e-e735-4c4a-a630-a5fefe2285d9" providerId="ADAL" clId="{77C8EC4E-EAC8-416C-8ABA-21169F65A6B1}" dt="2023-03-22T14:25:32.597" v="1146" actId="5793"/>
        <pc:sldMkLst>
          <pc:docMk/>
          <pc:sldMk cId="3048482814" sldId="256"/>
        </pc:sldMkLst>
        <pc:spChg chg="add mod">
          <ac:chgData name="Björn Johansson" userId="958a5a8e-e735-4c4a-a630-a5fefe2285d9" providerId="ADAL" clId="{77C8EC4E-EAC8-416C-8ABA-21169F65A6B1}" dt="2023-03-22T14:25:32.597" v="1146" actId="5793"/>
          <ac:spMkLst>
            <pc:docMk/>
            <pc:sldMk cId="3048482814" sldId="256"/>
            <ac:spMk id="25" creationId="{F654DF57-FD69-7332-8BD7-91E3831EBDEE}"/>
          </ac:spMkLst>
        </pc:spChg>
      </pc:sldChg>
      <pc:sldChg chg="addSp delSp modSp add del mod">
        <pc:chgData name="Björn Johansson" userId="958a5a8e-e735-4c4a-a630-a5fefe2285d9" providerId="ADAL" clId="{77C8EC4E-EAC8-416C-8ABA-21169F65A6B1}" dt="2023-03-22T16:53:31.208" v="1192" actId="47"/>
        <pc:sldMkLst>
          <pc:docMk/>
          <pc:sldMk cId="3059519592" sldId="257"/>
        </pc:sldMkLst>
        <pc:spChg chg="add mod">
          <ac:chgData name="Björn Johansson" userId="958a5a8e-e735-4c4a-a630-a5fefe2285d9" providerId="ADAL" clId="{77C8EC4E-EAC8-416C-8ABA-21169F65A6B1}" dt="2023-03-15T07:59:03.297" v="13" actId="255"/>
          <ac:spMkLst>
            <pc:docMk/>
            <pc:sldMk cId="3059519592" sldId="257"/>
            <ac:spMk id="2" creationId="{BA695D71-AAC7-3FF3-2D42-6BA921A4ED38}"/>
          </ac:spMkLst>
        </pc:spChg>
        <pc:spChg chg="add mod">
          <ac:chgData name="Björn Johansson" userId="958a5a8e-e735-4c4a-a630-a5fefe2285d9" providerId="ADAL" clId="{77C8EC4E-EAC8-416C-8ABA-21169F65A6B1}" dt="2023-03-15T10:43:50.445" v="198" actId="20577"/>
          <ac:spMkLst>
            <pc:docMk/>
            <pc:sldMk cId="3059519592" sldId="257"/>
            <ac:spMk id="3" creationId="{AD4CB10F-E4C3-7140-034D-16B4C17AAB9E}"/>
          </ac:spMkLst>
        </pc:spChg>
        <pc:spChg chg="del">
          <ac:chgData name="Björn Johansson" userId="958a5a8e-e735-4c4a-a630-a5fefe2285d9" providerId="ADAL" clId="{77C8EC4E-EAC8-416C-8ABA-21169F65A6B1}" dt="2023-03-15T07:58:11.556" v="1" actId="478"/>
          <ac:spMkLst>
            <pc:docMk/>
            <pc:sldMk cId="3059519592" sldId="257"/>
            <ac:spMk id="12" creationId="{466D625C-A24B-58A8-7E35-C89CC38FAC18}"/>
          </ac:spMkLst>
        </pc:spChg>
        <pc:spChg chg="del">
          <ac:chgData name="Björn Johansson" userId="958a5a8e-e735-4c4a-a630-a5fefe2285d9" providerId="ADAL" clId="{77C8EC4E-EAC8-416C-8ABA-21169F65A6B1}" dt="2023-03-15T07:58:11.556" v="1" actId="478"/>
          <ac:spMkLst>
            <pc:docMk/>
            <pc:sldMk cId="3059519592" sldId="257"/>
            <ac:spMk id="14" creationId="{E3D8FB8E-E904-5CC7-AE16-D80FAF3DBD21}"/>
          </ac:spMkLst>
        </pc:spChg>
        <pc:spChg chg="del">
          <ac:chgData name="Björn Johansson" userId="958a5a8e-e735-4c4a-a630-a5fefe2285d9" providerId="ADAL" clId="{77C8EC4E-EAC8-416C-8ABA-21169F65A6B1}" dt="2023-03-15T07:58:11.556" v="1" actId="478"/>
          <ac:spMkLst>
            <pc:docMk/>
            <pc:sldMk cId="3059519592" sldId="257"/>
            <ac:spMk id="15" creationId="{95C1E64A-8D42-C5F4-42C5-1057B1BDE3B5}"/>
          </ac:spMkLst>
        </pc:spChg>
        <pc:spChg chg="del">
          <ac:chgData name="Björn Johansson" userId="958a5a8e-e735-4c4a-a630-a5fefe2285d9" providerId="ADAL" clId="{77C8EC4E-EAC8-416C-8ABA-21169F65A6B1}" dt="2023-03-15T07:58:11.556" v="1" actId="478"/>
          <ac:spMkLst>
            <pc:docMk/>
            <pc:sldMk cId="3059519592" sldId="257"/>
            <ac:spMk id="16" creationId="{97003218-150E-FE1D-4570-FC627A9CB2B4}"/>
          </ac:spMkLst>
        </pc:spChg>
        <pc:spChg chg="del">
          <ac:chgData name="Björn Johansson" userId="958a5a8e-e735-4c4a-a630-a5fefe2285d9" providerId="ADAL" clId="{77C8EC4E-EAC8-416C-8ABA-21169F65A6B1}" dt="2023-03-15T07:58:11.556" v="1" actId="478"/>
          <ac:spMkLst>
            <pc:docMk/>
            <pc:sldMk cId="3059519592" sldId="257"/>
            <ac:spMk id="17" creationId="{DCBC41CE-9FCA-6447-0F17-40E6B9F6103C}"/>
          </ac:spMkLst>
        </pc:spChg>
        <pc:spChg chg="del">
          <ac:chgData name="Björn Johansson" userId="958a5a8e-e735-4c4a-a630-a5fefe2285d9" providerId="ADAL" clId="{77C8EC4E-EAC8-416C-8ABA-21169F65A6B1}" dt="2023-03-15T07:58:11.556" v="1" actId="478"/>
          <ac:spMkLst>
            <pc:docMk/>
            <pc:sldMk cId="3059519592" sldId="257"/>
            <ac:spMk id="18" creationId="{66F688B8-1EEA-031E-21FB-ABBC21F4CFBD}"/>
          </ac:spMkLst>
        </pc:spChg>
        <pc:spChg chg="del">
          <ac:chgData name="Björn Johansson" userId="958a5a8e-e735-4c4a-a630-a5fefe2285d9" providerId="ADAL" clId="{77C8EC4E-EAC8-416C-8ABA-21169F65A6B1}" dt="2023-03-15T07:58:11.556" v="1" actId="478"/>
          <ac:spMkLst>
            <pc:docMk/>
            <pc:sldMk cId="3059519592" sldId="257"/>
            <ac:spMk id="19" creationId="{EC3A2670-03E9-F053-2DC8-5A9D1F701A41}"/>
          </ac:spMkLst>
        </pc:spChg>
        <pc:spChg chg="del">
          <ac:chgData name="Björn Johansson" userId="958a5a8e-e735-4c4a-a630-a5fefe2285d9" providerId="ADAL" clId="{77C8EC4E-EAC8-416C-8ABA-21169F65A6B1}" dt="2023-03-15T07:58:11.556" v="1" actId="478"/>
          <ac:spMkLst>
            <pc:docMk/>
            <pc:sldMk cId="3059519592" sldId="257"/>
            <ac:spMk id="20" creationId="{C4C19F33-81ED-4567-FCF2-2FF6A2BC3049}"/>
          </ac:spMkLst>
        </pc:spChg>
        <pc:picChg chg="del">
          <ac:chgData name="Björn Johansson" userId="958a5a8e-e735-4c4a-a630-a5fefe2285d9" providerId="ADAL" clId="{77C8EC4E-EAC8-416C-8ABA-21169F65A6B1}" dt="2023-03-15T07:58:11.556" v="1" actId="478"/>
          <ac:picMkLst>
            <pc:docMk/>
            <pc:sldMk cId="3059519592" sldId="257"/>
            <ac:picMk id="5" creationId="{4D498AD8-065B-37EF-7D23-08F2CD3602DC}"/>
          </ac:picMkLst>
        </pc:picChg>
        <pc:picChg chg="del">
          <ac:chgData name="Björn Johansson" userId="958a5a8e-e735-4c4a-a630-a5fefe2285d9" providerId="ADAL" clId="{77C8EC4E-EAC8-416C-8ABA-21169F65A6B1}" dt="2023-03-15T07:58:11.556" v="1" actId="478"/>
          <ac:picMkLst>
            <pc:docMk/>
            <pc:sldMk cId="3059519592" sldId="257"/>
            <ac:picMk id="7" creationId="{62928C88-1ED5-3132-8CBC-4A1120A87190}"/>
          </ac:picMkLst>
        </pc:picChg>
        <pc:picChg chg="del">
          <ac:chgData name="Björn Johansson" userId="958a5a8e-e735-4c4a-a630-a5fefe2285d9" providerId="ADAL" clId="{77C8EC4E-EAC8-416C-8ABA-21169F65A6B1}" dt="2023-03-15T07:58:11.556" v="1" actId="478"/>
          <ac:picMkLst>
            <pc:docMk/>
            <pc:sldMk cId="3059519592" sldId="257"/>
            <ac:picMk id="9" creationId="{D6C2A7B9-FDFD-054E-AB7E-DEF331D88DAD}"/>
          </ac:picMkLst>
        </pc:picChg>
        <pc:picChg chg="del">
          <ac:chgData name="Björn Johansson" userId="958a5a8e-e735-4c4a-a630-a5fefe2285d9" providerId="ADAL" clId="{77C8EC4E-EAC8-416C-8ABA-21169F65A6B1}" dt="2023-03-15T07:58:11.556" v="1" actId="478"/>
          <ac:picMkLst>
            <pc:docMk/>
            <pc:sldMk cId="3059519592" sldId="257"/>
            <ac:picMk id="11" creationId="{CCA8EF49-ADB8-E8E0-3C86-F2E53BE76D1E}"/>
          </ac:picMkLst>
        </pc:picChg>
        <pc:picChg chg="del">
          <ac:chgData name="Björn Johansson" userId="958a5a8e-e735-4c4a-a630-a5fefe2285d9" providerId="ADAL" clId="{77C8EC4E-EAC8-416C-8ABA-21169F65A6B1}" dt="2023-03-15T07:58:11.556" v="1" actId="478"/>
          <ac:picMkLst>
            <pc:docMk/>
            <pc:sldMk cId="3059519592" sldId="257"/>
            <ac:picMk id="24" creationId="{E6704B5D-66BE-781C-9897-B9814E5A5D2D}"/>
          </ac:picMkLst>
        </pc:picChg>
      </pc:sldChg>
      <pc:sldChg chg="addSp modSp add mod setBg modAnim setClrOvrMap">
        <pc:chgData name="Björn Johansson" userId="958a5a8e-e735-4c4a-a630-a5fefe2285d9" providerId="ADAL" clId="{77C8EC4E-EAC8-416C-8ABA-21169F65A6B1}" dt="2023-03-22T17:14:06.190" v="1565" actId="2710"/>
        <pc:sldMkLst>
          <pc:docMk/>
          <pc:sldMk cId="455434448" sldId="258"/>
        </pc:sldMkLst>
        <pc:spChg chg="mod">
          <ac:chgData name="Björn Johansson" userId="958a5a8e-e735-4c4a-a630-a5fefe2285d9" providerId="ADAL" clId="{77C8EC4E-EAC8-416C-8ABA-21169F65A6B1}" dt="2023-03-22T14:24:03.465" v="1116" actId="26606"/>
          <ac:spMkLst>
            <pc:docMk/>
            <pc:sldMk cId="455434448" sldId="258"/>
            <ac:spMk id="2" creationId="{BA695D71-AAC7-3FF3-2D42-6BA921A4ED38}"/>
          </ac:spMkLst>
        </pc:spChg>
        <pc:spChg chg="mod">
          <ac:chgData name="Björn Johansson" userId="958a5a8e-e735-4c4a-a630-a5fefe2285d9" providerId="ADAL" clId="{77C8EC4E-EAC8-416C-8ABA-21169F65A6B1}" dt="2023-03-22T17:14:06.190" v="1565" actId="2710"/>
          <ac:spMkLst>
            <pc:docMk/>
            <pc:sldMk cId="455434448" sldId="258"/>
            <ac:spMk id="3" creationId="{AD4CB10F-E4C3-7140-034D-16B4C17AAB9E}"/>
          </ac:spMkLst>
        </pc:spChg>
        <pc:spChg chg="add">
          <ac:chgData name="Björn Johansson" userId="958a5a8e-e735-4c4a-a630-a5fefe2285d9" providerId="ADAL" clId="{77C8EC4E-EAC8-416C-8ABA-21169F65A6B1}" dt="2023-03-22T14:24:03.465" v="1116" actId="26606"/>
          <ac:spMkLst>
            <pc:docMk/>
            <pc:sldMk cId="455434448" sldId="258"/>
            <ac:spMk id="9" creationId="{9AA72BD9-2C5A-4EDC-931F-5AA08EACA0F3}"/>
          </ac:spMkLst>
        </pc:spChg>
        <pc:spChg chg="add">
          <ac:chgData name="Björn Johansson" userId="958a5a8e-e735-4c4a-a630-a5fefe2285d9" providerId="ADAL" clId="{77C8EC4E-EAC8-416C-8ABA-21169F65A6B1}" dt="2023-03-22T14:24:03.465" v="1116" actId="26606"/>
          <ac:spMkLst>
            <pc:docMk/>
            <pc:sldMk cId="455434448" sldId="258"/>
            <ac:spMk id="11" creationId="{DD3981AC-7B61-4947-BCF3-F7AA7FA385B9}"/>
          </ac:spMkLst>
        </pc:spChg>
        <pc:spChg chg="add">
          <ac:chgData name="Björn Johansson" userId="958a5a8e-e735-4c4a-a630-a5fefe2285d9" providerId="ADAL" clId="{77C8EC4E-EAC8-416C-8ABA-21169F65A6B1}" dt="2023-03-22T14:24:03.465" v="1116" actId="26606"/>
          <ac:spMkLst>
            <pc:docMk/>
            <pc:sldMk cId="455434448" sldId="258"/>
            <ac:spMk id="13" creationId="{55D4142C-5077-457F-A6AD-3FECFDB39685}"/>
          </ac:spMkLst>
        </pc:spChg>
        <pc:spChg chg="add">
          <ac:chgData name="Björn Johansson" userId="958a5a8e-e735-4c4a-a630-a5fefe2285d9" providerId="ADAL" clId="{77C8EC4E-EAC8-416C-8ABA-21169F65A6B1}" dt="2023-03-22T14:24:03.465" v="1116" actId="26606"/>
          <ac:spMkLst>
            <pc:docMk/>
            <pc:sldMk cId="455434448" sldId="258"/>
            <ac:spMk id="15" creationId="{7A5F0580-5EE9-419F-96EE-B6529EF6E7D0}"/>
          </ac:spMkLst>
        </pc:spChg>
        <pc:picChg chg="add mod ord modCrop">
          <ac:chgData name="Björn Johansson" userId="958a5a8e-e735-4c4a-a630-a5fefe2285d9" providerId="ADAL" clId="{77C8EC4E-EAC8-416C-8ABA-21169F65A6B1}" dt="2023-03-22T14:24:03.465" v="1116" actId="26606"/>
          <ac:picMkLst>
            <pc:docMk/>
            <pc:sldMk cId="455434448" sldId="258"/>
            <ac:picMk id="4" creationId="{CD80D296-2F28-D7B0-CC58-63E78B7DFEAE}"/>
          </ac:picMkLst>
        </pc:picChg>
      </pc:sldChg>
      <pc:sldChg chg="addSp delSp modSp add del mod setBg delAnim modAnim setClrOvrMap">
        <pc:chgData name="Björn Johansson" userId="958a5a8e-e735-4c4a-a630-a5fefe2285d9" providerId="ADAL" clId="{77C8EC4E-EAC8-416C-8ABA-21169F65A6B1}" dt="2023-03-22T16:53:29.153" v="1190" actId="47"/>
        <pc:sldMkLst>
          <pc:docMk/>
          <pc:sldMk cId="4010894666" sldId="259"/>
        </pc:sldMkLst>
        <pc:spChg chg="mod">
          <ac:chgData name="Björn Johansson" userId="958a5a8e-e735-4c4a-a630-a5fefe2285d9" providerId="ADAL" clId="{77C8EC4E-EAC8-416C-8ABA-21169F65A6B1}" dt="2023-03-22T14:24:19.638" v="1117" actId="26606"/>
          <ac:spMkLst>
            <pc:docMk/>
            <pc:sldMk cId="4010894666" sldId="259"/>
            <ac:spMk id="2" creationId="{BA695D71-AAC7-3FF3-2D42-6BA921A4ED38}"/>
          </ac:spMkLst>
        </pc:spChg>
        <pc:spChg chg="del mod ord">
          <ac:chgData name="Björn Johansson" userId="958a5a8e-e735-4c4a-a630-a5fefe2285d9" providerId="ADAL" clId="{77C8EC4E-EAC8-416C-8ABA-21169F65A6B1}" dt="2023-03-22T16:47:33.952" v="1177" actId="478"/>
          <ac:spMkLst>
            <pc:docMk/>
            <pc:sldMk cId="4010894666" sldId="259"/>
            <ac:spMk id="3" creationId="{AD4CB10F-E4C3-7140-034D-16B4C17AAB9E}"/>
          </ac:spMkLst>
        </pc:spChg>
        <pc:spChg chg="add del mod">
          <ac:chgData name="Björn Johansson" userId="958a5a8e-e735-4c4a-a630-a5fefe2285d9" providerId="ADAL" clId="{77C8EC4E-EAC8-416C-8ABA-21169F65A6B1}" dt="2023-03-22T16:47:41.948" v="1179" actId="21"/>
          <ac:spMkLst>
            <pc:docMk/>
            <pc:sldMk cId="4010894666" sldId="259"/>
            <ac:spMk id="4" creationId="{4895CD32-4C51-46E6-3243-628F60971893}"/>
          </ac:spMkLst>
        </pc:spChg>
        <pc:spChg chg="add">
          <ac:chgData name="Björn Johansson" userId="958a5a8e-e735-4c4a-a630-a5fefe2285d9" providerId="ADAL" clId="{77C8EC4E-EAC8-416C-8ABA-21169F65A6B1}" dt="2023-03-22T14:24:19.638" v="1117" actId="26606"/>
          <ac:spMkLst>
            <pc:docMk/>
            <pc:sldMk cId="4010894666" sldId="259"/>
            <ac:spMk id="9" creationId="{71B2258F-86CA-4D4D-8270-BC05FCDEBFB3}"/>
          </ac:spMkLst>
        </pc:spChg>
        <pc:picChg chg="add del mod">
          <ac:chgData name="Björn Johansson" userId="958a5a8e-e735-4c4a-a630-a5fefe2285d9" providerId="ADAL" clId="{77C8EC4E-EAC8-416C-8ABA-21169F65A6B1}" dt="2023-03-22T14:30:45.166" v="1163" actId="478"/>
          <ac:picMkLst>
            <pc:docMk/>
            <pc:sldMk cId="4010894666" sldId="259"/>
            <ac:picMk id="1026" creationId="{3EED050F-C50D-0AD3-18E5-037C2ABBB3E4}"/>
          </ac:picMkLst>
        </pc:picChg>
      </pc:sldChg>
      <pc:sldChg chg="addSp delSp modSp add del mod delAnim">
        <pc:chgData name="Björn Johansson" userId="958a5a8e-e735-4c4a-a630-a5fefe2285d9" providerId="ADAL" clId="{77C8EC4E-EAC8-416C-8ABA-21169F65A6B1}" dt="2023-03-22T16:53:30.249" v="1191" actId="47"/>
        <pc:sldMkLst>
          <pc:docMk/>
          <pc:sldMk cId="884318154" sldId="260"/>
        </pc:sldMkLst>
        <pc:spChg chg="del">
          <ac:chgData name="Björn Johansson" userId="958a5a8e-e735-4c4a-a630-a5fefe2285d9" providerId="ADAL" clId="{77C8EC4E-EAC8-416C-8ABA-21169F65A6B1}" dt="2023-03-15T13:37:47.146" v="969" actId="21"/>
          <ac:spMkLst>
            <pc:docMk/>
            <pc:sldMk cId="884318154" sldId="260"/>
            <ac:spMk id="3" creationId="{AD4CB10F-E4C3-7140-034D-16B4C17AAB9E}"/>
          </ac:spMkLst>
        </pc:spChg>
        <pc:spChg chg="add del mod">
          <ac:chgData name="Björn Johansson" userId="958a5a8e-e735-4c4a-a630-a5fefe2285d9" providerId="ADAL" clId="{77C8EC4E-EAC8-416C-8ABA-21169F65A6B1}" dt="2023-03-15T13:41:52.788" v="996" actId="478"/>
          <ac:spMkLst>
            <pc:docMk/>
            <pc:sldMk cId="884318154" sldId="260"/>
            <ac:spMk id="5" creationId="{4437AC36-0A2E-6707-A8B4-88014CB16272}"/>
          </ac:spMkLst>
        </pc:spChg>
        <pc:spChg chg="add mod">
          <ac:chgData name="Björn Johansson" userId="958a5a8e-e735-4c4a-a630-a5fefe2285d9" providerId="ADAL" clId="{77C8EC4E-EAC8-416C-8ABA-21169F65A6B1}" dt="2023-03-15T13:43:36.261" v="1046" actId="1076"/>
          <ac:spMkLst>
            <pc:docMk/>
            <pc:sldMk cId="884318154" sldId="260"/>
            <ac:spMk id="6" creationId="{8D69C88C-384F-BEEE-0745-A84061A9B140}"/>
          </ac:spMkLst>
        </pc:spChg>
        <pc:picChg chg="add del mod">
          <ac:chgData name="Björn Johansson" userId="958a5a8e-e735-4c4a-a630-a5fefe2285d9" providerId="ADAL" clId="{77C8EC4E-EAC8-416C-8ABA-21169F65A6B1}" dt="2023-03-15T13:42:21.869" v="998" actId="478"/>
          <ac:picMkLst>
            <pc:docMk/>
            <pc:sldMk cId="884318154" sldId="260"/>
            <ac:picMk id="4" creationId="{BAE38F2A-C9D9-7FAB-8A8B-D24A99D0ECC8}"/>
          </ac:picMkLst>
        </pc:picChg>
      </pc:sldChg>
      <pc:sldChg chg="modSp add del mod">
        <pc:chgData name="Björn Johansson" userId="958a5a8e-e735-4c4a-a630-a5fefe2285d9" providerId="ADAL" clId="{77C8EC4E-EAC8-416C-8ABA-21169F65A6B1}" dt="2023-03-22T14:30:41.736" v="1162" actId="47"/>
        <pc:sldMkLst>
          <pc:docMk/>
          <pc:sldMk cId="758272667" sldId="261"/>
        </pc:sldMkLst>
        <pc:spChg chg="mod">
          <ac:chgData name="Björn Johansson" userId="958a5a8e-e735-4c4a-a630-a5fefe2285d9" providerId="ADAL" clId="{77C8EC4E-EAC8-416C-8ABA-21169F65A6B1}" dt="2023-03-22T14:25:06.770" v="1123" actId="12"/>
          <ac:spMkLst>
            <pc:docMk/>
            <pc:sldMk cId="758272667" sldId="261"/>
            <ac:spMk id="3" creationId="{AD4CB10F-E4C3-7140-034D-16B4C17AAB9E}"/>
          </ac:spMkLst>
        </pc:spChg>
      </pc:sldChg>
      <pc:sldChg chg="modSp add mod modAnim">
        <pc:chgData name="Björn Johansson" userId="958a5a8e-e735-4c4a-a630-a5fefe2285d9" providerId="ADAL" clId="{77C8EC4E-EAC8-416C-8ABA-21169F65A6B1}" dt="2023-03-22T17:14:41.310" v="1571" actId="27636"/>
        <pc:sldMkLst>
          <pc:docMk/>
          <pc:sldMk cId="1677074978" sldId="262"/>
        </pc:sldMkLst>
        <pc:spChg chg="mod">
          <ac:chgData name="Björn Johansson" userId="958a5a8e-e735-4c4a-a630-a5fefe2285d9" providerId="ADAL" clId="{77C8EC4E-EAC8-416C-8ABA-21169F65A6B1}" dt="2023-03-22T17:14:41.310" v="1571" actId="27636"/>
          <ac:spMkLst>
            <pc:docMk/>
            <pc:sldMk cId="1677074978" sldId="262"/>
            <ac:spMk id="3" creationId="{AD4CB10F-E4C3-7140-034D-16B4C17AAB9E}"/>
          </ac:spMkLst>
        </pc:spChg>
      </pc:sldChg>
      <pc:sldChg chg="addSp modSp add mod modAnim">
        <pc:chgData name="Björn Johansson" userId="958a5a8e-e735-4c4a-a630-a5fefe2285d9" providerId="ADAL" clId="{77C8EC4E-EAC8-416C-8ABA-21169F65A6B1}" dt="2023-03-22T17:18:50.711" v="1611"/>
        <pc:sldMkLst>
          <pc:docMk/>
          <pc:sldMk cId="3715183606" sldId="263"/>
        </pc:sldMkLst>
        <pc:spChg chg="mod">
          <ac:chgData name="Björn Johansson" userId="958a5a8e-e735-4c4a-a630-a5fefe2285d9" providerId="ADAL" clId="{77C8EC4E-EAC8-416C-8ABA-21169F65A6B1}" dt="2023-03-22T17:14:21.847" v="1567" actId="27636"/>
          <ac:spMkLst>
            <pc:docMk/>
            <pc:sldMk cId="3715183606" sldId="263"/>
            <ac:spMk id="3" creationId="{AD4CB10F-E4C3-7140-034D-16B4C17AAB9E}"/>
          </ac:spMkLst>
        </pc:spChg>
        <pc:spChg chg="add mod">
          <ac:chgData name="Björn Johansson" userId="958a5a8e-e735-4c4a-a630-a5fefe2285d9" providerId="ADAL" clId="{77C8EC4E-EAC8-416C-8ABA-21169F65A6B1}" dt="2023-03-22T16:48:55.884" v="1189" actId="13822"/>
          <ac:spMkLst>
            <pc:docMk/>
            <pc:sldMk cId="3715183606" sldId="263"/>
            <ac:spMk id="5" creationId="{1D133691-35D2-0675-AEF3-A112126C36C2}"/>
          </ac:spMkLst>
        </pc:spChg>
      </pc:sldChg>
      <pc:sldChg chg="modSp add mod modAnim">
        <pc:chgData name="Björn Johansson" userId="958a5a8e-e735-4c4a-a630-a5fefe2285d9" providerId="ADAL" clId="{77C8EC4E-EAC8-416C-8ABA-21169F65A6B1}" dt="2023-03-22T18:12:40.475" v="1654" actId="20577"/>
        <pc:sldMkLst>
          <pc:docMk/>
          <pc:sldMk cId="3177197796" sldId="264"/>
        </pc:sldMkLst>
        <pc:spChg chg="mod">
          <ac:chgData name="Björn Johansson" userId="958a5a8e-e735-4c4a-a630-a5fefe2285d9" providerId="ADAL" clId="{77C8EC4E-EAC8-416C-8ABA-21169F65A6B1}" dt="2023-03-22T18:12:40.475" v="1654" actId="20577"/>
          <ac:spMkLst>
            <pc:docMk/>
            <pc:sldMk cId="3177197796" sldId="264"/>
            <ac:spMk id="3" creationId="{AD4CB10F-E4C3-7140-034D-16B4C17AAB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DF7DB5-344E-6A28-3142-A2C4906A7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5FE3AC-53B2-45A6-28C3-E8DF510FB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047CF1-3610-B225-580F-B02E7B0C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7A6CDB-6D1E-76BC-A28A-D735146A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71FAA2-7DD5-9E0B-316E-24C5BA01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9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1550DF-6AF5-0180-E726-B0916A77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37A326C-AD9D-3AE0-5BB8-CBB245D7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9378D0-41FF-D554-8101-F0844FBB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28A4CA-C8B6-EE84-1B83-D7273206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A212CE-8841-48BC-7806-10A32542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06944B0-7382-FB9A-FB8C-0417A500B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8A9C72A-D0F7-9167-43A4-DF3A92CA8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0132D2-1991-024D-320F-70833594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B9274A8-74FC-7406-9A34-EC998474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BE3796-7D0F-900F-D6B2-323BF4D4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66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285FF9-43B8-23EF-295C-D7E2A5B0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366727-7C60-2EB2-7CB1-55C46253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BD3F5D-E9B2-B05F-DFD1-214000DD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FF069A-BA80-08CE-223E-8DE465BC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659264-5331-F43F-16B9-E9DC1CD4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51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3D4826-E75E-7BA3-020A-B5390802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1C6464-1A62-A178-E468-77CBB369A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6D39E3-EF11-D713-A792-4CB846A1A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766FAA-34C9-0A43-FEED-D15B7841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3181A7-8A4E-DA54-2338-32B110FE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44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47E8D2-5AF2-FC31-DE92-B070F04F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4F5520-0F71-8271-8A93-B4BE35A15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FB1D23-086F-FDBD-DB2D-D671BEE93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FC5E91A-32A6-43BF-62E8-738C9BD8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6869BE-3357-A3C6-8E6B-ECDBFF1F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F60ED9-C7D8-0218-A5AD-CEA3042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11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20BDF-D897-6A30-28D1-C81C53BC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A8D35A-64DA-A623-1560-FEEEF755F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9AF54F-3C04-22BE-703C-F59C2FB3A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7EFE14D-2799-9C66-4621-13D65ABE7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4A76689-D6FB-C375-05C9-2D325FFCD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5C63D2-BEA2-00A2-2C33-3D5226FF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03EBE3E-B3FF-5C05-794B-F6D3C862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353FFE1-C450-8AEB-629D-C822D02B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4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AA5F80-F2ED-7F78-0A5D-89A8E7E5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6433B8-7314-BDBB-0583-72AE3ECB2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024B590-4190-5C62-D333-F8CD3DC1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5BA624-192D-AFFD-1252-E5A3280E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98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B1F08A-AA0F-80E6-EF1E-390AF8DE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E1ADD36-6E90-D43C-1CD4-382035C1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4A11477-42C3-5BDF-B46D-D0E7BC1A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4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E90F67-8299-130B-5CC8-8DC1670D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574A3E-1574-3E93-75BB-D24286BB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4D8B0D-733F-C1EE-3EB9-545027549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154906-79CF-F406-C9EF-039DBBBD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ECB99F-741A-6AEF-8680-42C8CFCE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8376692-5797-C74B-ABD9-2B606E16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90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9CD7C3-2DB6-D9B4-ABED-13A5341D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038DDCA-063D-C60C-F9AD-6D625AEFF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A9175B-1E85-8F71-EACC-510981C79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F94EB6A-AE96-080A-C31D-F6ADC545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7A3B6C-D2D7-211E-8681-93033A6E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4FAFE74-4221-0680-52A8-3B3D6E18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28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AEFDAF-20F3-73F9-9E64-49F5E489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09B811-66C2-DA50-CE7D-575CF036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F00541-B2FA-E5B9-6FB2-B350E20A8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183E-926A-4E22-B300-D89BDA8596A1}" type="datetimeFigureOut">
              <a:rPr lang="sv-SE" smtClean="0"/>
              <a:t>2023-03-22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17A206-AAFC-03EF-EF53-3066A934D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65BBB0-8FA8-6072-046F-FF974D398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F189-68B0-4433-A17A-FA25B123A7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1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80D296-2F28-D7B0-CC58-63E78B7DF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08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A695D71-AAC7-3FF3-2D42-6BA921A4ED38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+mj-lt"/>
                <a:ea typeface="+mj-ea"/>
                <a:cs typeface="+mj-cs"/>
              </a:rPr>
              <a:t>Hultsbergs P09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D4CB10F-E4C3-7140-034D-16B4C17AAB9E}"/>
              </a:ext>
            </a:extLst>
          </p:cNvPr>
          <p:cNvSpPr txBox="1"/>
          <p:nvPr/>
        </p:nvSpPr>
        <p:spPr>
          <a:xfrm>
            <a:off x="371094" y="2718054"/>
            <a:ext cx="687793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Vi </a:t>
            </a:r>
            <a:r>
              <a:rPr lang="en-US" sz="2800" dirty="0" err="1"/>
              <a:t>behöver</a:t>
            </a:r>
            <a:r>
              <a:rPr lang="en-US" sz="2800" dirty="0"/>
              <a:t> </a:t>
            </a:r>
            <a:r>
              <a:rPr lang="en-US" sz="2800" dirty="0" err="1"/>
              <a:t>planera</a:t>
            </a:r>
            <a:r>
              <a:rPr lang="en-US" sz="2800" dirty="0"/>
              <a:t> för </a:t>
            </a:r>
            <a:r>
              <a:rPr lang="en-US" sz="2800" dirty="0" err="1"/>
              <a:t>nästa</a:t>
            </a:r>
            <a:r>
              <a:rPr lang="en-US" sz="2800" dirty="0"/>
              <a:t> </a:t>
            </a:r>
            <a:r>
              <a:rPr lang="en-US" sz="2800" dirty="0" err="1"/>
              <a:t>säsong</a:t>
            </a:r>
            <a:r>
              <a:rPr lang="en-US" sz="2800" dirty="0"/>
              <a:t>…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700" b="1" dirty="0" err="1"/>
              <a:t>Ingångsvärden</a:t>
            </a:r>
            <a:endParaRPr lang="en-US" sz="1700" b="1" dirty="0"/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Björn och Jonas </a:t>
            </a:r>
            <a:r>
              <a:rPr lang="en-US" sz="1700" dirty="0" err="1"/>
              <a:t>avslutar</a:t>
            </a:r>
            <a:r>
              <a:rPr lang="en-US" sz="1700" dirty="0"/>
              <a:t> </a:t>
            </a:r>
            <a:r>
              <a:rPr lang="en-US" sz="1700" dirty="0" err="1"/>
              <a:t>sina</a:t>
            </a:r>
            <a:r>
              <a:rPr lang="en-US" sz="1700" dirty="0"/>
              <a:t> </a:t>
            </a:r>
            <a:r>
              <a:rPr lang="en-US" sz="1700" dirty="0" err="1"/>
              <a:t>uppdrag</a:t>
            </a:r>
            <a:r>
              <a:rPr lang="en-US" sz="1700" dirty="0"/>
              <a:t>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ledare</a:t>
            </a:r>
            <a:endParaRPr lang="en-US" sz="1700" dirty="0"/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 err="1"/>
              <a:t>Träningsmiljön</a:t>
            </a:r>
            <a:r>
              <a:rPr lang="en-US" sz="1700" dirty="0"/>
              <a:t> </a:t>
            </a:r>
            <a:r>
              <a:rPr lang="en-US" sz="1700" dirty="0" err="1"/>
              <a:t>är</a:t>
            </a:r>
            <a:r>
              <a:rPr lang="en-US" sz="1700" dirty="0"/>
              <a:t> </a:t>
            </a:r>
            <a:r>
              <a:rPr lang="en-US" sz="1700" dirty="0" err="1"/>
              <a:t>inte</a:t>
            </a:r>
            <a:r>
              <a:rPr lang="en-US" sz="1700" dirty="0"/>
              <a:t> </a:t>
            </a:r>
            <a:r>
              <a:rPr lang="en-US" sz="1700" dirty="0" err="1"/>
              <a:t>tillräckligt</a:t>
            </a:r>
            <a:r>
              <a:rPr lang="en-US" sz="1700" dirty="0"/>
              <a:t> </a:t>
            </a:r>
            <a:r>
              <a:rPr lang="en-US" sz="1700" dirty="0" err="1"/>
              <a:t>utmanande</a:t>
            </a:r>
            <a:r>
              <a:rPr lang="en-US" sz="1700" dirty="0"/>
              <a:t> och </a:t>
            </a:r>
            <a:r>
              <a:rPr lang="en-US" sz="1700" dirty="0" err="1"/>
              <a:t>utvecklande</a:t>
            </a:r>
            <a:r>
              <a:rPr lang="en-US" sz="17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5434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D498AD8-065B-37EF-7D23-08F2CD360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0" t="23283" r="30653" b="32736"/>
          <a:stretch/>
        </p:blipFill>
        <p:spPr>
          <a:xfrm>
            <a:off x="4365342" y="943880"/>
            <a:ext cx="3461316" cy="22076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2928C88-1ED5-3132-8CBC-4A1120A87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4" t="23383" r="30708" b="32637"/>
          <a:stretch/>
        </p:blipFill>
        <p:spPr>
          <a:xfrm>
            <a:off x="8434534" y="943880"/>
            <a:ext cx="3461316" cy="22076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6C2A7B9-FDFD-054E-AB7E-DEF331D88D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36" t="23184" r="30820" b="32835"/>
          <a:stretch/>
        </p:blipFill>
        <p:spPr>
          <a:xfrm>
            <a:off x="296150" y="947082"/>
            <a:ext cx="3461317" cy="220444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A8EF49-ADB8-E8E0-3C86-F2E53BE76D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19" t="23482" r="30373" b="32836"/>
          <a:stretch/>
        </p:blipFill>
        <p:spPr>
          <a:xfrm>
            <a:off x="296149" y="4488762"/>
            <a:ext cx="3461317" cy="219151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66D625C-A24B-58A8-7E35-C89CC38FAC18}"/>
              </a:ext>
            </a:extLst>
          </p:cNvPr>
          <p:cNvSpPr txBox="1"/>
          <p:nvPr/>
        </p:nvSpPr>
        <p:spPr>
          <a:xfrm>
            <a:off x="296150" y="177726"/>
            <a:ext cx="346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Säsong 20/21</a:t>
            </a:r>
          </a:p>
          <a:p>
            <a:r>
              <a:rPr lang="sv-SE" dirty="0"/>
              <a:t>Medel 66 %, median 81 %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3D8FB8E-E904-5CC7-AE16-D80FAF3DBD21}"/>
              </a:ext>
            </a:extLst>
          </p:cNvPr>
          <p:cNvSpPr txBox="1"/>
          <p:nvPr/>
        </p:nvSpPr>
        <p:spPr>
          <a:xfrm>
            <a:off x="4467097" y="177726"/>
            <a:ext cx="346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Säsong 21/22</a:t>
            </a:r>
          </a:p>
          <a:p>
            <a:r>
              <a:rPr lang="sv-SE" dirty="0"/>
              <a:t>Medel 64 %, median 63 %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5C1E64A-8D42-C5F4-42C5-1057B1BDE3B5}"/>
              </a:ext>
            </a:extLst>
          </p:cNvPr>
          <p:cNvSpPr txBox="1"/>
          <p:nvPr/>
        </p:nvSpPr>
        <p:spPr>
          <a:xfrm>
            <a:off x="8517729" y="177726"/>
            <a:ext cx="346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Säsong 22/23</a:t>
            </a:r>
          </a:p>
          <a:p>
            <a:r>
              <a:rPr lang="sv-SE" dirty="0"/>
              <a:t>Medel 49 %, median 55 %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7003218-150E-FE1D-4570-FC627A9CB2B4}"/>
              </a:ext>
            </a:extLst>
          </p:cNvPr>
          <p:cNvSpPr txBox="1"/>
          <p:nvPr/>
        </p:nvSpPr>
        <p:spPr>
          <a:xfrm>
            <a:off x="252034" y="3706471"/>
            <a:ext cx="346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Säsong 22/23 efter nyår</a:t>
            </a:r>
          </a:p>
          <a:p>
            <a:r>
              <a:rPr lang="sv-SE" dirty="0"/>
              <a:t>Medel 44 %, median 44 %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CBC41CE-9FCA-6447-0F17-40E6B9F6103C}"/>
              </a:ext>
            </a:extLst>
          </p:cNvPr>
          <p:cNvSpPr/>
          <p:nvPr/>
        </p:nvSpPr>
        <p:spPr>
          <a:xfrm>
            <a:off x="296150" y="1257300"/>
            <a:ext cx="552076" cy="1666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6F688B8-1EEA-031E-21FB-ABBC21F4CFBD}"/>
              </a:ext>
            </a:extLst>
          </p:cNvPr>
          <p:cNvSpPr/>
          <p:nvPr/>
        </p:nvSpPr>
        <p:spPr>
          <a:xfrm>
            <a:off x="4365342" y="1257300"/>
            <a:ext cx="509451" cy="1666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EC3A2670-03E9-F053-2DC8-5A9D1F701A41}"/>
              </a:ext>
            </a:extLst>
          </p:cNvPr>
          <p:cNvSpPr/>
          <p:nvPr/>
        </p:nvSpPr>
        <p:spPr>
          <a:xfrm>
            <a:off x="8434533" y="1257300"/>
            <a:ext cx="528993" cy="1666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C19F33-81ED-4567-FCF2-2FF6A2BC3049}"/>
              </a:ext>
            </a:extLst>
          </p:cNvPr>
          <p:cNvSpPr/>
          <p:nvPr/>
        </p:nvSpPr>
        <p:spPr>
          <a:xfrm>
            <a:off x="296149" y="4767513"/>
            <a:ext cx="484878" cy="1666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E6704B5D-66BE-781C-9897-B9814E5A5D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201" t="57368" r="23815" b="18948"/>
          <a:stretch/>
        </p:blipFill>
        <p:spPr>
          <a:xfrm>
            <a:off x="4015397" y="4488762"/>
            <a:ext cx="7963648" cy="212259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F654DF57-FD69-7332-8BD7-91E3831EBDEE}"/>
              </a:ext>
            </a:extLst>
          </p:cNvPr>
          <p:cNvSpPr txBox="1"/>
          <p:nvPr/>
        </p:nvSpPr>
        <p:spPr>
          <a:xfrm>
            <a:off x="4222146" y="3693231"/>
            <a:ext cx="7550150" cy="1891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000" dirty="0"/>
              <a:t>Vi är drygt hälften på träningarna…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000" dirty="0"/>
              <a:t>Två-målsspel på träning inte alltid möjligt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000" dirty="0"/>
              <a:t>Dålig intern konkurrens på träning- dåligt tempo och dåligt ”tryck”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000" dirty="0"/>
              <a:t>Vi behöver göra något…  </a:t>
            </a:r>
          </a:p>
        </p:txBody>
      </p:sp>
    </p:spTree>
    <p:extLst>
      <p:ext uri="{BB962C8B-B14F-4D97-AF65-F5344CB8AC3E}">
        <p14:creationId xmlns:p14="http://schemas.microsoft.com/office/powerpoint/2010/main" val="304848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80D296-2F28-D7B0-CC58-63E78B7DF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08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A695D71-AAC7-3FF3-2D42-6BA921A4ED38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+mj-lt"/>
                <a:ea typeface="+mj-ea"/>
                <a:cs typeface="+mj-cs"/>
              </a:rPr>
              <a:t>Hultsbergs P09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D4CB10F-E4C3-7140-034D-16B4C17AAB9E}"/>
              </a:ext>
            </a:extLst>
          </p:cNvPr>
          <p:cNvSpPr txBox="1"/>
          <p:nvPr/>
        </p:nvSpPr>
        <p:spPr>
          <a:xfrm>
            <a:off x="371094" y="2718054"/>
            <a:ext cx="81125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Vi </a:t>
            </a:r>
            <a:r>
              <a:rPr lang="en-US" sz="2800" dirty="0" err="1"/>
              <a:t>behöver</a:t>
            </a:r>
            <a:r>
              <a:rPr lang="en-US" sz="2800" dirty="0"/>
              <a:t> </a:t>
            </a:r>
            <a:r>
              <a:rPr lang="en-US" sz="2800" dirty="0" err="1"/>
              <a:t>planera</a:t>
            </a:r>
            <a:r>
              <a:rPr lang="en-US" sz="2800" dirty="0"/>
              <a:t> för </a:t>
            </a:r>
            <a:r>
              <a:rPr lang="en-US" sz="2800" dirty="0" err="1"/>
              <a:t>nästa</a:t>
            </a:r>
            <a:r>
              <a:rPr lang="en-US" sz="2800" dirty="0"/>
              <a:t> </a:t>
            </a:r>
            <a:r>
              <a:rPr lang="en-US" sz="2800" dirty="0" err="1"/>
              <a:t>säsong</a:t>
            </a:r>
            <a:r>
              <a:rPr lang="en-US" sz="2800" dirty="0"/>
              <a:t>…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1700" b="1" dirty="0" err="1"/>
              <a:t>Ingångsvärden</a:t>
            </a:r>
            <a:endParaRPr lang="en-US" sz="1700" b="1" dirty="0"/>
          </a:p>
          <a:p>
            <a:pPr marL="34290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Björn och Jonas </a:t>
            </a:r>
            <a:r>
              <a:rPr lang="en-US" sz="1700" dirty="0" err="1"/>
              <a:t>avslutar</a:t>
            </a:r>
            <a:r>
              <a:rPr lang="en-US" sz="1700" dirty="0"/>
              <a:t> </a:t>
            </a:r>
            <a:r>
              <a:rPr lang="en-US" sz="1700" dirty="0" err="1"/>
              <a:t>sina</a:t>
            </a:r>
            <a:r>
              <a:rPr lang="en-US" sz="1700" dirty="0"/>
              <a:t> </a:t>
            </a:r>
            <a:r>
              <a:rPr lang="en-US" sz="1700" dirty="0" err="1"/>
              <a:t>uppdrag</a:t>
            </a:r>
            <a:r>
              <a:rPr lang="en-US" sz="1700" dirty="0"/>
              <a:t>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ledare</a:t>
            </a:r>
            <a:endParaRPr lang="en-US" sz="1700" dirty="0"/>
          </a:p>
          <a:p>
            <a:pPr marL="34290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 err="1"/>
              <a:t>Träningsmiljön</a:t>
            </a:r>
            <a:r>
              <a:rPr lang="en-US" sz="1700" dirty="0"/>
              <a:t> </a:t>
            </a:r>
            <a:r>
              <a:rPr lang="en-US" sz="1700" dirty="0" err="1"/>
              <a:t>är</a:t>
            </a:r>
            <a:r>
              <a:rPr lang="en-US" sz="1700" dirty="0"/>
              <a:t> </a:t>
            </a:r>
            <a:r>
              <a:rPr lang="en-US" sz="1700" dirty="0" err="1"/>
              <a:t>inte</a:t>
            </a:r>
            <a:r>
              <a:rPr lang="en-US" sz="1700" dirty="0"/>
              <a:t> </a:t>
            </a:r>
            <a:r>
              <a:rPr lang="en-US" sz="1700" dirty="0" err="1"/>
              <a:t>tillräckligt</a:t>
            </a:r>
            <a:r>
              <a:rPr lang="en-US" sz="1700" dirty="0"/>
              <a:t> </a:t>
            </a:r>
            <a:r>
              <a:rPr lang="en-US" sz="1700" dirty="0" err="1"/>
              <a:t>utmanande</a:t>
            </a:r>
            <a:r>
              <a:rPr lang="en-US" sz="1700" dirty="0"/>
              <a:t> och </a:t>
            </a:r>
            <a:r>
              <a:rPr lang="en-US" sz="1700" dirty="0" err="1"/>
              <a:t>utvecklande</a:t>
            </a:r>
            <a:r>
              <a:rPr lang="en-US" sz="1700" dirty="0"/>
              <a:t>…</a:t>
            </a:r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600" dirty="0"/>
              <a:t>Prestationen på match svagt avtagande</a:t>
            </a:r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600" dirty="0"/>
              <a:t>P10 vill/kan inte utöka sitt samarbete med oss; 26 st. i truppen, flera på ”väntelista”</a:t>
            </a:r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600" dirty="0"/>
              <a:t>P08/07 kan ta upp samtliga spelare födda 09 i sin träning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77074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80D296-2F28-D7B0-CC58-63E78B7DF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08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A695D71-AAC7-3FF3-2D42-6BA921A4ED38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+mj-lt"/>
                <a:ea typeface="+mj-ea"/>
                <a:cs typeface="+mj-cs"/>
              </a:rPr>
              <a:t>Hultsbergs P09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D4CB10F-E4C3-7140-034D-16B4C17AAB9E}"/>
              </a:ext>
            </a:extLst>
          </p:cNvPr>
          <p:cNvSpPr txBox="1"/>
          <p:nvPr/>
        </p:nvSpPr>
        <p:spPr>
          <a:xfrm>
            <a:off x="371094" y="2718054"/>
            <a:ext cx="81125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Vi </a:t>
            </a:r>
            <a:r>
              <a:rPr lang="en-US" sz="2800" dirty="0" err="1"/>
              <a:t>behöver</a:t>
            </a:r>
            <a:r>
              <a:rPr lang="en-US" sz="2800" dirty="0"/>
              <a:t> </a:t>
            </a:r>
            <a:r>
              <a:rPr lang="en-US" sz="2800" dirty="0" err="1"/>
              <a:t>planera</a:t>
            </a:r>
            <a:r>
              <a:rPr lang="en-US" sz="2800" dirty="0"/>
              <a:t> för </a:t>
            </a:r>
            <a:r>
              <a:rPr lang="en-US" sz="2800" dirty="0" err="1"/>
              <a:t>nästa</a:t>
            </a:r>
            <a:r>
              <a:rPr lang="en-US" sz="2800" dirty="0"/>
              <a:t> </a:t>
            </a:r>
            <a:r>
              <a:rPr lang="en-US" sz="2800" dirty="0" err="1"/>
              <a:t>säsong</a:t>
            </a:r>
            <a:r>
              <a:rPr lang="en-US" sz="2800" dirty="0"/>
              <a:t>…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700" b="1" dirty="0" err="1"/>
              <a:t>Ingångsvärden</a:t>
            </a:r>
            <a:endParaRPr lang="en-US" sz="1700" b="1" dirty="0"/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Björn och Jonas </a:t>
            </a:r>
            <a:r>
              <a:rPr lang="en-US" sz="1700" dirty="0" err="1"/>
              <a:t>avslutar</a:t>
            </a:r>
            <a:r>
              <a:rPr lang="en-US" sz="1700" dirty="0"/>
              <a:t> </a:t>
            </a:r>
            <a:r>
              <a:rPr lang="en-US" sz="1700" dirty="0" err="1"/>
              <a:t>sina</a:t>
            </a:r>
            <a:r>
              <a:rPr lang="en-US" sz="1700" dirty="0"/>
              <a:t> </a:t>
            </a:r>
            <a:r>
              <a:rPr lang="en-US" sz="1700" dirty="0" err="1"/>
              <a:t>uppdrag</a:t>
            </a:r>
            <a:r>
              <a:rPr lang="en-US" sz="1700" dirty="0"/>
              <a:t>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ledare</a:t>
            </a:r>
            <a:endParaRPr lang="en-US" sz="1700" dirty="0"/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 err="1"/>
              <a:t>Träningsmiljön</a:t>
            </a:r>
            <a:r>
              <a:rPr lang="en-US" sz="1700" dirty="0"/>
              <a:t> </a:t>
            </a:r>
            <a:r>
              <a:rPr lang="en-US" sz="1700" dirty="0" err="1"/>
              <a:t>är</a:t>
            </a:r>
            <a:r>
              <a:rPr lang="en-US" sz="1700" dirty="0"/>
              <a:t> </a:t>
            </a:r>
            <a:r>
              <a:rPr lang="en-US" sz="1700" dirty="0" err="1"/>
              <a:t>inte</a:t>
            </a:r>
            <a:r>
              <a:rPr lang="en-US" sz="1700" dirty="0"/>
              <a:t> </a:t>
            </a:r>
            <a:r>
              <a:rPr lang="en-US" sz="1700" dirty="0" err="1"/>
              <a:t>tillräckligt</a:t>
            </a:r>
            <a:r>
              <a:rPr lang="en-US" sz="1700" dirty="0"/>
              <a:t> </a:t>
            </a:r>
            <a:r>
              <a:rPr lang="en-US" sz="1700" dirty="0" err="1"/>
              <a:t>utmanande</a:t>
            </a:r>
            <a:r>
              <a:rPr lang="en-US" sz="1700" dirty="0"/>
              <a:t> och </a:t>
            </a:r>
            <a:r>
              <a:rPr lang="en-US" sz="1700" dirty="0" err="1"/>
              <a:t>utvecklande</a:t>
            </a:r>
            <a:r>
              <a:rPr lang="en-US" sz="1700" dirty="0"/>
              <a:t>…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600" dirty="0"/>
              <a:t>Prestationen på match svagt avtagande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600" dirty="0"/>
              <a:t>P10 vill/kan inte utöka sitt samarbete med oss; 26 st. i truppen, flera på ”väntelista”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1600" dirty="0"/>
              <a:t>P08/07 kan ta upp samtliga spelare födda 09 i sin träning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7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D133691-35D2-0675-AEF3-A112126C36C2}"/>
              </a:ext>
            </a:extLst>
          </p:cNvPr>
          <p:cNvSpPr txBox="1"/>
          <p:nvPr/>
        </p:nvSpPr>
        <p:spPr>
          <a:xfrm>
            <a:off x="6960612" y="809835"/>
            <a:ext cx="4511040" cy="10983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7200" dirty="0">
                <a:solidFill>
                  <a:schemeClr val="bg1"/>
                </a:solidFill>
              </a:rPr>
              <a:t>Vad </a:t>
            </a:r>
            <a:r>
              <a:rPr lang="en-US" sz="7200" dirty="0" err="1">
                <a:solidFill>
                  <a:schemeClr val="bg1"/>
                </a:solidFill>
              </a:rPr>
              <a:t>gör</a:t>
            </a:r>
            <a:r>
              <a:rPr lang="en-US" sz="7200" dirty="0">
                <a:solidFill>
                  <a:schemeClr val="bg1"/>
                </a:solidFill>
              </a:rPr>
              <a:t> vi?</a:t>
            </a:r>
          </a:p>
        </p:txBody>
      </p:sp>
    </p:spTree>
    <p:extLst>
      <p:ext uri="{BB962C8B-B14F-4D97-AF65-F5344CB8AC3E}">
        <p14:creationId xmlns:p14="http://schemas.microsoft.com/office/powerpoint/2010/main" val="3715183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D80D296-2F28-D7B0-CC58-63E78B7DF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08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A695D71-AAC7-3FF3-2D42-6BA921A4ED38}"/>
              </a:ext>
            </a:extLst>
          </p:cNvPr>
          <p:cNvSpPr txBox="1"/>
          <p:nvPr/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latin typeface="+mj-lt"/>
                <a:ea typeface="+mj-ea"/>
                <a:cs typeface="+mj-cs"/>
              </a:rPr>
              <a:t>Hultsbergs P09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D4CB10F-E4C3-7140-034D-16B4C17AAB9E}"/>
              </a:ext>
            </a:extLst>
          </p:cNvPr>
          <p:cNvSpPr txBox="1"/>
          <p:nvPr/>
        </p:nvSpPr>
        <p:spPr>
          <a:xfrm>
            <a:off x="371094" y="2718054"/>
            <a:ext cx="8772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Förslag</a:t>
            </a:r>
            <a:r>
              <a:rPr lang="en-US" sz="2800" dirty="0"/>
              <a:t>:</a:t>
            </a: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 err="1"/>
              <a:t>Alla</a:t>
            </a:r>
            <a:r>
              <a:rPr lang="en-US" sz="1700" dirty="0"/>
              <a:t> </a:t>
            </a:r>
            <a:r>
              <a:rPr lang="en-US" sz="1700" dirty="0" err="1"/>
              <a:t>spelare</a:t>
            </a:r>
            <a:r>
              <a:rPr lang="en-US" sz="1700" dirty="0"/>
              <a:t>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vill</a:t>
            </a:r>
            <a:r>
              <a:rPr lang="en-US" sz="1700" dirty="0"/>
              <a:t> </a:t>
            </a:r>
            <a:r>
              <a:rPr lang="en-US" sz="1700" dirty="0" err="1"/>
              <a:t>ansluter</a:t>
            </a:r>
            <a:r>
              <a:rPr lang="en-US" sz="1700" dirty="0"/>
              <a:t> till P07/08:s </a:t>
            </a:r>
            <a:r>
              <a:rPr lang="en-US" sz="1700" dirty="0" err="1"/>
              <a:t>träningsgrupp</a:t>
            </a:r>
            <a:endParaRPr lang="en-US" sz="1700" dirty="0"/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Andreas och Peter </a:t>
            </a:r>
            <a:r>
              <a:rPr lang="en-US" sz="1700" dirty="0" err="1"/>
              <a:t>följer</a:t>
            </a:r>
            <a:r>
              <a:rPr lang="en-US" sz="1700" dirty="0"/>
              <a:t> med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ledare</a:t>
            </a:r>
            <a:r>
              <a:rPr lang="en-US" sz="1700" dirty="0"/>
              <a:t>, </a:t>
            </a:r>
            <a:r>
              <a:rPr lang="en-US" sz="1700" dirty="0" err="1"/>
              <a:t>gärna</a:t>
            </a:r>
            <a:r>
              <a:rPr lang="en-US" sz="1700" dirty="0"/>
              <a:t> </a:t>
            </a:r>
            <a:r>
              <a:rPr lang="en-US" sz="1700" dirty="0" err="1"/>
              <a:t>någon</a:t>
            </a:r>
            <a:r>
              <a:rPr lang="en-US" sz="1700" dirty="0"/>
              <a:t> </a:t>
            </a:r>
            <a:r>
              <a:rPr lang="en-US" sz="1700" dirty="0" err="1"/>
              <a:t>mer</a:t>
            </a:r>
            <a:r>
              <a:rPr lang="en-US" sz="1700" dirty="0"/>
              <a:t> (admin)</a:t>
            </a: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 err="1"/>
              <a:t>Träningstruppen</a:t>
            </a:r>
            <a:r>
              <a:rPr lang="en-US" sz="1700" dirty="0"/>
              <a:t> </a:t>
            </a:r>
            <a:r>
              <a:rPr lang="en-US" sz="1700" dirty="0" err="1"/>
              <a:t>kommer</a:t>
            </a:r>
            <a:r>
              <a:rPr lang="en-US" sz="1700" dirty="0"/>
              <a:t> </a:t>
            </a:r>
            <a:r>
              <a:rPr lang="en-US" sz="1700" dirty="0" err="1"/>
              <a:t>spela</a:t>
            </a:r>
            <a:r>
              <a:rPr lang="en-US" sz="1700" dirty="0"/>
              <a:t> i 2-3 </a:t>
            </a:r>
            <a:r>
              <a:rPr lang="en-US" sz="1700" dirty="0" err="1"/>
              <a:t>röda</a:t>
            </a:r>
            <a:r>
              <a:rPr lang="en-US" sz="1700" dirty="0"/>
              <a:t> </a:t>
            </a:r>
            <a:r>
              <a:rPr lang="en-US" sz="1700" dirty="0" err="1"/>
              <a:t>serier</a:t>
            </a:r>
            <a:endParaRPr lang="en-US" sz="1700" dirty="0"/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Om </a:t>
            </a:r>
            <a:r>
              <a:rPr lang="en-US" sz="1700" dirty="0" err="1"/>
              <a:t>någon</a:t>
            </a:r>
            <a:r>
              <a:rPr lang="en-US" sz="1700" dirty="0"/>
              <a:t> </a:t>
            </a:r>
            <a:r>
              <a:rPr lang="en-US" sz="1700" dirty="0" err="1"/>
              <a:t>spelare</a:t>
            </a:r>
            <a:r>
              <a:rPr lang="en-US" sz="1700" dirty="0"/>
              <a:t> </a:t>
            </a:r>
            <a:r>
              <a:rPr lang="en-US" sz="1700" dirty="0" err="1"/>
              <a:t>inte</a:t>
            </a:r>
            <a:r>
              <a:rPr lang="en-US" sz="1700" dirty="0"/>
              <a:t> </a:t>
            </a:r>
            <a:r>
              <a:rPr lang="en-US" sz="1700" dirty="0" err="1"/>
              <a:t>vill</a:t>
            </a:r>
            <a:r>
              <a:rPr lang="en-US" sz="1700" dirty="0"/>
              <a:t> </a:t>
            </a:r>
            <a:r>
              <a:rPr lang="en-US" sz="1700" dirty="0" err="1"/>
              <a:t>följa</a:t>
            </a:r>
            <a:r>
              <a:rPr lang="en-US" sz="1700" dirty="0"/>
              <a:t> med </a:t>
            </a:r>
            <a:r>
              <a:rPr lang="en-US" sz="1700" dirty="0" err="1"/>
              <a:t>är</a:t>
            </a:r>
            <a:r>
              <a:rPr lang="en-US" sz="1700" dirty="0"/>
              <a:t> de </a:t>
            </a:r>
            <a:r>
              <a:rPr lang="en-US" sz="1700" dirty="0" err="1"/>
              <a:t>givetvis</a:t>
            </a:r>
            <a:r>
              <a:rPr lang="en-US" sz="1700" dirty="0"/>
              <a:t> </a:t>
            </a:r>
            <a:r>
              <a:rPr lang="en-US" sz="1700" dirty="0" err="1"/>
              <a:t>fria</a:t>
            </a:r>
            <a:r>
              <a:rPr lang="en-US" sz="1700" dirty="0"/>
              <a:t> </a:t>
            </a:r>
            <a:r>
              <a:rPr lang="en-US" sz="1700" dirty="0" err="1"/>
              <a:t>att</a:t>
            </a:r>
            <a:r>
              <a:rPr lang="en-US" sz="1700" dirty="0"/>
              <a:t> </a:t>
            </a:r>
            <a:r>
              <a:rPr lang="en-US" sz="1700" dirty="0" err="1"/>
              <a:t>gå</a:t>
            </a:r>
            <a:r>
              <a:rPr lang="en-US" sz="1700" dirty="0"/>
              <a:t> till </a:t>
            </a:r>
            <a:r>
              <a:rPr lang="en-US" sz="1700" dirty="0" err="1"/>
              <a:t>vilken</a:t>
            </a:r>
            <a:r>
              <a:rPr lang="en-US" sz="1700" dirty="0"/>
              <a:t> </a:t>
            </a:r>
            <a:r>
              <a:rPr lang="en-US" sz="1700" dirty="0" err="1"/>
              <a:t>förening</a:t>
            </a:r>
            <a:r>
              <a:rPr lang="en-US" sz="1700" dirty="0"/>
              <a:t>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helst</a:t>
            </a:r>
            <a:r>
              <a:rPr lang="en-US" sz="1700" dirty="0"/>
              <a:t>…</a:t>
            </a:r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… men vi </a:t>
            </a:r>
            <a:r>
              <a:rPr lang="en-US" sz="1700" dirty="0" err="1"/>
              <a:t>har</a:t>
            </a:r>
            <a:r>
              <a:rPr lang="en-US" sz="1700" dirty="0"/>
              <a:t> </a:t>
            </a:r>
            <a:r>
              <a:rPr lang="en-US" sz="1700" dirty="0" err="1"/>
              <a:t>pratat</a:t>
            </a:r>
            <a:r>
              <a:rPr lang="en-US" sz="1700" dirty="0"/>
              <a:t> med </a:t>
            </a:r>
            <a:r>
              <a:rPr lang="en-US" sz="1700" dirty="0" err="1"/>
              <a:t>Skoghalls</a:t>
            </a:r>
            <a:r>
              <a:rPr lang="en-US" sz="1700" dirty="0"/>
              <a:t> 09:or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gärna</a:t>
            </a:r>
            <a:r>
              <a:rPr lang="en-US" sz="1700" dirty="0"/>
              <a:t> tar </a:t>
            </a:r>
            <a:r>
              <a:rPr lang="en-US" sz="1700" dirty="0" err="1"/>
              <a:t>emot</a:t>
            </a:r>
            <a:endParaRPr lang="en-US" sz="1700" dirty="0"/>
          </a:p>
          <a:p>
            <a:pPr marL="34290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 err="1"/>
              <a:t>Gärna</a:t>
            </a:r>
            <a:r>
              <a:rPr lang="en-US" sz="1700" dirty="0"/>
              <a:t> </a:t>
            </a:r>
            <a:r>
              <a:rPr lang="en-US" sz="1700" dirty="0" err="1"/>
              <a:t>ett</a:t>
            </a:r>
            <a:r>
              <a:rPr lang="en-US" sz="1700" dirty="0"/>
              <a:t> </a:t>
            </a:r>
            <a:r>
              <a:rPr lang="en-US" sz="1700" dirty="0" err="1"/>
              <a:t>så</a:t>
            </a:r>
            <a:r>
              <a:rPr lang="en-US" sz="1700" dirty="0"/>
              <a:t> </a:t>
            </a:r>
            <a:r>
              <a:rPr lang="en-US" sz="1700" dirty="0" err="1"/>
              <a:t>snabbt</a:t>
            </a:r>
            <a:r>
              <a:rPr lang="en-US" sz="1700" dirty="0"/>
              <a:t> </a:t>
            </a:r>
            <a:r>
              <a:rPr lang="en-US" sz="1700" dirty="0" err="1"/>
              <a:t>besked</a:t>
            </a:r>
            <a:r>
              <a:rPr lang="en-US" sz="1700" dirty="0"/>
              <a:t>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möjligt</a:t>
            </a:r>
            <a:r>
              <a:rPr lang="en-US" sz="1700"/>
              <a:t>!</a:t>
            </a:r>
            <a:endParaRPr lang="en-US" sz="17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D133691-35D2-0675-AEF3-A112126C36C2}"/>
              </a:ext>
            </a:extLst>
          </p:cNvPr>
          <p:cNvSpPr txBox="1"/>
          <p:nvPr/>
        </p:nvSpPr>
        <p:spPr>
          <a:xfrm>
            <a:off x="6960612" y="809835"/>
            <a:ext cx="4511040" cy="10983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7200" dirty="0">
                <a:solidFill>
                  <a:schemeClr val="bg1"/>
                </a:solidFill>
              </a:rPr>
              <a:t>Vad </a:t>
            </a:r>
            <a:r>
              <a:rPr lang="en-US" sz="7200" dirty="0" err="1">
                <a:solidFill>
                  <a:schemeClr val="bg1"/>
                </a:solidFill>
              </a:rPr>
              <a:t>gör</a:t>
            </a:r>
            <a:r>
              <a:rPr lang="en-US" sz="7200" dirty="0">
                <a:solidFill>
                  <a:schemeClr val="bg1"/>
                </a:solidFill>
              </a:rPr>
              <a:t> vi?</a:t>
            </a:r>
          </a:p>
        </p:txBody>
      </p:sp>
    </p:spTree>
    <p:extLst>
      <p:ext uri="{BB962C8B-B14F-4D97-AF65-F5344CB8AC3E}">
        <p14:creationId xmlns:p14="http://schemas.microsoft.com/office/powerpoint/2010/main" val="317719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302</Words>
  <Application>Microsoft Office PowerPoint</Application>
  <PresentationFormat>Bredbild</PresentationFormat>
  <Paragraphs>46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Björn Johansson</dc:creator>
  <cp:lastModifiedBy>Björn Johansson</cp:lastModifiedBy>
  <cp:revision>1</cp:revision>
  <dcterms:created xsi:type="dcterms:W3CDTF">2023-03-15T07:16:36Z</dcterms:created>
  <dcterms:modified xsi:type="dcterms:W3CDTF">2023-03-22T18:12:46Z</dcterms:modified>
</cp:coreProperties>
</file>