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7" r:id="rId5"/>
    <p:sldId id="269" r:id="rId6"/>
    <p:sldId id="260" r:id="rId7"/>
    <p:sldId id="273" r:id="rId8"/>
    <p:sldId id="275" r:id="rId9"/>
    <p:sldId id="261" r:id="rId10"/>
    <p:sldId id="268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86F956-3024-4211-AB0B-7FA80606A4CA}" v="7" dt="2022-12-12T20:05:25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5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fer umatino" userId="7e8a439a46beeff6" providerId="LiveId" clId="{3386F956-3024-4211-AB0B-7FA80606A4CA}"/>
    <pc:docChg chg="undo custSel addSld delSld modSld sldOrd">
      <pc:chgData name="christofer umatino" userId="7e8a439a46beeff6" providerId="LiveId" clId="{3386F956-3024-4211-AB0B-7FA80606A4CA}" dt="2022-12-13T20:27:37.355" v="12511" actId="20577"/>
      <pc:docMkLst>
        <pc:docMk/>
      </pc:docMkLst>
      <pc:sldChg chg="modSp mod">
        <pc:chgData name="christofer umatino" userId="7e8a439a46beeff6" providerId="LiveId" clId="{3386F956-3024-4211-AB0B-7FA80606A4CA}" dt="2022-12-12T20:32:31.982" v="4041" actId="20577"/>
        <pc:sldMkLst>
          <pc:docMk/>
          <pc:sldMk cId="3394599183" sldId="256"/>
        </pc:sldMkLst>
        <pc:spChg chg="mod">
          <ac:chgData name="christofer umatino" userId="7e8a439a46beeff6" providerId="LiveId" clId="{3386F956-3024-4211-AB0B-7FA80606A4CA}" dt="2022-12-12T20:32:31.982" v="4041" actId="20577"/>
          <ac:spMkLst>
            <pc:docMk/>
            <pc:sldMk cId="3394599183" sldId="256"/>
            <ac:spMk id="2" creationId="{221CF70B-57CF-4ACE-8A86-264B2D30C8C4}"/>
          </ac:spMkLst>
        </pc:spChg>
      </pc:sldChg>
      <pc:sldChg chg="modSp mod">
        <pc:chgData name="christofer umatino" userId="7e8a439a46beeff6" providerId="LiveId" clId="{3386F956-3024-4211-AB0B-7FA80606A4CA}" dt="2022-12-12T20:32:44.085" v="4043" actId="20577"/>
        <pc:sldMkLst>
          <pc:docMk/>
          <pc:sldMk cId="3160061519" sldId="257"/>
        </pc:sldMkLst>
        <pc:spChg chg="mod">
          <ac:chgData name="christofer umatino" userId="7e8a439a46beeff6" providerId="LiveId" clId="{3386F956-3024-4211-AB0B-7FA80606A4CA}" dt="2022-12-12T20:32:44.085" v="4043" actId="20577"/>
          <ac:spMkLst>
            <pc:docMk/>
            <pc:sldMk cId="3160061519" sldId="257"/>
            <ac:spMk id="3" creationId="{51DA2068-8429-4F14-AFF1-2DC74F6911FF}"/>
          </ac:spMkLst>
        </pc:spChg>
      </pc:sldChg>
      <pc:sldChg chg="modSp mod">
        <pc:chgData name="christofer umatino" userId="7e8a439a46beeff6" providerId="LiveId" clId="{3386F956-3024-4211-AB0B-7FA80606A4CA}" dt="2022-12-12T20:56:14.198" v="4955" actId="20577"/>
        <pc:sldMkLst>
          <pc:docMk/>
          <pc:sldMk cId="2287185594" sldId="260"/>
        </pc:sldMkLst>
        <pc:spChg chg="mod">
          <ac:chgData name="christofer umatino" userId="7e8a439a46beeff6" providerId="LiveId" clId="{3386F956-3024-4211-AB0B-7FA80606A4CA}" dt="2022-12-12T20:56:14.198" v="4955" actId="20577"/>
          <ac:spMkLst>
            <pc:docMk/>
            <pc:sldMk cId="2287185594" sldId="260"/>
            <ac:spMk id="3" creationId="{E0D2D9C7-0235-45A0-989F-FA9546F00658}"/>
          </ac:spMkLst>
        </pc:spChg>
      </pc:sldChg>
      <pc:sldChg chg="modSp mod">
        <pc:chgData name="christofer umatino" userId="7e8a439a46beeff6" providerId="LiveId" clId="{3386F956-3024-4211-AB0B-7FA80606A4CA}" dt="2022-12-12T20:58:10.347" v="5014" actId="27636"/>
        <pc:sldMkLst>
          <pc:docMk/>
          <pc:sldMk cId="4271307615" sldId="261"/>
        </pc:sldMkLst>
        <pc:spChg chg="mod">
          <ac:chgData name="christofer umatino" userId="7e8a439a46beeff6" providerId="LiveId" clId="{3386F956-3024-4211-AB0B-7FA80606A4CA}" dt="2022-12-12T20:58:10.347" v="5014" actId="27636"/>
          <ac:spMkLst>
            <pc:docMk/>
            <pc:sldMk cId="4271307615" sldId="261"/>
            <ac:spMk id="8" creationId="{876DA47C-5E84-DABE-D7F8-7C17FC2AF5A4}"/>
          </ac:spMkLst>
        </pc:spChg>
      </pc:sldChg>
      <pc:sldChg chg="modSp mod">
        <pc:chgData name="christofer umatino" userId="7e8a439a46beeff6" providerId="LiveId" clId="{3386F956-3024-4211-AB0B-7FA80606A4CA}" dt="2022-12-12T20:43:03.368" v="4479" actId="20577"/>
        <pc:sldMkLst>
          <pc:docMk/>
          <pc:sldMk cId="1538830892" sldId="266"/>
        </pc:sldMkLst>
        <pc:spChg chg="mod">
          <ac:chgData name="christofer umatino" userId="7e8a439a46beeff6" providerId="LiveId" clId="{3386F956-3024-4211-AB0B-7FA80606A4CA}" dt="2022-12-12T20:43:03.368" v="4479" actId="20577"/>
          <ac:spMkLst>
            <pc:docMk/>
            <pc:sldMk cId="1538830892" sldId="266"/>
            <ac:spMk id="2" creationId="{2C7CBABA-0484-40CB-88A1-7CA9293CFB74}"/>
          </ac:spMkLst>
        </pc:spChg>
      </pc:sldChg>
      <pc:sldChg chg="modSp mod">
        <pc:chgData name="christofer umatino" userId="7e8a439a46beeff6" providerId="LiveId" clId="{3386F956-3024-4211-AB0B-7FA80606A4CA}" dt="2022-12-12T20:56:32.873" v="4957" actId="20577"/>
        <pc:sldMkLst>
          <pc:docMk/>
          <pc:sldMk cId="887852292" sldId="268"/>
        </pc:sldMkLst>
        <pc:spChg chg="mod">
          <ac:chgData name="christofer umatino" userId="7e8a439a46beeff6" providerId="LiveId" clId="{3386F956-3024-4211-AB0B-7FA80606A4CA}" dt="2022-12-12T20:56:32.873" v="4957" actId="20577"/>
          <ac:spMkLst>
            <pc:docMk/>
            <pc:sldMk cId="887852292" sldId="268"/>
            <ac:spMk id="3" creationId="{BD20D59D-5986-455D-A04B-FF027C9941FA}"/>
          </ac:spMkLst>
        </pc:spChg>
      </pc:sldChg>
      <pc:sldChg chg="modSp mod">
        <pc:chgData name="christofer umatino" userId="7e8a439a46beeff6" providerId="LiveId" clId="{3386F956-3024-4211-AB0B-7FA80606A4CA}" dt="2022-12-13T20:27:37.355" v="12511" actId="20577"/>
        <pc:sldMkLst>
          <pc:docMk/>
          <pc:sldMk cId="3243233501" sldId="269"/>
        </pc:sldMkLst>
        <pc:spChg chg="mod">
          <ac:chgData name="christofer umatino" userId="7e8a439a46beeff6" providerId="LiveId" clId="{3386F956-3024-4211-AB0B-7FA80606A4CA}" dt="2022-12-13T17:38:41.527" v="5018" actId="27636"/>
          <ac:spMkLst>
            <pc:docMk/>
            <pc:sldMk cId="3243233501" sldId="269"/>
            <ac:spMk id="2" creationId="{37B1009B-D11A-41A1-8324-5B85FDE8E020}"/>
          </ac:spMkLst>
        </pc:spChg>
        <pc:spChg chg="mod">
          <ac:chgData name="christofer umatino" userId="7e8a439a46beeff6" providerId="LiveId" clId="{3386F956-3024-4211-AB0B-7FA80606A4CA}" dt="2022-12-13T20:27:37.355" v="12511" actId="20577"/>
          <ac:spMkLst>
            <pc:docMk/>
            <pc:sldMk cId="3243233501" sldId="269"/>
            <ac:spMk id="8" creationId="{B95BA48F-3C88-FADB-4221-43BE307D3D25}"/>
          </ac:spMkLst>
        </pc:spChg>
      </pc:sldChg>
      <pc:sldChg chg="modSp del mod">
        <pc:chgData name="christofer umatino" userId="7e8a439a46beeff6" providerId="LiveId" clId="{3386F956-3024-4211-AB0B-7FA80606A4CA}" dt="2022-12-13T17:38:45.990" v="5019" actId="2696"/>
        <pc:sldMkLst>
          <pc:docMk/>
          <pc:sldMk cId="1458261332" sldId="270"/>
        </pc:sldMkLst>
        <pc:spChg chg="mod">
          <ac:chgData name="christofer umatino" userId="7e8a439a46beeff6" providerId="LiveId" clId="{3386F956-3024-4211-AB0B-7FA80606A4CA}" dt="2022-12-12T19:30:55.814" v="982" actId="20577"/>
          <ac:spMkLst>
            <pc:docMk/>
            <pc:sldMk cId="1458261332" sldId="270"/>
            <ac:spMk id="2" creationId="{37B1009B-D11A-41A1-8324-5B85FDE8E020}"/>
          </ac:spMkLst>
        </pc:spChg>
        <pc:spChg chg="mod">
          <ac:chgData name="christofer umatino" userId="7e8a439a46beeff6" providerId="LiveId" clId="{3386F956-3024-4211-AB0B-7FA80606A4CA}" dt="2022-12-12T19:37:25.573" v="1692" actId="20577"/>
          <ac:spMkLst>
            <pc:docMk/>
            <pc:sldMk cId="1458261332" sldId="270"/>
            <ac:spMk id="8" creationId="{B95BA48F-3C88-FADB-4221-43BE307D3D25}"/>
          </ac:spMkLst>
        </pc:spChg>
      </pc:sldChg>
      <pc:sldChg chg="modSp del mod">
        <pc:chgData name="christofer umatino" userId="7e8a439a46beeff6" providerId="LiveId" clId="{3386F956-3024-4211-AB0B-7FA80606A4CA}" dt="2022-12-13T17:38:51.304" v="5021" actId="2696"/>
        <pc:sldMkLst>
          <pc:docMk/>
          <pc:sldMk cId="233998259" sldId="271"/>
        </pc:sldMkLst>
        <pc:spChg chg="mod">
          <ac:chgData name="christofer umatino" userId="7e8a439a46beeff6" providerId="LiveId" clId="{3386F956-3024-4211-AB0B-7FA80606A4CA}" dt="2022-12-12T20:10:24.698" v="2693" actId="20577"/>
          <ac:spMkLst>
            <pc:docMk/>
            <pc:sldMk cId="233998259" sldId="271"/>
            <ac:spMk id="8" creationId="{B95BA48F-3C88-FADB-4221-43BE307D3D25}"/>
          </ac:spMkLst>
        </pc:spChg>
      </pc:sldChg>
      <pc:sldChg chg="modSp del mod">
        <pc:chgData name="christofer umatino" userId="7e8a439a46beeff6" providerId="LiveId" clId="{3386F956-3024-4211-AB0B-7FA80606A4CA}" dt="2022-12-13T17:38:54.246" v="5022" actId="2696"/>
        <pc:sldMkLst>
          <pc:docMk/>
          <pc:sldMk cId="1205671823" sldId="272"/>
        </pc:sldMkLst>
        <pc:spChg chg="mod">
          <ac:chgData name="christofer umatino" userId="7e8a439a46beeff6" providerId="LiveId" clId="{3386F956-3024-4211-AB0B-7FA80606A4CA}" dt="2022-12-12T20:12:29.513" v="2744" actId="20577"/>
          <ac:spMkLst>
            <pc:docMk/>
            <pc:sldMk cId="1205671823" sldId="272"/>
            <ac:spMk id="2" creationId="{37B1009B-D11A-41A1-8324-5B85FDE8E020}"/>
          </ac:spMkLst>
        </pc:spChg>
        <pc:spChg chg="mod">
          <ac:chgData name="christofer umatino" userId="7e8a439a46beeff6" providerId="LiveId" clId="{3386F956-3024-4211-AB0B-7FA80606A4CA}" dt="2022-12-12T20:58:22.184" v="5015" actId="20577"/>
          <ac:spMkLst>
            <pc:docMk/>
            <pc:sldMk cId="1205671823" sldId="272"/>
            <ac:spMk id="8" creationId="{B95BA48F-3C88-FADB-4221-43BE307D3D25}"/>
          </ac:spMkLst>
        </pc:spChg>
      </pc:sldChg>
      <pc:sldChg chg="modSp mod">
        <pc:chgData name="christofer umatino" userId="7e8a439a46beeff6" providerId="LiveId" clId="{3386F956-3024-4211-AB0B-7FA80606A4CA}" dt="2022-12-13T20:23:28.467" v="12183" actId="20577"/>
        <pc:sldMkLst>
          <pc:docMk/>
          <pc:sldMk cId="3759208563" sldId="273"/>
        </pc:sldMkLst>
        <pc:spChg chg="mod">
          <ac:chgData name="christofer umatino" userId="7e8a439a46beeff6" providerId="LiveId" clId="{3386F956-3024-4211-AB0B-7FA80606A4CA}" dt="2022-12-13T20:23:28.467" v="12183" actId="20577"/>
          <ac:spMkLst>
            <pc:docMk/>
            <pc:sldMk cId="3759208563" sldId="273"/>
            <ac:spMk id="3" creationId="{E0D2D9C7-0235-45A0-989F-FA9546F00658}"/>
          </ac:spMkLst>
        </pc:spChg>
      </pc:sldChg>
      <pc:sldChg chg="addSp delSp modSp new del mod ord">
        <pc:chgData name="christofer umatino" userId="7e8a439a46beeff6" providerId="LiveId" clId="{3386F956-3024-4211-AB0B-7FA80606A4CA}" dt="2022-12-13T17:38:48.457" v="5020" actId="2696"/>
        <pc:sldMkLst>
          <pc:docMk/>
          <pc:sldMk cId="4189888193" sldId="274"/>
        </pc:sldMkLst>
        <pc:spChg chg="mod">
          <ac:chgData name="christofer umatino" userId="7e8a439a46beeff6" providerId="LiveId" clId="{3386F956-3024-4211-AB0B-7FA80606A4CA}" dt="2022-12-12T20:00:58.588" v="2075" actId="20577"/>
          <ac:spMkLst>
            <pc:docMk/>
            <pc:sldMk cId="4189888193" sldId="274"/>
            <ac:spMk id="2" creationId="{F99C8F9F-6231-277B-8DEE-06021EA9638B}"/>
          </ac:spMkLst>
        </pc:spChg>
        <pc:spChg chg="del mod">
          <ac:chgData name="christofer umatino" userId="7e8a439a46beeff6" providerId="LiveId" clId="{3386F956-3024-4211-AB0B-7FA80606A4CA}" dt="2022-12-12T19:44:25.952" v="1695"/>
          <ac:spMkLst>
            <pc:docMk/>
            <pc:sldMk cId="4189888193" sldId="274"/>
            <ac:spMk id="3" creationId="{68B93432-2669-D145-1DF9-A88ABA161358}"/>
          </ac:spMkLst>
        </pc:spChg>
        <pc:spChg chg="add mod">
          <ac:chgData name="christofer umatino" userId="7e8a439a46beeff6" providerId="LiveId" clId="{3386F956-3024-4211-AB0B-7FA80606A4CA}" dt="2022-12-12T19:51:55.488" v="2004" actId="1076"/>
          <ac:spMkLst>
            <pc:docMk/>
            <pc:sldMk cId="4189888193" sldId="274"/>
            <ac:spMk id="6" creationId="{B2898682-CD69-BBBC-5D00-0A5414212959}"/>
          </ac:spMkLst>
        </pc:spChg>
        <pc:spChg chg="add del mod">
          <ac:chgData name="christofer umatino" userId="7e8a439a46beeff6" providerId="LiveId" clId="{3386F956-3024-4211-AB0B-7FA80606A4CA}" dt="2022-12-12T19:59:36.388" v="2036"/>
          <ac:spMkLst>
            <pc:docMk/>
            <pc:sldMk cId="4189888193" sldId="274"/>
            <ac:spMk id="11" creationId="{A84DC274-D119-D833-CC23-1B64A9849D8F}"/>
          </ac:spMkLst>
        </pc:spChg>
        <pc:spChg chg="add mod">
          <ac:chgData name="christofer umatino" userId="7e8a439a46beeff6" providerId="LiveId" clId="{3386F956-3024-4211-AB0B-7FA80606A4CA}" dt="2022-12-12T20:11:46.298" v="2720" actId="20577"/>
          <ac:spMkLst>
            <pc:docMk/>
            <pc:sldMk cId="4189888193" sldId="274"/>
            <ac:spMk id="12" creationId="{4328E6B4-344F-8794-42CD-9BA4AA98056D}"/>
          </ac:spMkLst>
        </pc:spChg>
        <pc:spChg chg="add mod">
          <ac:chgData name="christofer umatino" userId="7e8a439a46beeff6" providerId="LiveId" clId="{3386F956-3024-4211-AB0B-7FA80606A4CA}" dt="2022-12-12T20:12:25.214" v="2743" actId="1076"/>
          <ac:spMkLst>
            <pc:docMk/>
            <pc:sldMk cId="4189888193" sldId="274"/>
            <ac:spMk id="13" creationId="{06828AE6-BDFD-BE9B-7A0E-3169C84AF8FF}"/>
          </ac:spMkLst>
        </pc:spChg>
        <pc:picChg chg="add mod">
          <ac:chgData name="christofer umatino" userId="7e8a439a46beeff6" providerId="LiveId" clId="{3386F956-3024-4211-AB0B-7FA80606A4CA}" dt="2022-12-12T19:53:02.014" v="2015" actId="14100"/>
          <ac:picMkLst>
            <pc:docMk/>
            <pc:sldMk cId="4189888193" sldId="274"/>
            <ac:picMk id="5" creationId="{22FA4F45-E4D1-6261-8A20-5053B1EC637B}"/>
          </ac:picMkLst>
        </pc:picChg>
        <pc:picChg chg="add mod">
          <ac:chgData name="christofer umatino" userId="7e8a439a46beeff6" providerId="LiveId" clId="{3386F956-3024-4211-AB0B-7FA80606A4CA}" dt="2022-12-12T19:53:04.540" v="2016" actId="1076"/>
          <ac:picMkLst>
            <pc:docMk/>
            <pc:sldMk cId="4189888193" sldId="274"/>
            <ac:picMk id="8" creationId="{6C809BE0-89A8-3051-FF41-78B0C9DA4F97}"/>
          </ac:picMkLst>
        </pc:picChg>
        <pc:picChg chg="add mod">
          <ac:chgData name="christofer umatino" userId="7e8a439a46beeff6" providerId="LiveId" clId="{3386F956-3024-4211-AB0B-7FA80606A4CA}" dt="2022-12-12T20:00:21.426" v="2037" actId="14100"/>
          <ac:picMkLst>
            <pc:docMk/>
            <pc:sldMk cId="4189888193" sldId="274"/>
            <ac:picMk id="10" creationId="{3469C75C-1E58-3CCC-4FF8-5CA1EE57BF2E}"/>
          </ac:picMkLst>
        </pc:picChg>
      </pc:sldChg>
      <pc:sldChg chg="modSp add mod">
        <pc:chgData name="christofer umatino" userId="7e8a439a46beeff6" providerId="LiveId" clId="{3386F956-3024-4211-AB0B-7FA80606A4CA}" dt="2022-12-12T20:44:34.975" v="4517" actId="20577"/>
        <pc:sldMkLst>
          <pc:docMk/>
          <pc:sldMk cId="1340523558" sldId="275"/>
        </pc:sldMkLst>
        <pc:spChg chg="mod">
          <ac:chgData name="christofer umatino" userId="7e8a439a46beeff6" providerId="LiveId" clId="{3386F956-3024-4211-AB0B-7FA80606A4CA}" dt="2022-12-12T20:27:21.172" v="3764" actId="20577"/>
          <ac:spMkLst>
            <pc:docMk/>
            <pc:sldMk cId="1340523558" sldId="275"/>
            <ac:spMk id="2" creationId="{401AC274-DFA6-40C2-AC62-E4059C0822DA}"/>
          </ac:spMkLst>
        </pc:spChg>
        <pc:spChg chg="mod">
          <ac:chgData name="christofer umatino" userId="7e8a439a46beeff6" providerId="LiveId" clId="{3386F956-3024-4211-AB0B-7FA80606A4CA}" dt="2022-12-12T20:44:34.975" v="4517" actId="20577"/>
          <ac:spMkLst>
            <pc:docMk/>
            <pc:sldMk cId="1340523558" sldId="275"/>
            <ac:spMk id="3" creationId="{E0D2D9C7-0235-45A0-989F-FA9546F0065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642E51-FA8E-4705-85AD-58FD6193D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9BD3AB-1AF8-4CC6-8891-630808993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1FFEC9-F832-484A-B897-4E821876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7E5AC8-2144-4E17-853B-614E00945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5CB6B6-8CE1-45B0-BA57-023E9EE8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43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694C90-AC59-4590-AA38-CD01F9229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ED2395F-586B-4B56-87AB-E530855D8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9E27D6-1EFC-487C-9920-C2467D46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3FAA6E-8627-4429-A5B0-7681DB24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FCED30-99BA-46D4-83BD-36ADC782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446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F80B96A-C19A-4B43-8714-1DA4705744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1438342-2957-466B-9651-080FB3D06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134128-79E2-4756-8B76-8F0659BD2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DDA3FD-6CA8-427D-A582-A7266EFDF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B41918-EABD-4219-8158-60153F61D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865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5B328-26B7-4E20-94D5-BAE4D0888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1B6687-902E-4FAF-BF05-0A4A22C85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6E08E3-6DB0-414C-B08C-2605BE936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6CB423-C3A3-4FD8-8790-251DD99CF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4AFF5E-272B-45C9-B0AD-DDAAD00F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8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C078DF-6002-4278-950B-495BD6CD5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2D2EE8-53DF-49B3-B344-D7BFCFEE7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E8A7E5-214F-49F8-AF29-E7A87A12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B047EF-046A-4A17-A80A-B3C0ED037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FDE722-78D0-4B2A-8DE8-8525D9FA3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142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2EFBCD-ED4A-40D7-B4D0-4D9F3EA5B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647FE3-C6EE-40E6-AAA4-10F51D617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4845DD-DDA4-4510-AA49-3AC4C534B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3A77E7-ECF4-4ABC-B6BB-EC3878F2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8413AF-9909-4EFE-8B5B-3BA89ED58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0693943-B2BD-441E-BD8D-FB0B743C2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245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5FFB83-D868-4C82-B007-CAF38ADC1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47520EC-40BE-4D60-8E8E-002A78694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E9F019-906E-493B-A20E-FC0B9CC66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FC76BF5-D04A-4F33-AE29-174C3ECEA2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915ED52-9890-4CB0-9BBB-138DFA3ED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055EE50-B6CF-44C4-82F9-76E792C48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07B18D5-A6A9-4E05-B5DC-7D7487756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51A0E14-9222-438D-A924-F0BE943A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88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29E4DE-F1EB-4011-B0B8-8B6DA0323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93CB7D1-99A5-4C80-84CB-CED02236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72C63EE-B27D-405D-9FD5-8D47BB91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AE50F43-E9C8-4B46-A8C1-882C57E6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98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BCE6622-F957-4FFA-9CE2-A18F87B6E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B4393CE-F1CC-4EB0-BF74-666C4A7F7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998AC4E-CECC-45C1-A25C-2E8CA427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42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B83675-DFDC-49A8-9208-793E27F73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ADBC10-ECF3-496B-9050-0EA930C74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BE1CE7-E4DE-4DC9-8027-05A22680B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62CAA1-49B3-425D-9DF0-6486DD5C9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96DFCEA-01E6-429D-98FF-7034381BA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2EF538A-FD84-4D9A-831B-33D5A5B4F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17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78456D-A5A0-4A42-8D25-33614575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B82154C-75B7-48F9-AB39-589BB18E1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D3D432-FC1C-482D-B9E5-C86950439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EEBB3FB-7E1E-4E01-9DE3-D6B15506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C58919F-232D-4AB8-A74B-7A616AB56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0899F58-A8AB-47F0-B8F0-9F365E19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587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719703A-C746-479D-A6BA-DAAC5A6C7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5D09D8B-1A2F-4565-BCF8-96E2DD2B8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632CF4-4012-4233-B168-C0329A4B2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C2E1-9415-41D4-ADDF-D24792E69518}" type="datetimeFigureOut">
              <a:rPr lang="sv-SE" smtClean="0"/>
              <a:t>2022-12-13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075003-CDC2-44CF-99C0-C9208F940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5FE391-F2B0-4D24-B2EC-EBC5040BC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7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8C161B7E-749D-41C4-B898-5C0455C4E3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694370" y="481014"/>
            <a:ext cx="5040636" cy="523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0B17E17-990F-460A-92E6-5AA928C1A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01154" y="-478"/>
            <a:ext cx="7590846" cy="6858478"/>
          </a:xfrm>
          <a:custGeom>
            <a:avLst/>
            <a:gdLst>
              <a:gd name="connsiteX0" fmla="*/ 4378374 w 7554749"/>
              <a:gd name="connsiteY0" fmla="*/ 0 h 6858478"/>
              <a:gd name="connsiteX1" fmla="*/ 4372797 w 7554749"/>
              <a:gd name="connsiteY1" fmla="*/ 0 h 6858478"/>
              <a:gd name="connsiteX2" fmla="*/ 3306569 w 7554749"/>
              <a:gd name="connsiteY2" fmla="*/ 0 h 6858478"/>
              <a:gd name="connsiteX3" fmla="*/ 0 w 7554749"/>
              <a:gd name="connsiteY3" fmla="*/ 0 h 6858478"/>
              <a:gd name="connsiteX4" fmla="*/ 0 w 7554749"/>
              <a:gd name="connsiteY4" fmla="*/ 6857915 h 6858478"/>
              <a:gd name="connsiteX5" fmla="*/ 130454 w 7554749"/>
              <a:gd name="connsiteY5" fmla="*/ 6857915 h 6858478"/>
              <a:gd name="connsiteX6" fmla="*/ 130194 w 7554749"/>
              <a:gd name="connsiteY6" fmla="*/ 6858478 h 6858478"/>
              <a:gd name="connsiteX7" fmla="*/ 7554749 w 7554749"/>
              <a:gd name="connsiteY7" fmla="*/ 6858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54749" h="6858478">
                <a:moveTo>
                  <a:pt x="4378374" y="0"/>
                </a:moveTo>
                <a:lnTo>
                  <a:pt x="4372797" y="0"/>
                </a:lnTo>
                <a:lnTo>
                  <a:pt x="3306569" y="0"/>
                </a:lnTo>
                <a:lnTo>
                  <a:pt x="0" y="0"/>
                </a:lnTo>
                <a:lnTo>
                  <a:pt x="0" y="6857915"/>
                </a:lnTo>
                <a:lnTo>
                  <a:pt x="130454" y="6857915"/>
                </a:lnTo>
                <a:lnTo>
                  <a:pt x="130194" y="6858478"/>
                </a:lnTo>
                <a:lnTo>
                  <a:pt x="7554749" y="6858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B64DB4E-20CE-4CAE-BD72-D4E3D1FA2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405515" y="-479"/>
            <a:ext cx="6786484" cy="6858479"/>
          </a:xfrm>
          <a:custGeom>
            <a:avLst/>
            <a:gdLst>
              <a:gd name="connsiteX0" fmla="*/ 3577837 w 6754212"/>
              <a:gd name="connsiteY0" fmla="*/ 0 h 6858479"/>
              <a:gd name="connsiteX1" fmla="*/ 3572260 w 6754212"/>
              <a:gd name="connsiteY1" fmla="*/ 0 h 6858479"/>
              <a:gd name="connsiteX2" fmla="*/ 2506032 w 6754212"/>
              <a:gd name="connsiteY2" fmla="*/ 0 h 6858479"/>
              <a:gd name="connsiteX3" fmla="*/ 0 w 6754212"/>
              <a:gd name="connsiteY3" fmla="*/ 0 h 6858479"/>
              <a:gd name="connsiteX4" fmla="*/ 0 w 6754212"/>
              <a:gd name="connsiteY4" fmla="*/ 6858479 h 6858479"/>
              <a:gd name="connsiteX5" fmla="*/ 788260 w 6754212"/>
              <a:gd name="connsiteY5" fmla="*/ 6858479 h 6858479"/>
              <a:gd name="connsiteX6" fmla="*/ 788260 w 6754212"/>
              <a:gd name="connsiteY6" fmla="*/ 6858478 h 6858479"/>
              <a:gd name="connsiteX7" fmla="*/ 6754212 w 6754212"/>
              <a:gd name="connsiteY7" fmla="*/ 6858478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54212" h="6858479">
                <a:moveTo>
                  <a:pt x="3577837" y="0"/>
                </a:moveTo>
                <a:lnTo>
                  <a:pt x="3572260" y="0"/>
                </a:lnTo>
                <a:lnTo>
                  <a:pt x="2506032" y="0"/>
                </a:lnTo>
                <a:lnTo>
                  <a:pt x="0" y="0"/>
                </a:lnTo>
                <a:lnTo>
                  <a:pt x="0" y="6858479"/>
                </a:lnTo>
                <a:lnTo>
                  <a:pt x="788260" y="6858479"/>
                </a:lnTo>
                <a:lnTo>
                  <a:pt x="788260" y="6858478"/>
                </a:lnTo>
                <a:lnTo>
                  <a:pt x="6754212" y="6858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21CF70B-57CF-4ACE-8A86-264B2D30C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4344" y="4005072"/>
            <a:ext cx="4032504" cy="2276856"/>
          </a:xfrm>
        </p:spPr>
        <p:txBody>
          <a:bodyPr anchor="t">
            <a:normAutofit/>
          </a:bodyPr>
          <a:lstStyle/>
          <a:p>
            <a:pPr algn="l"/>
            <a:r>
              <a:rPr lang="sv-SE" sz="4200" dirty="0"/>
              <a:t>Säsongsplanering P 16 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FD2BE9E-44BE-4A3D-9091-D44D48248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4344" y="2715768"/>
            <a:ext cx="4032504" cy="1155525"/>
          </a:xfrm>
        </p:spPr>
        <p:txBody>
          <a:bodyPr anchor="b">
            <a:normAutofit/>
          </a:bodyPr>
          <a:lstStyle/>
          <a:p>
            <a:pPr algn="l"/>
            <a:r>
              <a:rPr lang="sv-SE" sz="2000" dirty="0"/>
              <a:t>Säsong 2023</a:t>
            </a:r>
          </a:p>
        </p:txBody>
      </p:sp>
    </p:spTree>
    <p:extLst>
      <p:ext uri="{BB962C8B-B14F-4D97-AF65-F5344CB8AC3E}">
        <p14:creationId xmlns:p14="http://schemas.microsoft.com/office/powerpoint/2010/main" val="33945991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67AC295-A8D8-488B-849D-045B13C5E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Ekonomi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E27BDCB1-F449-45AC-B3E3-E6C91464EB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20D59D-5986-455D-A04B-FF027C994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Avgift			när		Kostnad</a:t>
            </a:r>
          </a:p>
          <a:p>
            <a:pPr marL="0" indent="0">
              <a:buNone/>
            </a:pPr>
            <a:r>
              <a:rPr lang="sv-SE" sz="2000" dirty="0"/>
              <a:t>Lagkassa			December	500kr/termin* </a:t>
            </a:r>
          </a:p>
          <a:p>
            <a:pPr marL="0" indent="0">
              <a:buNone/>
            </a:pPr>
            <a:r>
              <a:rPr lang="sv-SE" sz="2000" dirty="0"/>
              <a:t>Akademiavgift vår	Februari		3500kr</a:t>
            </a:r>
          </a:p>
          <a:p>
            <a:pPr marL="0" indent="0">
              <a:buNone/>
            </a:pPr>
            <a:r>
              <a:rPr lang="sv-SE" sz="2000" dirty="0"/>
              <a:t>Medlemsavgift		Januari		2800kr</a:t>
            </a:r>
          </a:p>
          <a:p>
            <a:pPr marL="0" indent="0">
              <a:buNone/>
            </a:pPr>
            <a:r>
              <a:rPr lang="sv-SE" sz="2000" dirty="0"/>
              <a:t>Träningsläger (eventuellt)	Mars		</a:t>
            </a:r>
            <a:r>
              <a:rPr lang="sv-SE" sz="2000" dirty="0" err="1"/>
              <a:t>xxxx</a:t>
            </a:r>
            <a:r>
              <a:rPr lang="sv-SE" sz="2000" dirty="0"/>
              <a:t> kr</a:t>
            </a:r>
          </a:p>
          <a:p>
            <a:pPr marL="0" indent="0">
              <a:buNone/>
            </a:pPr>
            <a:r>
              <a:rPr lang="sv-SE" sz="2000" dirty="0"/>
              <a:t>Eventuell Turnering             Juli                          </a:t>
            </a:r>
            <a:r>
              <a:rPr lang="sv-SE" sz="2000" dirty="0" err="1"/>
              <a:t>xxxx</a:t>
            </a:r>
            <a:r>
              <a:rPr lang="sv-SE" sz="2000" dirty="0"/>
              <a:t> kr </a:t>
            </a:r>
          </a:p>
          <a:p>
            <a:pPr marL="0" indent="0">
              <a:buNone/>
            </a:pPr>
            <a:r>
              <a:rPr lang="sv-SE" sz="2000" dirty="0"/>
              <a:t>Akademiavgift höst	Augusti		3500kr</a:t>
            </a:r>
          </a:p>
          <a:p>
            <a:pPr marL="0" indent="0">
              <a:buNone/>
            </a:pPr>
            <a:r>
              <a:rPr lang="sv-SE" sz="2000" dirty="0"/>
              <a:t>Totalt					10 800 kr				</a:t>
            </a:r>
          </a:p>
          <a:p>
            <a:pPr marL="0" indent="0">
              <a:buNone/>
            </a:pPr>
            <a:r>
              <a:rPr lang="sv-SE" sz="2000" dirty="0"/>
              <a:t>* Kan justeras </a:t>
            </a:r>
          </a:p>
        </p:txBody>
      </p:sp>
    </p:spTree>
    <p:extLst>
      <p:ext uri="{BB962C8B-B14F-4D97-AF65-F5344CB8AC3E}">
        <p14:creationId xmlns:p14="http://schemas.microsoft.com/office/powerpoint/2010/main" val="887852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59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C7CBABA-0484-40CB-88A1-7CA9293CF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Organisation  Akademin P16A</a:t>
            </a:r>
          </a:p>
        </p:txBody>
      </p:sp>
      <p:pic>
        <p:nvPicPr>
          <p:cNvPr id="2050" name="Picture 2" descr="Huddinge IF">
            <a:extLst>
              <a:ext uri="{FF2B5EF4-FFF2-40B4-BE49-F238E27FC236}">
                <a16:creationId xmlns:a16="http://schemas.microsoft.com/office/drawing/2014/main" id="{34FFCAD8-2713-4578-9D1E-FC93A35BAA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19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E1395C-9A4A-44F3-98D9-ADFEC4ABA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r>
              <a:rPr lang="sv-SE" sz="2000" dirty="0"/>
              <a:t>Akademichef P15-P19 – Benny Johansson</a:t>
            </a:r>
          </a:p>
          <a:p>
            <a:r>
              <a:rPr lang="sv-SE" sz="2000" dirty="0"/>
              <a:t>Truppen – 19 utespelare + 0 Målvakt</a:t>
            </a:r>
          </a:p>
          <a:p>
            <a:r>
              <a:rPr lang="sv-SE" sz="2000" dirty="0"/>
              <a:t>Huvudtränare – Christofer Umatino </a:t>
            </a:r>
          </a:p>
          <a:p>
            <a:r>
              <a:rPr lang="sv-SE" sz="2000" dirty="0"/>
              <a:t>Tränare – Gabriel Lopez</a:t>
            </a:r>
          </a:p>
          <a:p>
            <a:r>
              <a:rPr lang="sv-SE" sz="2000" dirty="0"/>
              <a:t>Målvaktstränare – Patricio </a:t>
            </a:r>
            <a:r>
              <a:rPr lang="sv-SE" sz="2000" dirty="0" err="1"/>
              <a:t>Arancibia</a:t>
            </a:r>
            <a:endParaRPr lang="sv-SE" sz="2000" dirty="0"/>
          </a:p>
          <a:p>
            <a:r>
              <a:rPr lang="sv-SE" sz="2000" dirty="0" err="1"/>
              <a:t>Fystränare</a:t>
            </a:r>
            <a:r>
              <a:rPr lang="sv-SE" sz="2000" dirty="0"/>
              <a:t> – Tero Danska</a:t>
            </a:r>
          </a:p>
          <a:p>
            <a:r>
              <a:rPr lang="sv-SE" sz="2000" dirty="0"/>
              <a:t>Lagledare –  Mikael Hedqvist </a:t>
            </a:r>
          </a:p>
          <a:p>
            <a:r>
              <a:rPr lang="sv-SE" sz="2000" dirty="0"/>
              <a:t>Akademisamordnare – Arvid Hagberg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538830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E692011-9228-4381-9F3E-87F626D9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Truppen P16A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50794D41-568E-4848-95EA-F9C8915833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19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ED7C8E-850E-5EE8-62A7-1B33FDB79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Målvakter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Mitt </a:t>
            </a:r>
            <a:r>
              <a:rPr lang="en-US" sz="2000" dirty="0" err="1"/>
              <a:t>backar</a:t>
            </a:r>
            <a:r>
              <a:rPr lang="en-US" sz="2000" dirty="0"/>
              <a:t> : Pontus , Julian , Edward</a:t>
            </a:r>
          </a:p>
          <a:p>
            <a:pPr marL="0" indent="0">
              <a:buNone/>
            </a:pPr>
            <a:r>
              <a:rPr lang="en-US" sz="2000" dirty="0" err="1"/>
              <a:t>Ytter</a:t>
            </a:r>
            <a:r>
              <a:rPr lang="en-US" sz="2000" dirty="0"/>
              <a:t> </a:t>
            </a:r>
            <a:r>
              <a:rPr lang="en-US" sz="2000" dirty="0" err="1"/>
              <a:t>backar</a:t>
            </a:r>
            <a:r>
              <a:rPr lang="en-US" sz="2000" dirty="0"/>
              <a:t> : </a:t>
            </a:r>
            <a:r>
              <a:rPr lang="en-US" sz="2000" dirty="0" err="1"/>
              <a:t>Jiyan</a:t>
            </a:r>
            <a:r>
              <a:rPr lang="en-US" sz="2000" dirty="0"/>
              <a:t> , Oscar , Theodor A , Zarko </a:t>
            </a:r>
          </a:p>
          <a:p>
            <a:pPr marL="0" indent="0">
              <a:buNone/>
            </a:pPr>
            <a:r>
              <a:rPr lang="en-US" sz="2000" dirty="0" err="1"/>
              <a:t>Mittfältare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6:A = Fabian, Lennon </a:t>
            </a:r>
          </a:p>
          <a:p>
            <a:pPr marL="0" indent="0">
              <a:buNone/>
            </a:pPr>
            <a:r>
              <a:rPr lang="en-US" sz="2000" dirty="0"/>
              <a:t>10:A = Lukas, Vincent , Sari, Liam </a:t>
            </a:r>
          </a:p>
          <a:p>
            <a:pPr marL="0" indent="0">
              <a:buNone/>
            </a:pPr>
            <a:r>
              <a:rPr lang="en-US" sz="2000" dirty="0"/>
              <a:t>Forwards</a:t>
            </a:r>
          </a:p>
          <a:p>
            <a:pPr marL="0" indent="0">
              <a:buNone/>
            </a:pPr>
            <a:r>
              <a:rPr lang="en-US" sz="2000" dirty="0"/>
              <a:t>9:a = Frank, Alfred </a:t>
            </a:r>
          </a:p>
          <a:p>
            <a:pPr marL="0" indent="0">
              <a:buNone/>
            </a:pPr>
            <a:r>
              <a:rPr lang="en-US" sz="2000" dirty="0" err="1"/>
              <a:t>Ytter</a:t>
            </a:r>
            <a:r>
              <a:rPr lang="en-US" sz="2000" dirty="0"/>
              <a:t> Forwards=Simon, Svante, </a:t>
            </a:r>
            <a:r>
              <a:rPr lang="en-US" sz="2000" dirty="0" err="1"/>
              <a:t>Olle</a:t>
            </a:r>
            <a:r>
              <a:rPr lang="en-US" sz="2000" dirty="0"/>
              <a:t>, Jonathan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9180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578300-84A8-4F6F-84C5-8D5CDE164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Seriespel</a:t>
            </a:r>
          </a:p>
        </p:txBody>
      </p:sp>
      <p:pic>
        <p:nvPicPr>
          <p:cNvPr id="5" name="Picture 2" descr="Huddinge IF">
            <a:extLst>
              <a:ext uri="{FF2B5EF4-FFF2-40B4-BE49-F238E27FC236}">
                <a16:creationId xmlns:a16="http://schemas.microsoft.com/office/drawing/2014/main" id="{1D9A4308-0B72-447D-9B52-6ED59625A7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DA2068-8429-4F14-AFF1-2DC74F691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P16 Kval till P17 </a:t>
            </a:r>
          </a:p>
          <a:p>
            <a:pPr marL="0" indent="0">
              <a:buNone/>
            </a:pPr>
            <a:r>
              <a:rPr lang="sv-SE" sz="2000" dirty="0" err="1"/>
              <a:t>Sanktan</a:t>
            </a:r>
            <a:r>
              <a:rPr lang="sv-SE" sz="2000" dirty="0"/>
              <a:t> div 1 (Om vi får ihop trupp)</a:t>
            </a:r>
          </a:p>
        </p:txBody>
      </p:sp>
    </p:spTree>
    <p:extLst>
      <p:ext uri="{BB962C8B-B14F-4D97-AF65-F5344CB8AC3E}">
        <p14:creationId xmlns:p14="http://schemas.microsoft.com/office/powerpoint/2010/main" val="3160061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B1009B-D11A-41A1-8324-5B85FDE8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6"/>
            <a:ext cx="7164493" cy="874590"/>
          </a:xfrm>
        </p:spPr>
        <p:txBody>
          <a:bodyPr>
            <a:normAutofit/>
          </a:bodyPr>
          <a:lstStyle/>
          <a:p>
            <a:r>
              <a:rPr lang="sv-SE" dirty="0"/>
              <a:t>Spelidé P16A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027A38C4-7EDE-4D67-9B2C-302127B4DC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19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5BA48F-3C88-FADB-4221-43BE307D3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8086" y="1345594"/>
            <a:ext cx="7161017" cy="4835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-</a:t>
            </a:r>
            <a:r>
              <a:rPr lang="en-US" sz="2000" dirty="0" err="1"/>
              <a:t>Vårt</a:t>
            </a:r>
            <a:r>
              <a:rPr lang="en-US" sz="2000" dirty="0"/>
              <a:t> </a:t>
            </a:r>
            <a:r>
              <a:rPr lang="en-US" sz="2000" dirty="0" err="1"/>
              <a:t>mål</a:t>
            </a:r>
            <a:r>
              <a:rPr lang="en-US" sz="2000" dirty="0"/>
              <a:t> </a:t>
            </a:r>
            <a:r>
              <a:rPr lang="en-US" sz="2000" dirty="0" err="1"/>
              <a:t>är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spela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fotboll</a:t>
            </a:r>
            <a:r>
              <a:rPr lang="en-US" sz="2000" dirty="0"/>
              <a:t> </a:t>
            </a:r>
            <a:r>
              <a:rPr lang="en-US" sz="2000" dirty="0" err="1"/>
              <a:t>där</a:t>
            </a:r>
            <a:r>
              <a:rPr lang="en-US" sz="2000" dirty="0"/>
              <a:t> vi 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diktera</a:t>
            </a:r>
            <a:r>
              <a:rPr lang="en-US" sz="2000" dirty="0"/>
              <a:t> </a:t>
            </a:r>
            <a:r>
              <a:rPr lang="en-US" sz="2000" dirty="0" err="1"/>
              <a:t>bollinnehav</a:t>
            </a:r>
            <a:r>
              <a:rPr lang="en-US" sz="2000" dirty="0"/>
              <a:t> , </a:t>
            </a:r>
            <a:r>
              <a:rPr lang="en-US" sz="2000" dirty="0" err="1"/>
              <a:t>genom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ha </a:t>
            </a:r>
            <a:r>
              <a:rPr lang="en-US" sz="2000" dirty="0" err="1"/>
              <a:t>övertag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rotationer</a:t>
            </a:r>
            <a:r>
              <a:rPr lang="en-US" sz="2000" dirty="0"/>
              <a:t> för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spela</a:t>
            </a:r>
            <a:r>
              <a:rPr lang="en-US" sz="2000" dirty="0"/>
              <a:t> </a:t>
            </a:r>
            <a:r>
              <a:rPr lang="en-US" sz="2000" dirty="0" err="1"/>
              <a:t>oss</a:t>
            </a:r>
            <a:r>
              <a:rPr lang="en-US" sz="2000" dirty="0"/>
              <a:t> </a:t>
            </a:r>
            <a:r>
              <a:rPr lang="en-US" sz="2000" dirty="0" err="1"/>
              <a:t>igenom</a:t>
            </a:r>
            <a:r>
              <a:rPr lang="en-US" sz="2000" dirty="0"/>
              <a:t> </a:t>
            </a:r>
            <a:r>
              <a:rPr lang="en-US" sz="2000" dirty="0" err="1"/>
              <a:t>lagdelar</a:t>
            </a:r>
            <a:r>
              <a:rPr lang="en-US" sz="2000" dirty="0"/>
              <a:t> . </a:t>
            </a:r>
            <a:r>
              <a:rPr lang="en-US" sz="2000" dirty="0" err="1"/>
              <a:t>Genom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locka</a:t>
            </a:r>
            <a:r>
              <a:rPr lang="en-US" sz="2000" dirty="0"/>
              <a:t> </a:t>
            </a:r>
            <a:r>
              <a:rPr lang="en-US" sz="2000" dirty="0" err="1"/>
              <a:t>fram</a:t>
            </a:r>
            <a:r>
              <a:rPr lang="en-US" sz="2000" dirty="0"/>
              <a:t> </a:t>
            </a:r>
            <a:r>
              <a:rPr lang="en-US" sz="2000" dirty="0" err="1"/>
              <a:t>eller</a:t>
            </a:r>
            <a:r>
              <a:rPr lang="en-US" sz="2000" dirty="0"/>
              <a:t> </a:t>
            </a:r>
            <a:r>
              <a:rPr lang="en-US" sz="2000" dirty="0" err="1"/>
              <a:t>flytta</a:t>
            </a:r>
            <a:r>
              <a:rPr lang="en-US" sz="2000" dirty="0"/>
              <a:t> </a:t>
            </a:r>
            <a:r>
              <a:rPr lang="en-US" sz="2000" dirty="0" err="1"/>
              <a:t>motståndare</a:t>
            </a:r>
            <a:r>
              <a:rPr lang="en-US" sz="2000" dirty="0"/>
              <a:t> </a:t>
            </a:r>
            <a:r>
              <a:rPr lang="en-US" sz="2000" dirty="0" err="1"/>
              <a:t>ur</a:t>
            </a:r>
            <a:r>
              <a:rPr lang="en-US" sz="2000" dirty="0"/>
              <a:t> position för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hitta</a:t>
            </a:r>
            <a:r>
              <a:rPr lang="en-US" sz="2000" dirty="0"/>
              <a:t> </a:t>
            </a:r>
            <a:r>
              <a:rPr lang="en-US" sz="2000" dirty="0" err="1"/>
              <a:t>fria</a:t>
            </a:r>
            <a:r>
              <a:rPr lang="en-US" sz="2000" dirty="0"/>
              <a:t> </a:t>
            </a:r>
            <a:r>
              <a:rPr lang="en-US" sz="2000" dirty="0" err="1"/>
              <a:t>ytan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spela</a:t>
            </a:r>
            <a:r>
              <a:rPr lang="en-US" sz="2000" dirty="0"/>
              <a:t> in </a:t>
            </a:r>
            <a:r>
              <a:rPr lang="en-US" sz="2000" dirty="0" err="1"/>
              <a:t>i</a:t>
            </a:r>
            <a:r>
              <a:rPr lang="en-US" sz="2000" dirty="0"/>
              <a:t> ,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princip</a:t>
            </a:r>
            <a:r>
              <a:rPr lang="en-US" sz="2000" dirty="0"/>
              <a:t> ska vi </a:t>
            </a:r>
            <a:r>
              <a:rPr lang="en-US" sz="2000" dirty="0" err="1"/>
              <a:t>alltid</a:t>
            </a:r>
            <a:r>
              <a:rPr lang="en-US" sz="2000" dirty="0"/>
              <a:t> </a:t>
            </a:r>
            <a:r>
              <a:rPr lang="en-US" sz="2000" dirty="0" err="1"/>
              <a:t>vara</a:t>
            </a:r>
            <a:r>
              <a:rPr lang="en-US" sz="2000" dirty="0"/>
              <a:t> </a:t>
            </a:r>
            <a:r>
              <a:rPr lang="en-US" sz="2000" dirty="0" err="1"/>
              <a:t>halvträttvända</a:t>
            </a:r>
            <a:r>
              <a:rPr lang="en-US" sz="2000" dirty="0"/>
              <a:t> / </a:t>
            </a:r>
            <a:r>
              <a:rPr lang="en-US" sz="2000" dirty="0" err="1"/>
              <a:t>rättvända</a:t>
            </a:r>
            <a:r>
              <a:rPr lang="en-US" sz="2000" dirty="0"/>
              <a:t> för </a:t>
            </a:r>
            <a:r>
              <a:rPr lang="en-US" sz="2000" dirty="0" err="1"/>
              <a:t>att</a:t>
            </a:r>
            <a:r>
              <a:rPr lang="en-US" sz="2000" dirty="0"/>
              <a:t> ta </a:t>
            </a:r>
            <a:r>
              <a:rPr lang="en-US" sz="2000" dirty="0" err="1"/>
              <a:t>oss</a:t>
            </a:r>
            <a:r>
              <a:rPr lang="en-US" sz="2000" dirty="0"/>
              <a:t> </a:t>
            </a:r>
            <a:r>
              <a:rPr lang="en-US" sz="2000" dirty="0" err="1"/>
              <a:t>framåt</a:t>
            </a:r>
            <a:r>
              <a:rPr lang="en-US" sz="2000" dirty="0"/>
              <a:t> </a:t>
            </a:r>
            <a:r>
              <a:rPr lang="en-US" sz="2000" dirty="0" err="1"/>
              <a:t>genom</a:t>
            </a:r>
            <a:r>
              <a:rPr lang="en-US" sz="2000" dirty="0"/>
              <a:t> </a:t>
            </a:r>
            <a:r>
              <a:rPr lang="en-US" sz="2000" dirty="0" err="1"/>
              <a:t>spelytorna</a:t>
            </a:r>
            <a:r>
              <a:rPr lang="en-US" sz="2000"/>
              <a:t>. </a:t>
            </a:r>
            <a:endParaRPr lang="en-US" sz="2000" dirty="0"/>
          </a:p>
          <a:p>
            <a:pPr>
              <a:buFontTx/>
              <a:buChar char="-"/>
            </a:pP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vara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Huddinge </a:t>
            </a:r>
            <a:r>
              <a:rPr lang="en-US" sz="2000" dirty="0" err="1"/>
              <a:t>spelare</a:t>
            </a:r>
            <a:r>
              <a:rPr lang="en-US" sz="2000" dirty="0"/>
              <a:t> </a:t>
            </a:r>
            <a:r>
              <a:rPr lang="en-US" sz="2000" dirty="0" err="1"/>
              <a:t>så</a:t>
            </a:r>
            <a:r>
              <a:rPr lang="en-US" sz="2000" dirty="0"/>
              <a:t> </a:t>
            </a:r>
            <a:r>
              <a:rPr lang="en-US" sz="2000" dirty="0" err="1"/>
              <a:t>bör</a:t>
            </a:r>
            <a:r>
              <a:rPr lang="en-US" sz="2000" dirty="0"/>
              <a:t> man </a:t>
            </a:r>
            <a:r>
              <a:rPr lang="en-US" sz="2000" dirty="0" err="1"/>
              <a:t>vara</a:t>
            </a:r>
            <a:r>
              <a:rPr lang="en-US" sz="2000" dirty="0"/>
              <a:t> </a:t>
            </a:r>
            <a:r>
              <a:rPr lang="en-US" sz="2000" dirty="0" err="1"/>
              <a:t>ödmjuk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respektfull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man </a:t>
            </a:r>
            <a:r>
              <a:rPr lang="en-US" sz="2000" dirty="0" err="1"/>
              <a:t>bidrar</a:t>
            </a:r>
            <a:r>
              <a:rPr lang="en-US" sz="2000" dirty="0"/>
              <a:t> till god </a:t>
            </a:r>
            <a:r>
              <a:rPr lang="en-US" sz="2000" dirty="0" err="1"/>
              <a:t>stämming</a:t>
            </a:r>
            <a:r>
              <a:rPr lang="en-US" sz="2000" dirty="0"/>
              <a:t> I </a:t>
            </a:r>
            <a:r>
              <a:rPr lang="en-US" sz="2000" dirty="0" err="1"/>
              <a:t>laget</a:t>
            </a:r>
            <a:r>
              <a:rPr lang="en-US" sz="2000" dirty="0"/>
              <a:t> </a:t>
            </a:r>
            <a:r>
              <a:rPr lang="en-US" sz="2000" dirty="0" err="1"/>
              <a:t>samtidigt</a:t>
            </a:r>
            <a:r>
              <a:rPr lang="en-US" sz="2000" dirty="0"/>
              <a:t> </a:t>
            </a:r>
            <a:r>
              <a:rPr lang="en-US" sz="2000" dirty="0" err="1"/>
              <a:t>spela</a:t>
            </a:r>
            <a:r>
              <a:rPr lang="en-US" sz="2000" dirty="0"/>
              <a:t> </a:t>
            </a:r>
            <a:r>
              <a:rPr lang="en-US" sz="2000" dirty="0" err="1"/>
              <a:t>fotboll</a:t>
            </a:r>
            <a:r>
              <a:rPr lang="en-US" sz="2000" dirty="0"/>
              <a:t> med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hög</a:t>
            </a:r>
            <a:r>
              <a:rPr lang="en-US" sz="2000" dirty="0"/>
              <a:t> </a:t>
            </a:r>
            <a:r>
              <a:rPr lang="en-US" sz="2000" dirty="0" err="1"/>
              <a:t>intensitet</a:t>
            </a:r>
            <a:r>
              <a:rPr lang="en-US" sz="2000" dirty="0"/>
              <a:t> 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aggrisivitet</a:t>
            </a:r>
            <a:endParaRPr lang="en-US" sz="2000" dirty="0"/>
          </a:p>
          <a:p>
            <a:pPr>
              <a:buFontTx/>
              <a:buChar char="-"/>
            </a:pPr>
            <a:r>
              <a:rPr lang="en-US" sz="2000" dirty="0"/>
              <a:t>Vi </a:t>
            </a:r>
            <a:r>
              <a:rPr lang="en-US" sz="2000" dirty="0" err="1"/>
              <a:t>ställer</a:t>
            </a:r>
            <a:r>
              <a:rPr lang="en-US" sz="2000" dirty="0"/>
              <a:t> </a:t>
            </a:r>
            <a:r>
              <a:rPr lang="en-US" sz="2000" dirty="0" err="1"/>
              <a:t>rimliga</a:t>
            </a:r>
            <a:r>
              <a:rPr lang="en-US" sz="2000" dirty="0"/>
              <a:t> </a:t>
            </a:r>
            <a:r>
              <a:rPr lang="en-US" sz="2000" dirty="0" err="1"/>
              <a:t>krav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varanda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ha mod </a:t>
            </a:r>
            <a:r>
              <a:rPr lang="en-US" sz="2000" dirty="0" err="1"/>
              <a:t>när</a:t>
            </a:r>
            <a:r>
              <a:rPr lang="en-US" sz="2000" dirty="0"/>
              <a:t> vi </a:t>
            </a:r>
            <a:r>
              <a:rPr lang="en-US" sz="2000" dirty="0" err="1"/>
              <a:t>utför</a:t>
            </a:r>
            <a:r>
              <a:rPr lang="en-US" sz="2000" dirty="0"/>
              <a:t> </a:t>
            </a:r>
            <a:r>
              <a:rPr lang="en-US" sz="2000" dirty="0" err="1"/>
              <a:t>våra</a:t>
            </a:r>
            <a:r>
              <a:rPr lang="en-US" sz="2000" dirty="0"/>
              <a:t> </a:t>
            </a:r>
            <a:r>
              <a:rPr lang="en-US" sz="2000" dirty="0" err="1"/>
              <a:t>aktioner</a:t>
            </a:r>
            <a:r>
              <a:rPr lang="en-US" sz="2000" dirty="0"/>
              <a:t>. För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nå</a:t>
            </a:r>
            <a:r>
              <a:rPr lang="en-US" sz="2000" dirty="0"/>
              <a:t> </a:t>
            </a:r>
            <a:r>
              <a:rPr lang="en-US" sz="2000" dirty="0" err="1"/>
              <a:t>Perfektion</a:t>
            </a:r>
            <a:r>
              <a:rPr lang="en-US" sz="2000" dirty="0"/>
              <a:t> </a:t>
            </a:r>
            <a:r>
              <a:rPr lang="en-US" sz="2000" dirty="0" err="1"/>
              <a:t>så</a:t>
            </a:r>
            <a:r>
              <a:rPr lang="en-US" sz="2000" dirty="0"/>
              <a:t> </a:t>
            </a:r>
            <a:r>
              <a:rPr lang="en-US" sz="2000" dirty="0" err="1"/>
              <a:t>repeterar</a:t>
            </a:r>
            <a:r>
              <a:rPr lang="en-US" sz="2000" dirty="0"/>
              <a:t> vi </a:t>
            </a:r>
            <a:r>
              <a:rPr lang="en-US" sz="2000" dirty="0" err="1"/>
              <a:t>aktionerna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beteenden</a:t>
            </a:r>
            <a:r>
              <a:rPr lang="en-US" sz="2000" dirty="0"/>
              <a:t> </a:t>
            </a:r>
            <a:r>
              <a:rPr lang="en-US" sz="2000" dirty="0" err="1"/>
              <a:t>som</a:t>
            </a:r>
            <a:r>
              <a:rPr lang="en-US" sz="2000" dirty="0"/>
              <a:t> vi </a:t>
            </a:r>
            <a:r>
              <a:rPr lang="en-US" sz="2000" dirty="0" err="1"/>
              <a:t>vill</a:t>
            </a:r>
            <a:r>
              <a:rPr lang="en-US" sz="2000" dirty="0"/>
              <a:t> </a:t>
            </a:r>
            <a:r>
              <a:rPr lang="en-US" sz="2000" dirty="0" err="1"/>
              <a:t>få</a:t>
            </a:r>
            <a:r>
              <a:rPr lang="en-US" sz="2000" dirty="0"/>
              <a:t> </a:t>
            </a:r>
            <a:r>
              <a:rPr lang="en-US" sz="2000" dirty="0" err="1"/>
              <a:t>fram</a:t>
            </a:r>
            <a:r>
              <a:rPr lang="en-US" sz="2000" dirty="0"/>
              <a:t> . </a:t>
            </a:r>
          </a:p>
          <a:p>
            <a:pPr>
              <a:buFontTx/>
              <a:buChar char="-"/>
            </a:pPr>
            <a:r>
              <a:rPr lang="en-US" sz="2000" dirty="0"/>
              <a:t>Vi </a:t>
            </a:r>
            <a:r>
              <a:rPr lang="en-US" sz="2000" dirty="0" err="1"/>
              <a:t>tränar</a:t>
            </a:r>
            <a:r>
              <a:rPr lang="en-US" sz="2000" dirty="0"/>
              <a:t>/</a:t>
            </a:r>
            <a:r>
              <a:rPr lang="en-US" sz="2000" dirty="0" err="1"/>
              <a:t>spelar</a:t>
            </a:r>
            <a:r>
              <a:rPr lang="en-US" sz="2000" dirty="0"/>
              <a:t> </a:t>
            </a:r>
            <a:r>
              <a:rPr lang="en-US" sz="2000" dirty="0" err="1"/>
              <a:t>efter</a:t>
            </a:r>
            <a:r>
              <a:rPr lang="en-US" sz="2000" dirty="0"/>
              <a:t> </a:t>
            </a:r>
            <a:r>
              <a:rPr lang="en-US" sz="2000" dirty="0" err="1"/>
              <a:t>våra</a:t>
            </a:r>
            <a:r>
              <a:rPr lang="en-US" sz="2000" dirty="0"/>
              <a:t> </a:t>
            </a:r>
            <a:r>
              <a:rPr lang="en-US" sz="2000" dirty="0" err="1"/>
              <a:t>principer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spelets</a:t>
            </a:r>
            <a:r>
              <a:rPr lang="en-US" sz="2000" dirty="0"/>
              <a:t> </a:t>
            </a:r>
            <a:r>
              <a:rPr lang="en-US" sz="2000" dirty="0" err="1"/>
              <a:t>olika</a:t>
            </a:r>
            <a:r>
              <a:rPr lang="en-US" sz="2000" dirty="0"/>
              <a:t> </a:t>
            </a:r>
            <a:r>
              <a:rPr lang="en-US" sz="2000" dirty="0" err="1"/>
              <a:t>skeden</a:t>
            </a:r>
            <a:endParaRPr lang="en-US" sz="2000" dirty="0"/>
          </a:p>
          <a:p>
            <a:pPr>
              <a:buFontTx/>
              <a:buChar char="-"/>
            </a:pPr>
            <a:r>
              <a:rPr lang="en-US" sz="2000" dirty="0"/>
              <a:t>I </a:t>
            </a:r>
            <a:r>
              <a:rPr lang="en-US" sz="2000" dirty="0" err="1"/>
              <a:t>försvarsspelet</a:t>
            </a:r>
            <a:r>
              <a:rPr lang="en-US" sz="2000" dirty="0"/>
              <a:t> </a:t>
            </a:r>
            <a:r>
              <a:rPr lang="en-US" sz="2000" dirty="0" err="1"/>
              <a:t>vill</a:t>
            </a:r>
            <a:r>
              <a:rPr lang="en-US" sz="2000" dirty="0"/>
              <a:t> vi </a:t>
            </a:r>
            <a:r>
              <a:rPr lang="en-US" sz="2000" dirty="0" err="1"/>
              <a:t>vara</a:t>
            </a:r>
            <a:r>
              <a:rPr lang="en-US" sz="2000" dirty="0"/>
              <a:t> </a:t>
            </a:r>
            <a:r>
              <a:rPr lang="en-US" sz="2000" dirty="0" err="1"/>
              <a:t>kollektiva</a:t>
            </a:r>
            <a:r>
              <a:rPr lang="en-US" sz="2000" dirty="0"/>
              <a:t>, </a:t>
            </a:r>
            <a:r>
              <a:rPr lang="en-US" sz="2000" dirty="0" err="1"/>
              <a:t>Aggresiva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ha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tydlig</a:t>
            </a:r>
            <a:r>
              <a:rPr lang="en-US" sz="2000" dirty="0"/>
              <a:t> </a:t>
            </a:r>
            <a:r>
              <a:rPr lang="en-US" sz="2000" dirty="0" err="1"/>
              <a:t>kommunikation</a:t>
            </a:r>
            <a:r>
              <a:rPr lang="en-US" sz="2000" dirty="0"/>
              <a:t> </a:t>
            </a:r>
            <a:r>
              <a:rPr lang="en-US" sz="2000" dirty="0" err="1"/>
              <a:t>när</a:t>
            </a:r>
            <a:r>
              <a:rPr lang="en-US" sz="2000" dirty="0"/>
              <a:t> vi </a:t>
            </a:r>
            <a:r>
              <a:rPr lang="en-US" sz="2000" dirty="0" err="1"/>
              <a:t>går</a:t>
            </a:r>
            <a:r>
              <a:rPr lang="en-US" sz="2000" dirty="0"/>
              <a:t> in I </a:t>
            </a:r>
            <a:r>
              <a:rPr lang="en-US" sz="2000" dirty="0" err="1"/>
              <a:t>vår</a:t>
            </a:r>
            <a:r>
              <a:rPr lang="en-US" sz="2000" dirty="0"/>
              <a:t> </a:t>
            </a:r>
            <a:r>
              <a:rPr lang="en-US" sz="2000" dirty="0" err="1"/>
              <a:t>höga</a:t>
            </a:r>
            <a:r>
              <a:rPr lang="en-US" sz="2000" dirty="0"/>
              <a:t> press . Syftet </a:t>
            </a:r>
            <a:r>
              <a:rPr lang="en-US" sz="2000" dirty="0" err="1"/>
              <a:t>är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tvinga</a:t>
            </a:r>
            <a:r>
              <a:rPr lang="en-US" sz="2000" dirty="0"/>
              <a:t> </a:t>
            </a:r>
            <a:r>
              <a:rPr lang="en-US" sz="2000" dirty="0" err="1"/>
              <a:t>fram</a:t>
            </a:r>
            <a:r>
              <a:rPr lang="en-US" sz="2000" dirty="0"/>
              <a:t> </a:t>
            </a:r>
            <a:r>
              <a:rPr lang="en-US" sz="2000" dirty="0" err="1"/>
              <a:t>ett</a:t>
            </a:r>
            <a:r>
              <a:rPr lang="en-US" sz="2000" dirty="0"/>
              <a:t> </a:t>
            </a:r>
            <a:r>
              <a:rPr lang="en-US" sz="2000" dirty="0" err="1"/>
              <a:t>misstag</a:t>
            </a:r>
            <a:r>
              <a:rPr lang="en-US" sz="2000" dirty="0"/>
              <a:t>, </a:t>
            </a:r>
            <a:r>
              <a:rPr lang="en-US" sz="2000" dirty="0" err="1"/>
              <a:t>chans</a:t>
            </a:r>
            <a:r>
              <a:rPr lang="en-US" sz="2000" dirty="0"/>
              <a:t> boll </a:t>
            </a:r>
            <a:r>
              <a:rPr lang="en-US" sz="2000" dirty="0" err="1"/>
              <a:t>eller</a:t>
            </a:r>
            <a:r>
              <a:rPr lang="en-US" sz="2000" dirty="0"/>
              <a:t> </a:t>
            </a:r>
            <a:r>
              <a:rPr lang="en-US" sz="2000" dirty="0" err="1"/>
              <a:t>vinna</a:t>
            </a:r>
            <a:r>
              <a:rPr lang="en-US" sz="2000" dirty="0"/>
              <a:t> boll för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komma</a:t>
            </a:r>
            <a:r>
              <a:rPr lang="en-US" sz="2000" dirty="0"/>
              <a:t> till </a:t>
            </a:r>
            <a:r>
              <a:rPr lang="en-US" sz="2000" dirty="0" err="1"/>
              <a:t>avslut</a:t>
            </a:r>
            <a:r>
              <a:rPr lang="en-US" sz="2000" dirty="0"/>
              <a:t> </a:t>
            </a:r>
            <a:r>
              <a:rPr lang="en-US" sz="2000" dirty="0" err="1"/>
              <a:t>eller</a:t>
            </a:r>
            <a:r>
              <a:rPr lang="en-US" sz="2000" dirty="0"/>
              <a:t> </a:t>
            </a:r>
            <a:r>
              <a:rPr lang="en-US" sz="2000" dirty="0" err="1"/>
              <a:t>övergå</a:t>
            </a:r>
            <a:r>
              <a:rPr lang="en-US" sz="2000" dirty="0"/>
              <a:t> till </a:t>
            </a:r>
            <a:r>
              <a:rPr lang="en-US" sz="2000" dirty="0" err="1"/>
              <a:t>speluppbyggnad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3233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1AC274-DFA6-40C2-AC62-E4059C082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Träningsförutsättningar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DAA3D2D7-B33F-49F7-AA2E-A7AFA84CF5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D2D9C7-0235-45A0-989F-FA9546F00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Under säsong 3 bollpass(halvplan) + Match </a:t>
            </a:r>
          </a:p>
          <a:p>
            <a:pPr marL="0" indent="0">
              <a:buNone/>
            </a:pPr>
            <a:r>
              <a:rPr lang="sv-SE" sz="2000" dirty="0"/>
              <a:t>Träningsverkstan 3 ggr/vecka Januari + 1 inomhustid (om det finns)  2 ggr /veckan + Brantbrink </a:t>
            </a:r>
            <a:r>
              <a:rPr lang="sv-SE" sz="2000" dirty="0" err="1"/>
              <a:t>ip</a:t>
            </a:r>
            <a:r>
              <a:rPr lang="sv-SE" sz="2000" dirty="0"/>
              <a:t>  Februari </a:t>
            </a:r>
          </a:p>
          <a:p>
            <a:pPr marL="0" indent="0">
              <a:buNone/>
            </a:pPr>
            <a:r>
              <a:rPr lang="sv-SE" sz="2000" dirty="0"/>
              <a:t>Styrka, rörlighet och skadeförebyggande träning vävs in under en normal träningsvecka ( återhämtnings pass)</a:t>
            </a:r>
          </a:p>
          <a:p>
            <a:pPr marL="0" indent="0">
              <a:buNone/>
            </a:pPr>
            <a:r>
              <a:rPr lang="sv-SE" sz="2000" dirty="0"/>
              <a:t>Källbrinks konst och naturgräs </a:t>
            </a:r>
          </a:p>
          <a:p>
            <a:pPr marL="0" indent="0">
              <a:buNone/>
            </a:pPr>
            <a:r>
              <a:rPr lang="sv-SE" sz="2000" dirty="0"/>
              <a:t>Brantbrink - vintertider</a:t>
            </a:r>
          </a:p>
          <a:p>
            <a:pPr marL="0" indent="0">
              <a:buNone/>
            </a:pPr>
            <a:r>
              <a:rPr lang="sv-SE" sz="2000" dirty="0"/>
              <a:t>Vi har tillgång till akademiboden med bollar och alla redskap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87185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1AC274-DFA6-40C2-AC62-E4059C082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Verktyg till spelaren 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DAA3D2D7-B33F-49F7-AA2E-A7AFA84CF5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D2D9C7-0235-45A0-989F-FA9546F00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000" dirty="0"/>
          </a:p>
          <a:p>
            <a:pPr>
              <a:buFontTx/>
              <a:buChar char="-"/>
            </a:pPr>
            <a:r>
              <a:rPr lang="sv-SE" sz="2000" dirty="0"/>
              <a:t>Lagets Spelbok ( Kommer att uppdateras årligen) </a:t>
            </a:r>
          </a:p>
          <a:p>
            <a:pPr marL="0" indent="0">
              <a:buNone/>
            </a:pPr>
            <a:r>
              <a:rPr lang="sv-SE" sz="2000" dirty="0"/>
              <a:t>Syftet är att varje spelare ska veta sin roll i spelets olika skeden</a:t>
            </a:r>
          </a:p>
          <a:p>
            <a:pPr marL="0" indent="0">
              <a:buNone/>
            </a:pPr>
            <a:r>
              <a:rPr lang="sv-SE" sz="2000" dirty="0"/>
              <a:t>Lagets förhållningsätt och normer som vi kommer överens under spelarmötet , </a:t>
            </a:r>
          </a:p>
          <a:p>
            <a:pPr marL="0" indent="0">
              <a:buNone/>
            </a:pPr>
            <a:r>
              <a:rPr lang="sv-SE" sz="2000" dirty="0"/>
              <a:t>- Kost rådgivning har vi som ett dokument i vår </a:t>
            </a:r>
            <a:r>
              <a:rPr lang="sv-SE" sz="2000" dirty="0" err="1"/>
              <a:t>lagsida</a:t>
            </a:r>
            <a:r>
              <a:rPr lang="sv-SE" sz="2000" dirty="0"/>
              <a:t>. </a:t>
            </a:r>
          </a:p>
          <a:p>
            <a:pPr>
              <a:buFontTx/>
              <a:buChar char="-"/>
            </a:pPr>
            <a:r>
              <a:rPr lang="sv-SE" sz="2000" dirty="0" err="1"/>
              <a:t>Veo</a:t>
            </a:r>
            <a:r>
              <a:rPr lang="sv-SE" sz="2000" dirty="0"/>
              <a:t> kamera . Match analys </a:t>
            </a:r>
          </a:p>
          <a:p>
            <a:pPr>
              <a:buFontTx/>
              <a:buChar char="-"/>
            </a:pPr>
            <a:r>
              <a:rPr lang="sv-SE" sz="2000" dirty="0"/>
              <a:t>Individuella match analysen där spelaren själv får analysera sin prestation och förberedelse innan match . </a:t>
            </a:r>
          </a:p>
          <a:p>
            <a:pPr>
              <a:buFontTx/>
              <a:buChar char="-"/>
            </a:pPr>
            <a:r>
              <a:rPr lang="sv-SE" sz="2000" dirty="0"/>
              <a:t>Kontinuerlig spelarsamtal där vi följer upp utvecklingen .  </a:t>
            </a:r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759208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1AC274-DFA6-40C2-AC62-E4059C082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Aktivitetsschema översikt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DAA3D2D7-B33F-49F7-AA2E-A7AFA84CF5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D2D9C7-0235-45A0-989F-FA9546F00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1441939"/>
            <a:ext cx="7161017" cy="47350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000" b="1" dirty="0"/>
              <a:t>Aktivitet				När</a:t>
            </a:r>
          </a:p>
          <a:p>
            <a:pPr marL="0" indent="0">
              <a:buNone/>
            </a:pPr>
            <a:r>
              <a:rPr lang="sv-SE" sz="2000" dirty="0" err="1"/>
              <a:t>Föräldrarmöte</a:t>
            </a:r>
            <a:r>
              <a:rPr lang="sv-SE" sz="2000" dirty="0"/>
              <a:t> 		                   Februari</a:t>
            </a:r>
          </a:p>
          <a:p>
            <a:pPr marL="0" indent="0">
              <a:buNone/>
            </a:pPr>
            <a:r>
              <a:rPr lang="sv-SE" sz="2000" dirty="0"/>
              <a:t>Vinteruppehåll			12 Dec/ 9 jan</a:t>
            </a:r>
          </a:p>
          <a:p>
            <a:pPr marL="0" indent="0">
              <a:buNone/>
            </a:pPr>
            <a:r>
              <a:rPr lang="sv-SE" sz="2000" dirty="0"/>
              <a:t>Rotationsträning till P17A                       Februari (Brantbrink)</a:t>
            </a:r>
          </a:p>
          <a:p>
            <a:pPr marL="0" indent="0">
              <a:buNone/>
            </a:pPr>
            <a:r>
              <a:rPr lang="sv-SE" sz="2000" dirty="0"/>
              <a:t>Försäsong		                 9 Jan-feb</a:t>
            </a:r>
          </a:p>
          <a:p>
            <a:pPr marL="0" indent="0">
              <a:buNone/>
            </a:pPr>
            <a:r>
              <a:rPr lang="sv-SE" sz="2000" dirty="0"/>
              <a:t>Träningsmatcher			Feb-mars</a:t>
            </a:r>
          </a:p>
          <a:p>
            <a:pPr marL="0" indent="0">
              <a:buNone/>
            </a:pPr>
            <a:r>
              <a:rPr lang="sv-SE" sz="2000" dirty="0"/>
              <a:t>Träningsläger (eventuellt)		Mars</a:t>
            </a:r>
          </a:p>
          <a:p>
            <a:pPr marL="0" indent="0">
              <a:buNone/>
            </a:pPr>
            <a:r>
              <a:rPr lang="sv-SE" sz="2000" dirty="0"/>
              <a:t>Spelarmöte			Vecka 2 </a:t>
            </a:r>
          </a:p>
          <a:p>
            <a:pPr marL="0" indent="0">
              <a:buNone/>
            </a:pPr>
            <a:r>
              <a:rPr lang="sv-SE" sz="2000" dirty="0"/>
              <a:t>Seriespel		                April-okt ( Schemat kommer )</a:t>
            </a:r>
          </a:p>
          <a:p>
            <a:pPr marL="0" indent="0">
              <a:buNone/>
            </a:pPr>
            <a:r>
              <a:rPr lang="sv-SE" sz="2000" dirty="0"/>
              <a:t>Turnering ( Eventuellt )                           Juli </a:t>
            </a:r>
          </a:p>
          <a:p>
            <a:pPr marL="0" indent="0">
              <a:buNone/>
            </a:pPr>
            <a:r>
              <a:rPr lang="sv-SE" sz="2000" dirty="0"/>
              <a:t>Sommaruppehåll			Juli</a:t>
            </a:r>
          </a:p>
          <a:p>
            <a:pPr marL="0" indent="0">
              <a:buNone/>
            </a:pPr>
            <a:r>
              <a:rPr lang="sv-SE" sz="2000" dirty="0"/>
              <a:t>Spelarsamtal			Mars/April och Augusti/</a:t>
            </a:r>
            <a:r>
              <a:rPr lang="sv-SE" sz="2000" dirty="0" err="1"/>
              <a:t>sept</a:t>
            </a:r>
            <a:endParaRPr lang="sv-SE" sz="2000" dirty="0"/>
          </a:p>
          <a:p>
            <a:pPr marL="0" indent="0">
              <a:buNone/>
            </a:pPr>
            <a:r>
              <a:rPr lang="sv-SE" sz="2000" dirty="0"/>
              <a:t>Besked nästa säsong + </a:t>
            </a:r>
            <a:r>
              <a:rPr lang="sv-SE" sz="2000" dirty="0" err="1"/>
              <a:t>tryout</a:t>
            </a:r>
            <a:r>
              <a:rPr lang="sv-SE" sz="2000" dirty="0"/>
              <a:t>	Okt/nov</a:t>
            </a:r>
          </a:p>
          <a:p>
            <a:pPr marL="0" indent="0">
              <a:buNone/>
            </a:pPr>
            <a:r>
              <a:rPr lang="sv-SE" sz="2000" dirty="0"/>
              <a:t>Lagaktiviteter 			tre-fyra ggr/år</a:t>
            </a:r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3405235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79C957-2331-464B-A282-B06FFCE6A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Mål säsongen 2023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8ED468A6-F491-40CD-BCBD-610F6FC8CF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76DA47C-5E84-DABE-D7F8-7C17FC2AF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Seriespel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Ta </a:t>
            </a:r>
            <a:r>
              <a:rPr lang="en-US" sz="2000" dirty="0" err="1"/>
              <a:t>en</a:t>
            </a:r>
            <a:r>
              <a:rPr lang="en-US" sz="2000" dirty="0"/>
              <a:t> plats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Regionala</a:t>
            </a:r>
            <a:r>
              <a:rPr lang="en-US" sz="2000" dirty="0"/>
              <a:t> </a:t>
            </a:r>
            <a:r>
              <a:rPr lang="en-US" sz="2000" dirty="0" err="1"/>
              <a:t>serien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 err="1"/>
              <a:t>Vinna</a:t>
            </a:r>
            <a:r>
              <a:rPr lang="en-US" sz="2000" dirty="0"/>
              <a:t> </a:t>
            </a:r>
            <a:r>
              <a:rPr lang="en-US" sz="2000" dirty="0" err="1"/>
              <a:t>serien</a:t>
            </a:r>
            <a:r>
              <a:rPr lang="en-US" sz="2000" dirty="0"/>
              <a:t>! </a:t>
            </a:r>
          </a:p>
          <a:p>
            <a:pPr marL="0" indent="0">
              <a:buNone/>
            </a:pPr>
            <a:r>
              <a:rPr lang="en-US" sz="2000" dirty="0"/>
              <a:t>Lag</a:t>
            </a:r>
          </a:p>
          <a:p>
            <a:pPr marL="0" indent="0">
              <a:buNone/>
            </a:pPr>
            <a:r>
              <a:rPr lang="en-US" sz="2000" dirty="0" err="1"/>
              <a:t>Utvecklas</a:t>
            </a:r>
            <a:r>
              <a:rPr lang="en-US" sz="2000" dirty="0"/>
              <a:t> </a:t>
            </a:r>
            <a:r>
              <a:rPr lang="en-US" sz="2000" dirty="0" err="1"/>
              <a:t>mer</a:t>
            </a:r>
            <a:r>
              <a:rPr lang="en-US" sz="2000" dirty="0"/>
              <a:t> </a:t>
            </a:r>
            <a:r>
              <a:rPr lang="en-US" sz="2000" dirty="0" err="1"/>
              <a:t>kollektivt</a:t>
            </a:r>
            <a:r>
              <a:rPr lang="en-US" sz="2000" dirty="0"/>
              <a:t>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grupp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hitta</a:t>
            </a:r>
            <a:r>
              <a:rPr lang="en-US" sz="2000" dirty="0"/>
              <a:t> mod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göra</a:t>
            </a:r>
            <a:r>
              <a:rPr lang="en-US" sz="2000" dirty="0"/>
              <a:t> </a:t>
            </a:r>
            <a:r>
              <a:rPr lang="en-US" sz="2000" dirty="0" err="1"/>
              <a:t>sina</a:t>
            </a:r>
            <a:r>
              <a:rPr lang="en-US" sz="2000" dirty="0"/>
              <a:t> </a:t>
            </a:r>
            <a:r>
              <a:rPr lang="en-US" sz="2000" dirty="0" err="1"/>
              <a:t>aktioner</a:t>
            </a:r>
            <a:r>
              <a:rPr lang="en-US" sz="2000" dirty="0"/>
              <a:t>/</a:t>
            </a:r>
            <a:r>
              <a:rPr lang="en-US" sz="2000" dirty="0" err="1"/>
              <a:t>samtidigt</a:t>
            </a:r>
            <a:r>
              <a:rPr lang="en-US" sz="2000" dirty="0"/>
              <a:t> </a:t>
            </a:r>
            <a:r>
              <a:rPr lang="en-US" sz="2000" dirty="0" err="1"/>
              <a:t>hitta</a:t>
            </a:r>
            <a:r>
              <a:rPr lang="en-US" sz="2000" dirty="0"/>
              <a:t> </a:t>
            </a:r>
            <a:r>
              <a:rPr lang="en-US" sz="2000" dirty="0" err="1"/>
              <a:t>rätt</a:t>
            </a:r>
            <a:r>
              <a:rPr lang="en-US" sz="2000" dirty="0"/>
              <a:t> </a:t>
            </a:r>
            <a:r>
              <a:rPr lang="en-US" sz="2000" dirty="0" err="1"/>
              <a:t>beteenden</a:t>
            </a:r>
            <a:r>
              <a:rPr lang="en-US" sz="2000" dirty="0"/>
              <a:t> </a:t>
            </a:r>
            <a:r>
              <a:rPr lang="en-US" sz="2000" dirty="0" err="1"/>
              <a:t>som</a:t>
            </a:r>
            <a:r>
              <a:rPr lang="en-US" sz="2000" dirty="0"/>
              <a:t> vi </a:t>
            </a:r>
            <a:r>
              <a:rPr lang="en-US" sz="2000" dirty="0" err="1"/>
              <a:t>vill</a:t>
            </a:r>
            <a:r>
              <a:rPr lang="en-US" sz="2000" dirty="0"/>
              <a:t> </a:t>
            </a:r>
            <a:r>
              <a:rPr lang="en-US" sz="2000" dirty="0" err="1"/>
              <a:t>få</a:t>
            </a:r>
            <a:r>
              <a:rPr lang="en-US" sz="2000" dirty="0"/>
              <a:t> </a:t>
            </a:r>
            <a:r>
              <a:rPr lang="en-US" sz="2000" dirty="0" err="1"/>
              <a:t>fram</a:t>
            </a:r>
            <a:r>
              <a:rPr lang="en-US" sz="2000" dirty="0"/>
              <a:t> . </a:t>
            </a:r>
          </a:p>
          <a:p>
            <a:pPr marL="0" indent="0">
              <a:buNone/>
            </a:pPr>
            <a:r>
              <a:rPr lang="en-US" sz="2000" dirty="0" err="1"/>
              <a:t>Spela</a:t>
            </a:r>
            <a:r>
              <a:rPr lang="en-US" sz="2000" dirty="0"/>
              <a:t> </a:t>
            </a:r>
            <a:r>
              <a:rPr lang="en-US" sz="2000" dirty="0" err="1"/>
              <a:t>fotboll</a:t>
            </a:r>
            <a:r>
              <a:rPr lang="en-US" sz="2000" dirty="0"/>
              <a:t> med </a:t>
            </a:r>
            <a:r>
              <a:rPr lang="en-US" sz="2000" dirty="0" err="1"/>
              <a:t>mer</a:t>
            </a:r>
            <a:r>
              <a:rPr lang="en-US" sz="2000" dirty="0"/>
              <a:t> </a:t>
            </a:r>
            <a:r>
              <a:rPr lang="en-US" sz="2000" dirty="0" err="1"/>
              <a:t>intensitet</a:t>
            </a:r>
            <a:r>
              <a:rPr lang="en-US" sz="2000" dirty="0"/>
              <a:t> 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Individuella</a:t>
            </a:r>
            <a:r>
              <a:rPr lang="en-US" sz="2000" dirty="0"/>
              <a:t> </a:t>
            </a:r>
            <a:r>
              <a:rPr lang="en-US" sz="2000" dirty="0" err="1"/>
              <a:t>mål</a:t>
            </a:r>
            <a:r>
              <a:rPr lang="en-US" sz="2000" dirty="0"/>
              <a:t> </a:t>
            </a:r>
            <a:r>
              <a:rPr lang="en-US" sz="2000" dirty="0" err="1"/>
              <a:t>sätts</a:t>
            </a:r>
            <a:r>
              <a:rPr lang="en-US" sz="2000" dirty="0"/>
              <a:t> separate</a:t>
            </a:r>
          </a:p>
          <a:p>
            <a:pPr marL="0" indent="0">
              <a:buNone/>
            </a:pPr>
            <a:r>
              <a:rPr lang="en-US" sz="2000" dirty="0"/>
              <a:t>- </a:t>
            </a:r>
            <a:r>
              <a:rPr lang="en-US" sz="2000" dirty="0" err="1"/>
              <a:t>Genom</a:t>
            </a:r>
            <a:r>
              <a:rPr lang="en-US" sz="2000" dirty="0"/>
              <a:t> </a:t>
            </a:r>
            <a:r>
              <a:rPr lang="en-US" sz="2000" dirty="0" err="1"/>
              <a:t>kontinueliga</a:t>
            </a:r>
            <a:r>
              <a:rPr lang="en-US" sz="2000" dirty="0"/>
              <a:t> </a:t>
            </a:r>
            <a:r>
              <a:rPr lang="en-US" sz="2000" dirty="0" err="1"/>
              <a:t>samtal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130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662</Words>
  <Application>Microsoft Office PowerPoint</Application>
  <PresentationFormat>Bredbild</PresentationFormat>
  <Paragraphs>81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Säsongsplanering P 16 A</vt:lpstr>
      <vt:lpstr>Organisation  Akademin P16A</vt:lpstr>
      <vt:lpstr>Truppen P16A</vt:lpstr>
      <vt:lpstr>Seriespel</vt:lpstr>
      <vt:lpstr>Spelidé P16A</vt:lpstr>
      <vt:lpstr>Träningsförutsättningar</vt:lpstr>
      <vt:lpstr>Verktyg till spelaren </vt:lpstr>
      <vt:lpstr>Aktivitetsschema översikt</vt:lpstr>
      <vt:lpstr>Mål säsongen 2023</vt:lpstr>
      <vt:lpstr>Ekonomi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Säsongsplanering P XX </dc:title>
  <dc:creator>Arvid Hagberg</dc:creator>
  <cp:lastModifiedBy>christofer umatino</cp:lastModifiedBy>
  <cp:revision>2</cp:revision>
  <dcterms:created xsi:type="dcterms:W3CDTF">2022-10-19T12:20:31Z</dcterms:created>
  <dcterms:modified xsi:type="dcterms:W3CDTF">2022-12-13T20:27:39Z</dcterms:modified>
</cp:coreProperties>
</file>