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69" r:id="rId6"/>
    <p:sldId id="260" r:id="rId7"/>
    <p:sldId id="261" r:id="rId8"/>
    <p:sldId id="267" r:id="rId9"/>
    <p:sldId id="268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vid Hagberg" userId="0e91ef69-377d-47f7-be4b-129d60cd076a" providerId="ADAL" clId="{5AAF37C8-C020-4768-8397-4BB291866ECD}"/>
    <pc:docChg chg="custSel modSld">
      <pc:chgData name="Arvid Hagberg" userId="0e91ef69-377d-47f7-be4b-129d60cd076a" providerId="ADAL" clId="{5AAF37C8-C020-4768-8397-4BB291866ECD}" dt="2022-11-29T06:22:07.568" v="292" actId="20577"/>
      <pc:docMkLst>
        <pc:docMk/>
      </pc:docMkLst>
      <pc:sldChg chg="modSp mod">
        <pc:chgData name="Arvid Hagberg" userId="0e91ef69-377d-47f7-be4b-129d60cd076a" providerId="ADAL" clId="{5AAF37C8-C020-4768-8397-4BB291866ECD}" dt="2022-11-29T06:18:47.553" v="178" actId="20577"/>
        <pc:sldMkLst>
          <pc:docMk/>
          <pc:sldMk cId="2287185594" sldId="260"/>
        </pc:sldMkLst>
        <pc:spChg chg="mod">
          <ac:chgData name="Arvid Hagberg" userId="0e91ef69-377d-47f7-be4b-129d60cd076a" providerId="ADAL" clId="{5AAF37C8-C020-4768-8397-4BB291866ECD}" dt="2022-11-29T06:18:47.553" v="178" actId="20577"/>
          <ac:spMkLst>
            <pc:docMk/>
            <pc:sldMk cId="2287185594" sldId="260"/>
            <ac:spMk id="3" creationId="{E0D2D9C7-0235-45A0-989F-FA9546F00658}"/>
          </ac:spMkLst>
        </pc:spChg>
      </pc:sldChg>
      <pc:sldChg chg="modSp mod">
        <pc:chgData name="Arvid Hagberg" userId="0e91ef69-377d-47f7-be4b-129d60cd076a" providerId="ADAL" clId="{5AAF37C8-C020-4768-8397-4BB291866ECD}" dt="2022-11-29T06:19:32.650" v="216" actId="20577"/>
        <pc:sldMkLst>
          <pc:docMk/>
          <pc:sldMk cId="4271307615" sldId="261"/>
        </pc:sldMkLst>
        <pc:spChg chg="mod">
          <ac:chgData name="Arvid Hagberg" userId="0e91ef69-377d-47f7-be4b-129d60cd076a" providerId="ADAL" clId="{5AAF37C8-C020-4768-8397-4BB291866ECD}" dt="2022-11-29T06:19:32.650" v="216" actId="20577"/>
          <ac:spMkLst>
            <pc:docMk/>
            <pc:sldMk cId="4271307615" sldId="261"/>
            <ac:spMk id="8" creationId="{876DA47C-5E84-DABE-D7F8-7C17FC2AF5A4}"/>
          </ac:spMkLst>
        </pc:spChg>
      </pc:sldChg>
      <pc:sldChg chg="modSp mod">
        <pc:chgData name="Arvid Hagberg" userId="0e91ef69-377d-47f7-be4b-129d60cd076a" providerId="ADAL" clId="{5AAF37C8-C020-4768-8397-4BB291866ECD}" dt="2022-11-29T06:17:36.072" v="143" actId="20577"/>
        <pc:sldMkLst>
          <pc:docMk/>
          <pc:sldMk cId="1538830892" sldId="266"/>
        </pc:sldMkLst>
        <pc:spChg chg="mod">
          <ac:chgData name="Arvid Hagberg" userId="0e91ef69-377d-47f7-be4b-129d60cd076a" providerId="ADAL" clId="{5AAF37C8-C020-4768-8397-4BB291866ECD}" dt="2022-11-29T06:17:36.072" v="143" actId="20577"/>
          <ac:spMkLst>
            <pc:docMk/>
            <pc:sldMk cId="1538830892" sldId="266"/>
            <ac:spMk id="3" creationId="{95E1395C-9A4A-44F3-98D9-ADFEC4ABAA12}"/>
          </ac:spMkLst>
        </pc:spChg>
      </pc:sldChg>
      <pc:sldChg chg="modSp mod">
        <pc:chgData name="Arvid Hagberg" userId="0e91ef69-377d-47f7-be4b-129d60cd076a" providerId="ADAL" clId="{5AAF37C8-C020-4768-8397-4BB291866ECD}" dt="2022-11-29T06:21:18.440" v="252" actId="20577"/>
        <pc:sldMkLst>
          <pc:docMk/>
          <pc:sldMk cId="1845641596" sldId="267"/>
        </pc:sldMkLst>
        <pc:spChg chg="mod">
          <ac:chgData name="Arvid Hagberg" userId="0e91ef69-377d-47f7-be4b-129d60cd076a" providerId="ADAL" clId="{5AAF37C8-C020-4768-8397-4BB291866ECD}" dt="2022-11-29T06:21:18.440" v="252" actId="20577"/>
          <ac:spMkLst>
            <pc:docMk/>
            <pc:sldMk cId="1845641596" sldId="267"/>
            <ac:spMk id="3" creationId="{A4DCCD7A-4EDF-4532-8CF1-ECB4219A2303}"/>
          </ac:spMkLst>
        </pc:spChg>
      </pc:sldChg>
      <pc:sldChg chg="modSp mod">
        <pc:chgData name="Arvid Hagberg" userId="0e91ef69-377d-47f7-be4b-129d60cd076a" providerId="ADAL" clId="{5AAF37C8-C020-4768-8397-4BB291866ECD}" dt="2022-11-29T06:20:27.400" v="239" actId="20577"/>
        <pc:sldMkLst>
          <pc:docMk/>
          <pc:sldMk cId="887852292" sldId="268"/>
        </pc:sldMkLst>
        <pc:spChg chg="mod">
          <ac:chgData name="Arvid Hagberg" userId="0e91ef69-377d-47f7-be4b-129d60cd076a" providerId="ADAL" clId="{5AAF37C8-C020-4768-8397-4BB291866ECD}" dt="2022-11-29T06:20:27.400" v="239" actId="20577"/>
          <ac:spMkLst>
            <pc:docMk/>
            <pc:sldMk cId="887852292" sldId="268"/>
            <ac:spMk id="3" creationId="{BD20D59D-5986-455D-A04B-FF027C9941FA}"/>
          </ac:spMkLst>
        </pc:spChg>
      </pc:sldChg>
      <pc:sldChg chg="modSp mod">
        <pc:chgData name="Arvid Hagberg" userId="0e91ef69-377d-47f7-be4b-129d60cd076a" providerId="ADAL" clId="{5AAF37C8-C020-4768-8397-4BB291866ECD}" dt="2022-11-29T06:22:07.568" v="292" actId="20577"/>
        <pc:sldMkLst>
          <pc:docMk/>
          <pc:sldMk cId="3243233501" sldId="269"/>
        </pc:sldMkLst>
        <pc:spChg chg="mod">
          <ac:chgData name="Arvid Hagberg" userId="0e91ef69-377d-47f7-be4b-129d60cd076a" providerId="ADAL" clId="{5AAF37C8-C020-4768-8397-4BB291866ECD}" dt="2022-11-29T06:22:07.568" v="292" actId="20577"/>
          <ac:spMkLst>
            <pc:docMk/>
            <pc:sldMk cId="3243233501" sldId="269"/>
            <ac:spMk id="8" creationId="{B95BA48F-3C88-FADB-4221-43BE307D3D25}"/>
          </ac:spMkLst>
        </pc:spChg>
      </pc:sldChg>
    </pc:docChg>
  </pc:docChgLst>
  <pc:docChgLst>
    <pc:chgData name="Arvid Hagberg" userId="0e91ef69-377d-47f7-be4b-129d60cd076a" providerId="ADAL" clId="{F5E2B14F-D2C9-487F-8FA2-30D42F707D26}"/>
    <pc:docChg chg="custSel addSld delSld modSld sldOrd">
      <pc:chgData name="Arvid Hagberg" userId="0e91ef69-377d-47f7-be4b-129d60cd076a" providerId="ADAL" clId="{F5E2B14F-D2C9-487F-8FA2-30D42F707D26}" dt="2022-11-04T14:25:17.479" v="1777" actId="20577"/>
      <pc:docMkLst>
        <pc:docMk/>
      </pc:docMkLst>
      <pc:sldChg chg="addSp modSp new mod setBg setClrOvrMap">
        <pc:chgData name="Arvid Hagberg" userId="0e91ef69-377d-47f7-be4b-129d60cd076a" providerId="ADAL" clId="{F5E2B14F-D2C9-487F-8FA2-30D42F707D26}" dt="2022-10-19T15:11:36.082" v="1677" actId="20577"/>
        <pc:sldMkLst>
          <pc:docMk/>
          <pc:sldMk cId="3394599183" sldId="256"/>
        </pc:sldMkLst>
        <pc:spChg chg="mod">
          <ac:chgData name="Arvid Hagberg" userId="0e91ef69-377d-47f7-be4b-129d60cd076a" providerId="ADAL" clId="{F5E2B14F-D2C9-487F-8FA2-30D42F707D26}" dt="2022-10-19T15:11:36.082" v="1677" actId="20577"/>
          <ac:spMkLst>
            <pc:docMk/>
            <pc:sldMk cId="3394599183" sldId="256"/>
            <ac:spMk id="2" creationId="{221CF70B-57CF-4ACE-8A86-264B2D30C8C4}"/>
          </ac:spMkLst>
        </pc:spChg>
        <pc:spChg chg="mod">
          <ac:chgData name="Arvid Hagberg" userId="0e91ef69-377d-47f7-be4b-129d60cd076a" providerId="ADAL" clId="{F5E2B14F-D2C9-487F-8FA2-30D42F707D26}" dt="2022-10-19T12:53:12.604" v="1009" actId="26606"/>
          <ac:spMkLst>
            <pc:docMk/>
            <pc:sldMk cId="3394599183" sldId="256"/>
            <ac:spMk id="3" creationId="{1FD2BE9E-44BE-4A3D-9091-D44D48248E79}"/>
          </ac:spMkLst>
        </pc:spChg>
        <pc:spChg chg="add">
          <ac:chgData name="Arvid Hagberg" userId="0e91ef69-377d-47f7-be4b-129d60cd076a" providerId="ADAL" clId="{F5E2B14F-D2C9-487F-8FA2-30D42F707D26}" dt="2022-10-19T12:53:12.604" v="1009" actId="26606"/>
          <ac:spMkLst>
            <pc:docMk/>
            <pc:sldMk cId="3394599183" sldId="256"/>
            <ac:spMk id="9" creationId="{0DE6A193-4755-479A-BC6F-A7EBCA73BE1A}"/>
          </ac:spMkLst>
        </pc:spChg>
        <pc:spChg chg="add">
          <ac:chgData name="Arvid Hagberg" userId="0e91ef69-377d-47f7-be4b-129d60cd076a" providerId="ADAL" clId="{F5E2B14F-D2C9-487F-8FA2-30D42F707D26}" dt="2022-10-19T12:53:12.604" v="1009" actId="26606"/>
          <ac:spMkLst>
            <pc:docMk/>
            <pc:sldMk cId="3394599183" sldId="256"/>
            <ac:spMk id="11" creationId="{D0B17E17-990F-460A-92E6-5AA928C1A383}"/>
          </ac:spMkLst>
        </pc:spChg>
        <pc:spChg chg="add">
          <ac:chgData name="Arvid Hagberg" userId="0e91ef69-377d-47f7-be4b-129d60cd076a" providerId="ADAL" clId="{F5E2B14F-D2C9-487F-8FA2-30D42F707D26}" dt="2022-10-19T12:53:12.604" v="1009" actId="26606"/>
          <ac:spMkLst>
            <pc:docMk/>
            <pc:sldMk cId="3394599183" sldId="256"/>
            <ac:spMk id="13" creationId="{4B64DB4E-20CE-4CAE-BD72-D4E3D1FA21B8}"/>
          </ac:spMkLst>
        </pc:spChg>
        <pc:picChg chg="add mod ord">
          <ac:chgData name="Arvid Hagberg" userId="0e91ef69-377d-47f7-be4b-129d60cd076a" providerId="ADAL" clId="{F5E2B14F-D2C9-487F-8FA2-30D42F707D26}" dt="2022-10-19T12:53:12.604" v="1009" actId="26606"/>
          <ac:picMkLst>
            <pc:docMk/>
            <pc:sldMk cId="3394599183" sldId="256"/>
            <ac:picMk id="4" creationId="{8C161B7E-749D-41C4-B898-5C0455C4E3CD}"/>
          </ac:picMkLst>
        </pc:picChg>
      </pc:sldChg>
      <pc:sldChg chg="addSp delSp modSp new mod ord setBg setClrOvrMap">
        <pc:chgData name="Arvid Hagberg" userId="0e91ef69-377d-47f7-be4b-129d60cd076a" providerId="ADAL" clId="{F5E2B14F-D2C9-487F-8FA2-30D42F707D26}" dt="2022-10-19T15:11:11.333" v="1672" actId="20577"/>
        <pc:sldMkLst>
          <pc:docMk/>
          <pc:sldMk cId="3160061519" sldId="257"/>
        </pc:sldMkLst>
        <pc:spChg chg="mod">
          <ac:chgData name="Arvid Hagberg" userId="0e91ef69-377d-47f7-be4b-129d60cd076a" providerId="ADAL" clId="{F5E2B14F-D2C9-487F-8FA2-30D42F707D26}" dt="2022-10-19T12:30:47.623" v="449" actId="26606"/>
          <ac:spMkLst>
            <pc:docMk/>
            <pc:sldMk cId="3160061519" sldId="257"/>
            <ac:spMk id="2" creationId="{0C578300-84A8-4F6F-84C5-8D5CDE1643ED}"/>
          </ac:spMkLst>
        </pc:spChg>
        <pc:spChg chg="mod ord">
          <ac:chgData name="Arvid Hagberg" userId="0e91ef69-377d-47f7-be4b-129d60cd076a" providerId="ADAL" clId="{F5E2B14F-D2C9-487F-8FA2-30D42F707D26}" dt="2022-10-19T15:11:11.333" v="1672" actId="20577"/>
          <ac:spMkLst>
            <pc:docMk/>
            <pc:sldMk cId="3160061519" sldId="257"/>
            <ac:spMk id="3" creationId="{51DA2068-8429-4F14-AFF1-2DC74F6911FF}"/>
          </ac:spMkLst>
        </pc:spChg>
        <pc:spChg chg="add">
          <ac:chgData name="Arvid Hagberg" userId="0e91ef69-377d-47f7-be4b-129d60cd076a" providerId="ADAL" clId="{F5E2B14F-D2C9-487F-8FA2-30D42F707D26}" dt="2022-10-19T12:30:47.623" v="449" actId="26606"/>
          <ac:spMkLst>
            <pc:docMk/>
            <pc:sldMk cId="3160061519" sldId="257"/>
            <ac:spMk id="10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30:47.623" v="449" actId="26606"/>
          <ac:spMkLst>
            <pc:docMk/>
            <pc:sldMk cId="3160061519" sldId="257"/>
            <ac:spMk id="12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30:47.623" v="449" actId="26606"/>
          <ac:spMkLst>
            <pc:docMk/>
            <pc:sldMk cId="3160061519" sldId="257"/>
            <ac:spMk id="14" creationId="{58F1FB8D-1842-4A04-998D-6CF047AB2790}"/>
          </ac:spMkLst>
        </pc:spChg>
        <pc:graphicFrameChg chg="del mod">
          <ac:chgData name="Arvid Hagberg" userId="0e91ef69-377d-47f7-be4b-129d60cd076a" providerId="ADAL" clId="{F5E2B14F-D2C9-487F-8FA2-30D42F707D26}" dt="2022-10-19T12:21:42.316" v="49"/>
          <ac:graphicFrameMkLst>
            <pc:docMk/>
            <pc:sldMk cId="3160061519" sldId="257"/>
            <ac:graphicFrameMk id="4" creationId="{17269500-D14A-454E-B8F8-201B0793D403}"/>
          </ac:graphicFrameMkLst>
        </pc:graphicFrameChg>
        <pc:picChg chg="add mod">
          <ac:chgData name="Arvid Hagberg" userId="0e91ef69-377d-47f7-be4b-129d60cd076a" providerId="ADAL" clId="{F5E2B14F-D2C9-487F-8FA2-30D42F707D26}" dt="2022-10-19T13:16:46.331" v="1612" actId="1076"/>
          <ac:picMkLst>
            <pc:docMk/>
            <pc:sldMk cId="3160061519" sldId="257"/>
            <ac:picMk id="5" creationId="{1D9A4308-0B72-447D-9B52-6ED59625A75A}"/>
          </ac:picMkLst>
        </pc:picChg>
      </pc:sldChg>
      <pc:sldChg chg="addSp delSp modSp new mod ord setBg setClrOvrMap">
        <pc:chgData name="Arvid Hagberg" userId="0e91ef69-377d-47f7-be4b-129d60cd076a" providerId="ADAL" clId="{F5E2B14F-D2C9-487F-8FA2-30D42F707D26}" dt="2022-10-19T15:09:28.613" v="1620" actId="20577"/>
        <pc:sldMkLst>
          <pc:docMk/>
          <pc:sldMk cId="2839180151" sldId="258"/>
        </pc:sldMkLst>
        <pc:spChg chg="mod">
          <ac:chgData name="Arvid Hagberg" userId="0e91ef69-377d-47f7-be4b-129d60cd076a" providerId="ADAL" clId="{F5E2B14F-D2C9-487F-8FA2-30D42F707D26}" dt="2022-10-19T15:09:28.613" v="1620" actId="20577"/>
          <ac:spMkLst>
            <pc:docMk/>
            <pc:sldMk cId="2839180151" sldId="258"/>
            <ac:spMk id="2" creationId="{FE692011-9228-4381-9F3E-87F626D9C50B}"/>
          </ac:spMkLst>
        </pc:spChg>
        <pc:spChg chg="del">
          <ac:chgData name="Arvid Hagberg" userId="0e91ef69-377d-47f7-be4b-129d60cd076a" providerId="ADAL" clId="{F5E2B14F-D2C9-487F-8FA2-30D42F707D26}" dt="2022-10-19T12:31:22.241" v="453"/>
          <ac:spMkLst>
            <pc:docMk/>
            <pc:sldMk cId="2839180151" sldId="258"/>
            <ac:spMk id="3" creationId="{BF873969-5B36-445D-9EB4-C5244EC4A0A7}"/>
          </ac:spMkLst>
        </pc:spChg>
        <pc:spChg chg="add mod">
          <ac:chgData name="Arvid Hagberg" userId="0e91ef69-377d-47f7-be4b-129d60cd076a" providerId="ADAL" clId="{F5E2B14F-D2C9-487F-8FA2-30D42F707D26}" dt="2022-10-19T12:50:53.815" v="1006" actId="20577"/>
          <ac:spMkLst>
            <pc:docMk/>
            <pc:sldMk cId="2839180151" sldId="258"/>
            <ac:spMk id="8" creationId="{59ED7C8E-850E-5EE8-62A7-1B33FDB79A17}"/>
          </ac:spMkLst>
        </pc:spChg>
        <pc:spChg chg="add">
          <ac:chgData name="Arvid Hagberg" userId="0e91ef69-377d-47f7-be4b-129d60cd076a" providerId="ADAL" clId="{F5E2B14F-D2C9-487F-8FA2-30D42F707D26}" dt="2022-10-19T12:31:24.904" v="454" actId="26606"/>
          <ac:spMkLst>
            <pc:docMk/>
            <pc:sldMk cId="2839180151" sldId="258"/>
            <ac:spMk id="11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31:24.904" v="454" actId="26606"/>
          <ac:spMkLst>
            <pc:docMk/>
            <pc:sldMk cId="2839180151" sldId="258"/>
            <ac:spMk id="13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31:24.904" v="454" actId="26606"/>
          <ac:spMkLst>
            <pc:docMk/>
            <pc:sldMk cId="2839180151" sldId="258"/>
            <ac:spMk id="15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2:31:24.904" v="454" actId="26606"/>
          <ac:picMkLst>
            <pc:docMk/>
            <pc:sldMk cId="2839180151" sldId="258"/>
            <ac:picMk id="4" creationId="{50794D41-568E-4848-95EA-F9C8915833FD}"/>
          </ac:picMkLst>
        </pc:picChg>
      </pc:sldChg>
      <pc:sldChg chg="modSp new del mod">
        <pc:chgData name="Arvid Hagberg" userId="0e91ef69-377d-47f7-be4b-129d60cd076a" providerId="ADAL" clId="{F5E2B14F-D2C9-487F-8FA2-30D42F707D26}" dt="2022-10-19T12:24:03.890" v="105" actId="47"/>
        <pc:sldMkLst>
          <pc:docMk/>
          <pc:sldMk cId="3671468473" sldId="259"/>
        </pc:sldMkLst>
        <pc:spChg chg="mod">
          <ac:chgData name="Arvid Hagberg" userId="0e91ef69-377d-47f7-be4b-129d60cd076a" providerId="ADAL" clId="{F5E2B14F-D2C9-487F-8FA2-30D42F707D26}" dt="2022-10-19T12:22:05.702" v="88" actId="20577"/>
          <ac:spMkLst>
            <pc:docMk/>
            <pc:sldMk cId="3671468473" sldId="259"/>
            <ac:spMk id="2" creationId="{D427E424-B734-40C2-A162-92FEBCF858F0}"/>
          </ac:spMkLst>
        </pc:spChg>
      </pc:sldChg>
      <pc:sldChg chg="addSp modSp new mod ord setBg setClrOvrMap">
        <pc:chgData name="Arvid Hagberg" userId="0e91ef69-377d-47f7-be4b-129d60cd076a" providerId="ADAL" clId="{F5E2B14F-D2C9-487F-8FA2-30D42F707D26}" dt="2022-10-27T18:57:37.150" v="1744" actId="20577"/>
        <pc:sldMkLst>
          <pc:docMk/>
          <pc:sldMk cId="2287185594" sldId="260"/>
        </pc:sldMkLst>
        <pc:spChg chg="mod">
          <ac:chgData name="Arvid Hagberg" userId="0e91ef69-377d-47f7-be4b-129d60cd076a" providerId="ADAL" clId="{F5E2B14F-D2C9-487F-8FA2-30D42F707D26}" dt="2022-10-19T13:00:42.637" v="1092" actId="20577"/>
          <ac:spMkLst>
            <pc:docMk/>
            <pc:sldMk cId="2287185594" sldId="260"/>
            <ac:spMk id="2" creationId="{401AC274-DFA6-40C2-AC62-E4059C0822DA}"/>
          </ac:spMkLst>
        </pc:spChg>
        <pc:spChg chg="mod ord">
          <ac:chgData name="Arvid Hagberg" userId="0e91ef69-377d-47f7-be4b-129d60cd076a" providerId="ADAL" clId="{F5E2B14F-D2C9-487F-8FA2-30D42F707D26}" dt="2022-10-27T18:57:37.150" v="1744" actId="20577"/>
          <ac:spMkLst>
            <pc:docMk/>
            <pc:sldMk cId="2287185594" sldId="260"/>
            <ac:spMk id="3" creationId="{E0D2D9C7-0235-45A0-989F-FA9546F00658}"/>
          </ac:spMkLst>
        </pc:spChg>
        <pc:spChg chg="add">
          <ac:chgData name="Arvid Hagberg" userId="0e91ef69-377d-47f7-be4b-129d60cd076a" providerId="ADAL" clId="{F5E2B14F-D2C9-487F-8FA2-30D42F707D26}" dt="2022-10-19T12:59:43.823" v="1041" actId="26606"/>
          <ac:spMkLst>
            <pc:docMk/>
            <pc:sldMk cId="2287185594" sldId="260"/>
            <ac:spMk id="9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59:43.823" v="1041" actId="26606"/>
          <ac:spMkLst>
            <pc:docMk/>
            <pc:sldMk cId="2287185594" sldId="260"/>
            <ac:spMk id="11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59:43.823" v="1041" actId="26606"/>
          <ac:spMkLst>
            <pc:docMk/>
            <pc:sldMk cId="2287185594" sldId="260"/>
            <ac:spMk id="13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2:59:41.123" v="1040"/>
          <ac:picMkLst>
            <pc:docMk/>
            <pc:sldMk cId="2287185594" sldId="260"/>
            <ac:picMk id="4" creationId="{DAA3D2D7-B33F-49F7-AA2E-A7AFA84CF574}"/>
          </ac:picMkLst>
        </pc:picChg>
      </pc:sldChg>
      <pc:sldChg chg="addSp delSp modSp new mod ord setBg setClrOvrMap">
        <pc:chgData name="Arvid Hagberg" userId="0e91ef69-377d-47f7-be4b-129d60cd076a" providerId="ADAL" clId="{F5E2B14F-D2C9-487F-8FA2-30D42F707D26}" dt="2022-10-19T13:16:09.910" v="1603" actId="20577"/>
        <pc:sldMkLst>
          <pc:docMk/>
          <pc:sldMk cId="4271307615" sldId="261"/>
        </pc:sldMkLst>
        <pc:spChg chg="mod">
          <ac:chgData name="Arvid Hagberg" userId="0e91ef69-377d-47f7-be4b-129d60cd076a" providerId="ADAL" clId="{F5E2B14F-D2C9-487F-8FA2-30D42F707D26}" dt="2022-10-19T12:59:21.195" v="1039" actId="20577"/>
          <ac:spMkLst>
            <pc:docMk/>
            <pc:sldMk cId="4271307615" sldId="261"/>
            <ac:spMk id="2" creationId="{1079C957-2331-464B-A282-B06FFCE6AF6F}"/>
          </ac:spMkLst>
        </pc:spChg>
        <pc:spChg chg="del">
          <ac:chgData name="Arvid Hagberg" userId="0e91ef69-377d-47f7-be4b-129d60cd076a" providerId="ADAL" clId="{F5E2B14F-D2C9-487F-8FA2-30D42F707D26}" dt="2022-10-19T12:31:08.611" v="451"/>
          <ac:spMkLst>
            <pc:docMk/>
            <pc:sldMk cId="4271307615" sldId="261"/>
            <ac:spMk id="3" creationId="{FCDBE91E-D828-4507-AF33-0CAC2535C76B}"/>
          </ac:spMkLst>
        </pc:spChg>
        <pc:spChg chg="add mod">
          <ac:chgData name="Arvid Hagberg" userId="0e91ef69-377d-47f7-be4b-129d60cd076a" providerId="ADAL" clId="{F5E2B14F-D2C9-487F-8FA2-30D42F707D26}" dt="2022-10-19T13:16:09.910" v="1603" actId="20577"/>
          <ac:spMkLst>
            <pc:docMk/>
            <pc:sldMk cId="4271307615" sldId="261"/>
            <ac:spMk id="8" creationId="{876DA47C-5E84-DABE-D7F8-7C17FC2AF5A4}"/>
          </ac:spMkLst>
        </pc:spChg>
        <pc:spChg chg="add">
          <ac:chgData name="Arvid Hagberg" userId="0e91ef69-377d-47f7-be4b-129d60cd076a" providerId="ADAL" clId="{F5E2B14F-D2C9-487F-8FA2-30D42F707D26}" dt="2022-10-19T12:31:12.701" v="452" actId="26606"/>
          <ac:spMkLst>
            <pc:docMk/>
            <pc:sldMk cId="4271307615" sldId="261"/>
            <ac:spMk id="11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31:12.701" v="452" actId="26606"/>
          <ac:spMkLst>
            <pc:docMk/>
            <pc:sldMk cId="4271307615" sldId="261"/>
            <ac:spMk id="13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31:12.701" v="452" actId="26606"/>
          <ac:spMkLst>
            <pc:docMk/>
            <pc:sldMk cId="4271307615" sldId="261"/>
            <ac:spMk id="15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2:57:53.279" v="1017" actId="1076"/>
          <ac:picMkLst>
            <pc:docMk/>
            <pc:sldMk cId="4271307615" sldId="261"/>
            <ac:picMk id="4" creationId="{8ED468A6-F491-40CD-BCBD-610F6FC8CFC3}"/>
          </ac:picMkLst>
        </pc:picChg>
      </pc:sldChg>
      <pc:sldChg chg="addSp modSp mod setBg setClrOvrMap delDesignElem">
        <pc:chgData name="Arvid Hagberg" userId="0e91ef69-377d-47f7-be4b-129d60cd076a" providerId="ADAL" clId="{F5E2B14F-D2C9-487F-8FA2-30D42F707D26}" dt="2022-10-19T15:31:25.582" v="1742" actId="20577"/>
        <pc:sldMkLst>
          <pc:docMk/>
          <pc:sldMk cId="1538830892" sldId="266"/>
        </pc:sldMkLst>
        <pc:spChg chg="mod">
          <ac:chgData name="Arvid Hagberg" userId="0e91ef69-377d-47f7-be4b-129d60cd076a" providerId="ADAL" clId="{F5E2B14F-D2C9-487F-8FA2-30D42F707D26}" dt="2022-10-19T12:25:22.693" v="182" actId="20577"/>
          <ac:spMkLst>
            <pc:docMk/>
            <pc:sldMk cId="1538830892" sldId="266"/>
            <ac:spMk id="2" creationId="{2C7CBABA-0484-40CB-88A1-7CA9293CFB74}"/>
          </ac:spMkLst>
        </pc:spChg>
        <pc:spChg chg="mod">
          <ac:chgData name="Arvid Hagberg" userId="0e91ef69-377d-47f7-be4b-129d60cd076a" providerId="ADAL" clId="{F5E2B14F-D2C9-487F-8FA2-30D42F707D26}" dt="2022-10-19T15:31:25.582" v="1742" actId="20577"/>
          <ac:spMkLst>
            <pc:docMk/>
            <pc:sldMk cId="1538830892" sldId="266"/>
            <ac:spMk id="3" creationId="{95E1395C-9A4A-44F3-98D9-ADFEC4ABAA12}"/>
          </ac:spMkLst>
        </pc:spChg>
        <pc:spChg chg="add">
          <ac:chgData name="Arvid Hagberg" userId="0e91ef69-377d-47f7-be4b-129d60cd076a" providerId="ADAL" clId="{F5E2B14F-D2C9-487F-8FA2-30D42F707D26}" dt="2022-10-19T12:51:13.673" v="1007" actId="26606"/>
          <ac:spMkLst>
            <pc:docMk/>
            <pc:sldMk cId="1538830892" sldId="266"/>
            <ac:spMk id="2055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51:13.673" v="1007" actId="26606"/>
          <ac:spMkLst>
            <pc:docMk/>
            <pc:sldMk cId="1538830892" sldId="266"/>
            <ac:spMk id="2057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51:13.673" v="1007" actId="26606"/>
          <ac:spMkLst>
            <pc:docMk/>
            <pc:sldMk cId="1538830892" sldId="266"/>
            <ac:spMk id="2059" creationId="{58F1FB8D-1842-4A04-998D-6CF047AB2790}"/>
          </ac:spMkLst>
        </pc:spChg>
      </pc:sldChg>
      <pc:sldChg chg="addSp modSp new mod ord setBg setClrOvrMap">
        <pc:chgData name="Arvid Hagberg" userId="0e91ef69-377d-47f7-be4b-129d60cd076a" providerId="ADAL" clId="{F5E2B14F-D2C9-487F-8FA2-30D42F707D26}" dt="2022-10-19T13:09:17.412" v="1401" actId="20577"/>
        <pc:sldMkLst>
          <pc:docMk/>
          <pc:sldMk cId="1845641596" sldId="267"/>
        </pc:sldMkLst>
        <pc:spChg chg="mod">
          <ac:chgData name="Arvid Hagberg" userId="0e91ef69-377d-47f7-be4b-129d60cd076a" providerId="ADAL" clId="{F5E2B14F-D2C9-487F-8FA2-30D42F707D26}" dt="2022-10-19T12:43:15.366" v="831" actId="20577"/>
          <ac:spMkLst>
            <pc:docMk/>
            <pc:sldMk cId="1845641596" sldId="267"/>
            <ac:spMk id="2" creationId="{7C708946-A67E-4D58-B838-64E815750493}"/>
          </ac:spMkLst>
        </pc:spChg>
        <pc:spChg chg="mod ord">
          <ac:chgData name="Arvid Hagberg" userId="0e91ef69-377d-47f7-be4b-129d60cd076a" providerId="ADAL" clId="{F5E2B14F-D2C9-487F-8FA2-30D42F707D26}" dt="2022-10-19T13:09:17.412" v="1401" actId="20577"/>
          <ac:spMkLst>
            <pc:docMk/>
            <pc:sldMk cId="1845641596" sldId="267"/>
            <ac:spMk id="3" creationId="{A4DCCD7A-4EDF-4532-8CF1-ECB4219A2303}"/>
          </ac:spMkLst>
        </pc:spChg>
        <pc:spChg chg="add">
          <ac:chgData name="Arvid Hagberg" userId="0e91ef69-377d-47f7-be4b-129d60cd076a" providerId="ADAL" clId="{F5E2B14F-D2C9-487F-8FA2-30D42F707D26}" dt="2022-10-19T12:31:41.966" v="456" actId="26606"/>
          <ac:spMkLst>
            <pc:docMk/>
            <pc:sldMk cId="1845641596" sldId="267"/>
            <ac:spMk id="9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31:41.966" v="456" actId="26606"/>
          <ac:spMkLst>
            <pc:docMk/>
            <pc:sldMk cId="1845641596" sldId="267"/>
            <ac:spMk id="11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31:41.966" v="456" actId="26606"/>
          <ac:spMkLst>
            <pc:docMk/>
            <pc:sldMk cId="1845641596" sldId="267"/>
            <ac:spMk id="13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2:31:39.580" v="455"/>
          <ac:picMkLst>
            <pc:docMk/>
            <pc:sldMk cId="1845641596" sldId="267"/>
            <ac:picMk id="4" creationId="{F8165FBD-1EFF-470E-9D87-7100B1763F5F}"/>
          </ac:picMkLst>
        </pc:picChg>
      </pc:sldChg>
      <pc:sldChg chg="addSp modSp new mod setBg setClrOvrMap">
        <pc:chgData name="Arvid Hagberg" userId="0e91ef69-377d-47f7-be4b-129d60cd076a" providerId="ADAL" clId="{F5E2B14F-D2C9-487F-8FA2-30D42F707D26}" dt="2022-11-04T14:25:17.479" v="1777" actId="20577"/>
        <pc:sldMkLst>
          <pc:docMk/>
          <pc:sldMk cId="887852292" sldId="268"/>
        </pc:sldMkLst>
        <pc:spChg chg="mod">
          <ac:chgData name="Arvid Hagberg" userId="0e91ef69-377d-47f7-be4b-129d60cd076a" providerId="ADAL" clId="{F5E2B14F-D2C9-487F-8FA2-30D42F707D26}" dt="2022-10-19T12:58:05.424" v="1019" actId="26606"/>
          <ac:spMkLst>
            <pc:docMk/>
            <pc:sldMk cId="887852292" sldId="268"/>
            <ac:spMk id="2" creationId="{967AC295-A8D8-488B-849D-045B13C5E24C}"/>
          </ac:spMkLst>
        </pc:spChg>
        <pc:spChg chg="mod ord">
          <ac:chgData name="Arvid Hagberg" userId="0e91ef69-377d-47f7-be4b-129d60cd076a" providerId="ADAL" clId="{F5E2B14F-D2C9-487F-8FA2-30D42F707D26}" dt="2022-11-04T14:25:17.479" v="1777" actId="20577"/>
          <ac:spMkLst>
            <pc:docMk/>
            <pc:sldMk cId="887852292" sldId="268"/>
            <ac:spMk id="3" creationId="{BD20D59D-5986-455D-A04B-FF027C9941FA}"/>
          </ac:spMkLst>
        </pc:spChg>
        <pc:spChg chg="add">
          <ac:chgData name="Arvid Hagberg" userId="0e91ef69-377d-47f7-be4b-129d60cd076a" providerId="ADAL" clId="{F5E2B14F-D2C9-487F-8FA2-30D42F707D26}" dt="2022-10-19T12:58:05.424" v="1019" actId="26606"/>
          <ac:spMkLst>
            <pc:docMk/>
            <pc:sldMk cId="887852292" sldId="268"/>
            <ac:spMk id="9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2:58:05.424" v="1019" actId="26606"/>
          <ac:spMkLst>
            <pc:docMk/>
            <pc:sldMk cId="887852292" sldId="268"/>
            <ac:spMk id="11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2:58:05.424" v="1019" actId="26606"/>
          <ac:spMkLst>
            <pc:docMk/>
            <pc:sldMk cId="887852292" sldId="268"/>
            <ac:spMk id="13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2:58:02.017" v="1018"/>
          <ac:picMkLst>
            <pc:docMk/>
            <pc:sldMk cId="887852292" sldId="268"/>
            <ac:picMk id="4" creationId="{E27BDCB1-F449-45AC-B3E3-E6C91464EB31}"/>
          </ac:picMkLst>
        </pc:picChg>
      </pc:sldChg>
      <pc:sldChg chg="addSp delSp modSp new mod setBg setClrOvrMap">
        <pc:chgData name="Arvid Hagberg" userId="0e91ef69-377d-47f7-be4b-129d60cd076a" providerId="ADAL" clId="{F5E2B14F-D2C9-487F-8FA2-30D42F707D26}" dt="2022-10-19T15:11:48.943" v="1681" actId="20577"/>
        <pc:sldMkLst>
          <pc:docMk/>
          <pc:sldMk cId="3243233501" sldId="269"/>
        </pc:sldMkLst>
        <pc:spChg chg="mod">
          <ac:chgData name="Arvid Hagberg" userId="0e91ef69-377d-47f7-be4b-129d60cd076a" providerId="ADAL" clId="{F5E2B14F-D2C9-487F-8FA2-30D42F707D26}" dt="2022-10-19T15:11:48.943" v="1681" actId="20577"/>
          <ac:spMkLst>
            <pc:docMk/>
            <pc:sldMk cId="3243233501" sldId="269"/>
            <ac:spMk id="2" creationId="{37B1009B-D11A-41A1-8324-5B85FDE8E020}"/>
          </ac:spMkLst>
        </pc:spChg>
        <pc:spChg chg="del">
          <ac:chgData name="Arvid Hagberg" userId="0e91ef69-377d-47f7-be4b-129d60cd076a" providerId="ADAL" clId="{F5E2B14F-D2C9-487F-8FA2-30D42F707D26}" dt="2022-10-19T13:16:57.340" v="1613"/>
          <ac:spMkLst>
            <pc:docMk/>
            <pc:sldMk cId="3243233501" sldId="269"/>
            <ac:spMk id="3" creationId="{B4A9B9E1-C3C9-41DC-BDB4-87AE614EB3AD}"/>
          </ac:spMkLst>
        </pc:spChg>
        <pc:spChg chg="add">
          <ac:chgData name="Arvid Hagberg" userId="0e91ef69-377d-47f7-be4b-129d60cd076a" providerId="ADAL" clId="{F5E2B14F-D2C9-487F-8FA2-30D42F707D26}" dt="2022-10-19T13:17:00.135" v="1614" actId="26606"/>
          <ac:spMkLst>
            <pc:docMk/>
            <pc:sldMk cId="3243233501" sldId="269"/>
            <ac:spMk id="8" creationId="{B95BA48F-3C88-FADB-4221-43BE307D3D25}"/>
          </ac:spMkLst>
        </pc:spChg>
        <pc:spChg chg="add">
          <ac:chgData name="Arvid Hagberg" userId="0e91ef69-377d-47f7-be4b-129d60cd076a" providerId="ADAL" clId="{F5E2B14F-D2C9-487F-8FA2-30D42F707D26}" dt="2022-10-19T13:17:00.135" v="1614" actId="26606"/>
          <ac:spMkLst>
            <pc:docMk/>
            <pc:sldMk cId="3243233501" sldId="269"/>
            <ac:spMk id="11" creationId="{56C20283-73E0-40EC-8AD8-057F581F64C2}"/>
          </ac:spMkLst>
        </pc:spChg>
        <pc:spChg chg="add">
          <ac:chgData name="Arvid Hagberg" userId="0e91ef69-377d-47f7-be4b-129d60cd076a" providerId="ADAL" clId="{F5E2B14F-D2C9-487F-8FA2-30D42F707D26}" dt="2022-10-19T13:17:00.135" v="1614" actId="26606"/>
          <ac:spMkLst>
            <pc:docMk/>
            <pc:sldMk cId="3243233501" sldId="269"/>
            <ac:spMk id="13" creationId="{3FCC729B-E528-40C3-82D3-BA4375575E87}"/>
          </ac:spMkLst>
        </pc:spChg>
        <pc:spChg chg="add">
          <ac:chgData name="Arvid Hagberg" userId="0e91ef69-377d-47f7-be4b-129d60cd076a" providerId="ADAL" clId="{F5E2B14F-D2C9-487F-8FA2-30D42F707D26}" dt="2022-10-19T13:17:00.135" v="1614" actId="26606"/>
          <ac:spMkLst>
            <pc:docMk/>
            <pc:sldMk cId="3243233501" sldId="269"/>
            <ac:spMk id="15" creationId="{58F1FB8D-1842-4A04-998D-6CF047AB2790}"/>
          </ac:spMkLst>
        </pc:spChg>
        <pc:picChg chg="add mod">
          <ac:chgData name="Arvid Hagberg" userId="0e91ef69-377d-47f7-be4b-129d60cd076a" providerId="ADAL" clId="{F5E2B14F-D2C9-487F-8FA2-30D42F707D26}" dt="2022-10-19T13:17:00.135" v="1614" actId="26606"/>
          <ac:picMkLst>
            <pc:docMk/>
            <pc:sldMk cId="3243233501" sldId="269"/>
            <ac:picMk id="4" creationId="{027A38C4-7EDE-4D67-9B2C-302127B4DC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642E51-FA8E-4705-85AD-58FD6193D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9BD3AB-1AF8-4CC6-8891-630808993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1FFEC9-F832-484A-B897-4E821876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7E5AC8-2144-4E17-853B-614E0094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5CB6B6-8CE1-45B0-BA57-023E9EE8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4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694C90-AC59-4590-AA38-CD01F9229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D2395F-586B-4B56-87AB-E530855D8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9E27D6-1EFC-487C-9920-C2467D46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FAA6E-8627-4429-A5B0-7681DB24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FCED30-99BA-46D4-83BD-36ADC782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46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80B96A-C19A-4B43-8714-1DA4705744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438342-2957-466B-9651-080FB3D06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134128-79E2-4756-8B76-8F0659BD2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DDA3FD-6CA8-427D-A582-A7266EFD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B41918-EABD-4219-8158-60153F61D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86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5B328-26B7-4E20-94D5-BAE4D088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1B6687-902E-4FAF-BF05-0A4A22C85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6E08E3-6DB0-414C-B08C-2605BE936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6CB423-C3A3-4FD8-8790-251DD99C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4AFF5E-272B-45C9-B0AD-DDAAD00F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8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C078DF-6002-4278-950B-495BD6CD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2D2EE8-53DF-49B3-B344-D7BFCFEE7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E8A7E5-214F-49F8-AF29-E7A87A12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047EF-046A-4A17-A80A-B3C0ED03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FDE722-78D0-4B2A-8DE8-8525D9FA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42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2EFBCD-ED4A-40D7-B4D0-4D9F3EA5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647FE3-C6EE-40E6-AAA4-10F51D617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4845DD-DDA4-4510-AA49-3AC4C534B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3A77E7-ECF4-4ABC-B6BB-EC3878F2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8413AF-9909-4EFE-8B5B-3BA89ED5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0693943-B2BD-441E-BD8D-FB0B743C2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45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FFB83-D868-4C82-B007-CAF38ADC1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7520EC-40BE-4D60-8E8E-002A7869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E9F019-906E-493B-A20E-FC0B9CC66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C76BF5-D04A-4F33-AE29-174C3ECEA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915ED52-9890-4CB0-9BBB-138DFA3ED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055EE50-B6CF-44C4-82F9-76E792C4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7B18D5-A6A9-4E05-B5DC-7D748775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51A0E14-9222-438D-A924-F0BE943A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8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29E4DE-F1EB-4011-B0B8-8B6DA032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93CB7D1-99A5-4C80-84CB-CED02236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72C63EE-B27D-405D-9FD5-8D47BB9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AE50F43-E9C8-4B46-A8C1-882C57E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98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BCE6622-F957-4FFA-9CE2-A18F87B6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B4393CE-F1CC-4EB0-BF74-666C4A7F7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98AC4E-CECC-45C1-A25C-2E8CA427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2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83675-DFDC-49A8-9208-793E27F73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ADBC10-ECF3-496B-9050-0EA930C7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BE1CE7-E4DE-4DC9-8027-05A22680B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62CAA1-49B3-425D-9DF0-6486DD5C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6DFCEA-01E6-429D-98FF-7034381B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2EF538A-FD84-4D9A-831B-33D5A5B4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17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78456D-A5A0-4A42-8D25-33614575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B82154C-75B7-48F9-AB39-589BB18E1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D3D432-FC1C-482D-B9E5-C86950439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EEBB3FB-7E1E-4E01-9DE3-D6B15506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58919F-232D-4AB8-A74B-7A616AB5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899F58-A8AB-47F0-B8F0-9F365E19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87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19703A-C746-479D-A6BA-DAAC5A6C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D09D8B-1A2F-4565-BCF8-96E2DD2B8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632CF4-4012-4233-B168-C0329A4B2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C2E1-9415-41D4-ADDF-D24792E69518}" type="datetimeFigureOut">
              <a:rPr lang="sv-SE" smtClean="0"/>
              <a:t>2022-11-29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075003-CDC2-44CF-99C0-C9208F940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5FE391-F2B0-4D24-B2EC-EBC5040BC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24CB-94BC-4E3E-94AD-C983DE2147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7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8C161B7E-749D-41C4-B898-5C0455C4E3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694370" y="481014"/>
            <a:ext cx="5040636" cy="523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B17E17-990F-460A-92E6-5AA928C1A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01154" y="-478"/>
            <a:ext cx="7590846" cy="6858478"/>
          </a:xfrm>
          <a:custGeom>
            <a:avLst/>
            <a:gdLst>
              <a:gd name="connsiteX0" fmla="*/ 4378374 w 7554749"/>
              <a:gd name="connsiteY0" fmla="*/ 0 h 6858478"/>
              <a:gd name="connsiteX1" fmla="*/ 4372797 w 7554749"/>
              <a:gd name="connsiteY1" fmla="*/ 0 h 6858478"/>
              <a:gd name="connsiteX2" fmla="*/ 3306569 w 7554749"/>
              <a:gd name="connsiteY2" fmla="*/ 0 h 6858478"/>
              <a:gd name="connsiteX3" fmla="*/ 0 w 7554749"/>
              <a:gd name="connsiteY3" fmla="*/ 0 h 6858478"/>
              <a:gd name="connsiteX4" fmla="*/ 0 w 7554749"/>
              <a:gd name="connsiteY4" fmla="*/ 6857915 h 6858478"/>
              <a:gd name="connsiteX5" fmla="*/ 130454 w 7554749"/>
              <a:gd name="connsiteY5" fmla="*/ 6857915 h 6858478"/>
              <a:gd name="connsiteX6" fmla="*/ 130194 w 7554749"/>
              <a:gd name="connsiteY6" fmla="*/ 6858478 h 6858478"/>
              <a:gd name="connsiteX7" fmla="*/ 7554749 w 7554749"/>
              <a:gd name="connsiteY7" fmla="*/ 6858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4749" h="6858478">
                <a:moveTo>
                  <a:pt x="4378374" y="0"/>
                </a:moveTo>
                <a:lnTo>
                  <a:pt x="4372797" y="0"/>
                </a:lnTo>
                <a:lnTo>
                  <a:pt x="3306569" y="0"/>
                </a:lnTo>
                <a:lnTo>
                  <a:pt x="0" y="0"/>
                </a:lnTo>
                <a:lnTo>
                  <a:pt x="0" y="6857915"/>
                </a:lnTo>
                <a:lnTo>
                  <a:pt x="130454" y="6857915"/>
                </a:lnTo>
                <a:lnTo>
                  <a:pt x="130194" y="6858478"/>
                </a:lnTo>
                <a:lnTo>
                  <a:pt x="7554749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B64DB4E-20CE-4CAE-BD72-D4E3D1FA2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405515" y="-479"/>
            <a:ext cx="6786484" cy="6858479"/>
          </a:xfrm>
          <a:custGeom>
            <a:avLst/>
            <a:gdLst>
              <a:gd name="connsiteX0" fmla="*/ 3577837 w 6754212"/>
              <a:gd name="connsiteY0" fmla="*/ 0 h 6858479"/>
              <a:gd name="connsiteX1" fmla="*/ 3572260 w 6754212"/>
              <a:gd name="connsiteY1" fmla="*/ 0 h 6858479"/>
              <a:gd name="connsiteX2" fmla="*/ 2506032 w 6754212"/>
              <a:gd name="connsiteY2" fmla="*/ 0 h 6858479"/>
              <a:gd name="connsiteX3" fmla="*/ 0 w 6754212"/>
              <a:gd name="connsiteY3" fmla="*/ 0 h 6858479"/>
              <a:gd name="connsiteX4" fmla="*/ 0 w 6754212"/>
              <a:gd name="connsiteY4" fmla="*/ 6858479 h 6858479"/>
              <a:gd name="connsiteX5" fmla="*/ 788260 w 6754212"/>
              <a:gd name="connsiteY5" fmla="*/ 6858479 h 6858479"/>
              <a:gd name="connsiteX6" fmla="*/ 788260 w 6754212"/>
              <a:gd name="connsiteY6" fmla="*/ 6858478 h 6858479"/>
              <a:gd name="connsiteX7" fmla="*/ 6754212 w 6754212"/>
              <a:gd name="connsiteY7" fmla="*/ 6858478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54212" h="6858479">
                <a:moveTo>
                  <a:pt x="3577837" y="0"/>
                </a:moveTo>
                <a:lnTo>
                  <a:pt x="3572260" y="0"/>
                </a:lnTo>
                <a:lnTo>
                  <a:pt x="2506032" y="0"/>
                </a:lnTo>
                <a:lnTo>
                  <a:pt x="0" y="0"/>
                </a:lnTo>
                <a:lnTo>
                  <a:pt x="0" y="6858479"/>
                </a:lnTo>
                <a:lnTo>
                  <a:pt x="788260" y="6858479"/>
                </a:lnTo>
                <a:lnTo>
                  <a:pt x="788260" y="6858478"/>
                </a:lnTo>
                <a:lnTo>
                  <a:pt x="6754212" y="6858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1CF70B-57CF-4ACE-8A86-264B2D30C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344" y="4005072"/>
            <a:ext cx="4032504" cy="2276856"/>
          </a:xfrm>
        </p:spPr>
        <p:txBody>
          <a:bodyPr anchor="t">
            <a:normAutofit/>
          </a:bodyPr>
          <a:lstStyle/>
          <a:p>
            <a:pPr algn="l"/>
            <a:r>
              <a:rPr lang="sv-SE" sz="4200" dirty="0"/>
              <a:t>Säsongsplanering</a:t>
            </a:r>
            <a:br>
              <a:rPr lang="sv-SE" sz="4200" dirty="0"/>
            </a:br>
            <a:r>
              <a:rPr lang="sv-SE" sz="4200" dirty="0"/>
              <a:t>P XX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D2BE9E-44BE-4A3D-9091-D44D48248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4344" y="2715768"/>
            <a:ext cx="4032504" cy="1155525"/>
          </a:xfrm>
        </p:spPr>
        <p:txBody>
          <a:bodyPr anchor="b">
            <a:normAutofit/>
          </a:bodyPr>
          <a:lstStyle/>
          <a:p>
            <a:pPr algn="l"/>
            <a:r>
              <a:rPr lang="sv-SE" sz="2000" dirty="0"/>
              <a:t>Säsong 2023</a:t>
            </a:r>
          </a:p>
        </p:txBody>
      </p:sp>
    </p:spTree>
    <p:extLst>
      <p:ext uri="{BB962C8B-B14F-4D97-AF65-F5344CB8AC3E}">
        <p14:creationId xmlns:p14="http://schemas.microsoft.com/office/powerpoint/2010/main" val="3394599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7CBABA-0484-40CB-88A1-7CA9293C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Organisation  Akademin PXX</a:t>
            </a:r>
          </a:p>
        </p:txBody>
      </p:sp>
      <p:pic>
        <p:nvPicPr>
          <p:cNvPr id="2050" name="Picture 2" descr="Huddinge IF">
            <a:extLst>
              <a:ext uri="{FF2B5EF4-FFF2-40B4-BE49-F238E27FC236}">
                <a16:creationId xmlns:a16="http://schemas.microsoft.com/office/drawing/2014/main" id="{34FFCAD8-2713-4578-9D1E-FC93A35BAA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E1395C-9A4A-44F3-98D9-ADFEC4ABA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sv-SE" sz="2000" dirty="0"/>
              <a:t>Akademichef P15-P19 – Benny Johansson</a:t>
            </a:r>
          </a:p>
          <a:p>
            <a:r>
              <a:rPr lang="sv-SE" sz="2000" dirty="0"/>
              <a:t>Truppen – x utespelare x målvakter</a:t>
            </a:r>
          </a:p>
          <a:p>
            <a:r>
              <a:rPr lang="sv-SE" sz="2000" dirty="0"/>
              <a:t>Huvudtränare - </a:t>
            </a:r>
          </a:p>
          <a:p>
            <a:r>
              <a:rPr lang="sv-SE" sz="2000" dirty="0"/>
              <a:t>Assisterande tränare -</a:t>
            </a:r>
          </a:p>
          <a:p>
            <a:r>
              <a:rPr lang="sv-SE" sz="2000" dirty="0"/>
              <a:t>Målvaktstränare -</a:t>
            </a:r>
          </a:p>
          <a:p>
            <a:r>
              <a:rPr lang="sv-SE" sz="2000" dirty="0" err="1"/>
              <a:t>Fystränare</a:t>
            </a:r>
            <a:r>
              <a:rPr lang="sv-SE" sz="2000" dirty="0"/>
              <a:t> – Tero Danska</a:t>
            </a:r>
          </a:p>
          <a:p>
            <a:r>
              <a:rPr lang="sv-SE" sz="2000" dirty="0"/>
              <a:t>Lagledare – </a:t>
            </a:r>
          </a:p>
          <a:p>
            <a:r>
              <a:rPr lang="sv-SE" sz="2000" dirty="0"/>
              <a:t>Akademisamordnare – Arvid Hagberg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538830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E692011-9228-4381-9F3E-87F626D9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Truppen PXX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50794D41-568E-4848-95EA-F9C8915833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ED7C8E-850E-5EE8-62A7-1B33FDB79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Målvakter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Backar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Mittfältare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Forwards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9180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578300-84A8-4F6F-84C5-8D5CDE16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Seriespel</a:t>
            </a:r>
          </a:p>
        </p:txBody>
      </p:sp>
      <p:pic>
        <p:nvPicPr>
          <p:cNvPr id="5" name="Picture 2" descr="Huddinge IF">
            <a:extLst>
              <a:ext uri="{FF2B5EF4-FFF2-40B4-BE49-F238E27FC236}">
                <a16:creationId xmlns:a16="http://schemas.microsoft.com/office/drawing/2014/main" id="{1D9A4308-0B72-447D-9B52-6ED59625A7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DA2068-8429-4F14-AFF1-2DC74F691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Ligacupen</a:t>
            </a:r>
          </a:p>
          <a:p>
            <a:pPr marL="0" indent="0">
              <a:buNone/>
            </a:pPr>
            <a:r>
              <a:rPr lang="sv-SE" sz="2000" dirty="0"/>
              <a:t>PXX Kval till PXX+ div 1 </a:t>
            </a:r>
            <a:r>
              <a:rPr lang="sv-SE" sz="2000" dirty="0" err="1"/>
              <a:t>PXXSt</a:t>
            </a:r>
            <a:r>
              <a:rPr lang="sv-SE" sz="2000" dirty="0"/>
              <a:t> </a:t>
            </a:r>
            <a:r>
              <a:rPr lang="sv-SE" sz="2000" dirty="0" err="1"/>
              <a:t>Erikscupen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PXX Regional eller nationell serie</a:t>
            </a:r>
          </a:p>
          <a:p>
            <a:pPr marL="0" indent="0">
              <a:buNone/>
            </a:pPr>
            <a:r>
              <a:rPr lang="sv-SE" sz="2000" dirty="0"/>
              <a:t>A-lag </a:t>
            </a:r>
            <a:r>
              <a:rPr lang="sv-SE" sz="2000" dirty="0" err="1"/>
              <a:t>Div</a:t>
            </a:r>
            <a:r>
              <a:rPr lang="sv-SE" sz="2000" dirty="0"/>
              <a:t> 2, Stockholmsserien</a:t>
            </a:r>
          </a:p>
        </p:txBody>
      </p:sp>
    </p:spTree>
    <p:extLst>
      <p:ext uri="{BB962C8B-B14F-4D97-AF65-F5344CB8AC3E}">
        <p14:creationId xmlns:p14="http://schemas.microsoft.com/office/powerpoint/2010/main" val="3160061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B1009B-D11A-41A1-8324-5B85FDE8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Spelidé PXX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027A38C4-7EDE-4D67-9B2C-302127B4DC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5BA48F-3C88-FADB-4221-43BE307D3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en-US" sz="2000" dirty="0"/>
              <a:t>Ange </a:t>
            </a:r>
            <a:r>
              <a:rPr lang="en-US" sz="2000" dirty="0" err="1"/>
              <a:t>kort</a:t>
            </a:r>
            <a:r>
              <a:rPr lang="en-US" sz="2000" dirty="0"/>
              <a:t> </a:t>
            </a:r>
            <a:r>
              <a:rPr lang="en-US" sz="2000" dirty="0" err="1"/>
              <a:t>hur</a:t>
            </a:r>
            <a:r>
              <a:rPr lang="en-US" sz="2000" dirty="0"/>
              <a:t> </a:t>
            </a:r>
            <a:r>
              <a:rPr lang="en-US" sz="2000" dirty="0" err="1"/>
              <a:t>ni</a:t>
            </a:r>
            <a:r>
              <a:rPr lang="en-US" sz="2000" dirty="0"/>
              <a:t>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spela</a:t>
            </a:r>
            <a:r>
              <a:rPr lang="en-US" sz="2000" dirty="0"/>
              <a:t> </a:t>
            </a:r>
            <a:r>
              <a:rPr lang="en-US" sz="2000"/>
              <a:t>fotboll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3233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1AC274-DFA6-40C2-AC62-E4059C08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Träningsförutsättningar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DAA3D2D7-B33F-49F7-AA2E-A7AFA84CF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D2D9C7-0235-45A0-989F-FA9546F00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Under säsong xx bollpass</a:t>
            </a:r>
          </a:p>
          <a:p>
            <a:pPr marL="0" indent="0">
              <a:buNone/>
            </a:pPr>
            <a:r>
              <a:rPr lang="sv-SE" sz="2000" dirty="0"/>
              <a:t>Träningsverkstan två ggr/vecka jan-feb - uppbyggnad</a:t>
            </a:r>
          </a:p>
          <a:p>
            <a:pPr marL="0" indent="0">
              <a:buNone/>
            </a:pPr>
            <a:r>
              <a:rPr lang="sv-SE" sz="2000" dirty="0"/>
              <a:t>Styrka, rörlighet och skadeförebyggande träning vävs in under en normal träningsvecka</a:t>
            </a:r>
          </a:p>
          <a:p>
            <a:pPr marL="0" indent="0">
              <a:buNone/>
            </a:pPr>
            <a:r>
              <a:rPr lang="sv-SE" sz="2000" dirty="0"/>
              <a:t>Källbrinks konst och naturgräs </a:t>
            </a:r>
          </a:p>
          <a:p>
            <a:pPr marL="0" indent="0">
              <a:buNone/>
            </a:pPr>
            <a:r>
              <a:rPr lang="sv-SE" sz="2000" dirty="0"/>
              <a:t>Brantbrink - vintertider</a:t>
            </a:r>
          </a:p>
          <a:p>
            <a:pPr marL="0" indent="0">
              <a:buNone/>
            </a:pPr>
            <a:r>
              <a:rPr lang="sv-SE" sz="2000" dirty="0"/>
              <a:t>Vi har tillgång till akademiboden med bollar och alla redskap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7185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079C957-2331-464B-A282-B06FFCE6A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Mål säsongen 2023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8ED468A6-F491-40CD-BCBD-610F6FC8CF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6DA47C-5E84-DABE-D7F8-7C17FC2A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Seriespel</a:t>
            </a:r>
            <a:r>
              <a:rPr lang="en-US" sz="2000" dirty="0"/>
              <a:t> –</a:t>
            </a:r>
          </a:p>
          <a:p>
            <a:pPr marL="0" indent="0">
              <a:buNone/>
            </a:pPr>
            <a:r>
              <a:rPr lang="en-US" sz="2000" dirty="0" err="1"/>
              <a:t>Uppflyttning</a:t>
            </a:r>
            <a:r>
              <a:rPr lang="en-US" sz="2000" dirty="0"/>
              <a:t> av </a:t>
            </a:r>
            <a:r>
              <a:rPr lang="en-US" sz="2000" dirty="0" err="1"/>
              <a:t>spelare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Lag</a:t>
            </a:r>
          </a:p>
          <a:p>
            <a:pPr marL="0" indent="0">
              <a:buNone/>
            </a:pPr>
            <a:r>
              <a:rPr lang="en-US" sz="2000" dirty="0" err="1"/>
              <a:t>Individuella</a:t>
            </a:r>
            <a:r>
              <a:rPr lang="en-US" sz="2000" dirty="0"/>
              <a:t> </a:t>
            </a:r>
            <a:r>
              <a:rPr lang="en-US" sz="2000" dirty="0" err="1"/>
              <a:t>mål</a:t>
            </a:r>
            <a:r>
              <a:rPr lang="en-US" sz="2000" dirty="0"/>
              <a:t> </a:t>
            </a:r>
            <a:r>
              <a:rPr lang="en-US" sz="2000" dirty="0" err="1"/>
              <a:t>sätts</a:t>
            </a:r>
            <a:r>
              <a:rPr lang="en-US" sz="2000" dirty="0"/>
              <a:t> </a:t>
            </a:r>
            <a:r>
              <a:rPr lang="en-US" sz="2000" dirty="0" err="1"/>
              <a:t>separat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130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708946-A67E-4D58-B838-64E81575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Aktivitetsschema översikt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F8165FBD-1EFF-470E-9D87-7100B1763F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19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DCCD7A-4EDF-4532-8CF1-ECB4219A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2000" b="1" dirty="0"/>
              <a:t>Aktivitet				När</a:t>
            </a:r>
          </a:p>
          <a:p>
            <a:pPr marL="0" indent="0">
              <a:buNone/>
            </a:pPr>
            <a:r>
              <a:rPr lang="sv-SE" sz="2000" dirty="0"/>
              <a:t>Informationsmöte			xxx</a:t>
            </a:r>
          </a:p>
          <a:p>
            <a:pPr marL="0" indent="0">
              <a:buNone/>
            </a:pPr>
            <a:r>
              <a:rPr lang="sv-SE" sz="2000" dirty="0"/>
              <a:t>Vinteruppehåll			Dec/jan</a:t>
            </a:r>
          </a:p>
          <a:p>
            <a:pPr marL="0" indent="0">
              <a:buNone/>
            </a:pPr>
            <a:r>
              <a:rPr lang="sv-SE" sz="2000" dirty="0"/>
              <a:t>Försäsong				Jan-feb</a:t>
            </a:r>
          </a:p>
          <a:p>
            <a:pPr marL="0" indent="0">
              <a:buNone/>
            </a:pPr>
            <a:r>
              <a:rPr lang="sv-SE" sz="2000" dirty="0"/>
              <a:t>Träningsmatcher			Feb-mars</a:t>
            </a:r>
          </a:p>
          <a:p>
            <a:pPr marL="0" indent="0">
              <a:buNone/>
            </a:pPr>
            <a:r>
              <a:rPr lang="sv-SE" sz="2000" dirty="0"/>
              <a:t>Ligacup (eventuellt)			Feb-mars</a:t>
            </a:r>
          </a:p>
          <a:p>
            <a:pPr marL="0" indent="0">
              <a:buNone/>
            </a:pPr>
            <a:r>
              <a:rPr lang="sv-SE" sz="2000" dirty="0"/>
              <a:t>Träningsläger (eventuellt)		Mars</a:t>
            </a:r>
          </a:p>
          <a:p>
            <a:pPr marL="0" indent="0">
              <a:buNone/>
            </a:pPr>
            <a:r>
              <a:rPr lang="sv-SE" sz="2000" dirty="0"/>
              <a:t>Spelarmöte			xxx</a:t>
            </a:r>
          </a:p>
          <a:p>
            <a:pPr marL="0" indent="0">
              <a:buNone/>
            </a:pPr>
            <a:r>
              <a:rPr lang="sv-SE" sz="2000" dirty="0"/>
              <a:t>Seriespel				April-okt</a:t>
            </a:r>
          </a:p>
          <a:p>
            <a:pPr marL="0" indent="0">
              <a:buNone/>
            </a:pPr>
            <a:r>
              <a:rPr lang="sv-SE" sz="2000" dirty="0"/>
              <a:t>Sommaruppehåll			Juli</a:t>
            </a:r>
          </a:p>
          <a:p>
            <a:pPr marL="0" indent="0">
              <a:buNone/>
            </a:pPr>
            <a:r>
              <a:rPr lang="sv-SE" sz="2000" dirty="0"/>
              <a:t>Spelarsamtal			Maj och </a:t>
            </a:r>
            <a:r>
              <a:rPr lang="sv-SE" sz="2000" dirty="0" err="1"/>
              <a:t>sept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Besked nästa säsong + </a:t>
            </a:r>
            <a:r>
              <a:rPr lang="sv-SE" sz="2000" dirty="0" err="1"/>
              <a:t>tryout</a:t>
            </a:r>
            <a:r>
              <a:rPr lang="sv-SE" sz="2000" dirty="0"/>
              <a:t>		Okt/nov</a:t>
            </a:r>
          </a:p>
          <a:p>
            <a:pPr marL="0" indent="0">
              <a:buNone/>
            </a:pPr>
            <a:r>
              <a:rPr lang="sv-SE" sz="2000" dirty="0"/>
              <a:t>Lagaktiviteter 			tre-fyra ggr/år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845641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67AC295-A8D8-488B-849D-045B13C5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sv-SE" dirty="0"/>
              <a:t>Ekonomi</a:t>
            </a:r>
          </a:p>
        </p:txBody>
      </p:sp>
      <p:pic>
        <p:nvPicPr>
          <p:cNvPr id="4" name="Picture 2" descr="Huddinge IF">
            <a:extLst>
              <a:ext uri="{FF2B5EF4-FFF2-40B4-BE49-F238E27FC236}">
                <a16:creationId xmlns:a16="http://schemas.microsoft.com/office/drawing/2014/main" id="{E27BDCB1-F449-45AC-B3E3-E6C91464EB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9" r="2" b="8048"/>
          <a:stretch/>
        </p:blipFill>
        <p:spPr bwMode="auto">
          <a:xfrm>
            <a:off x="480060" y="1648437"/>
            <a:ext cx="3425957" cy="35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20D59D-5986-455D-A04B-FF027C9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Avgift			när		Kostnad</a:t>
            </a:r>
          </a:p>
          <a:p>
            <a:pPr marL="0" indent="0">
              <a:buNone/>
            </a:pPr>
            <a:r>
              <a:rPr lang="sv-SE" sz="2000" dirty="0"/>
              <a:t>Lagkassa			December	</a:t>
            </a:r>
            <a:r>
              <a:rPr lang="sv-SE" sz="2000" dirty="0" err="1"/>
              <a:t>xxxkr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Akademiavgift vår	Februari		3500kr</a:t>
            </a:r>
          </a:p>
          <a:p>
            <a:pPr marL="0" indent="0">
              <a:buNone/>
            </a:pPr>
            <a:r>
              <a:rPr lang="sv-SE" sz="2000" dirty="0"/>
              <a:t>Medlemsavgift		Januari		2800kr</a:t>
            </a:r>
          </a:p>
          <a:p>
            <a:pPr marL="0" indent="0">
              <a:buNone/>
            </a:pPr>
            <a:r>
              <a:rPr lang="sv-SE" sz="2000" dirty="0"/>
              <a:t>Träningsläger (eventuellt)	Mars		</a:t>
            </a:r>
            <a:r>
              <a:rPr lang="sv-SE" sz="2000" dirty="0" err="1"/>
              <a:t>xxxx</a:t>
            </a:r>
            <a:r>
              <a:rPr lang="sv-SE" sz="2000" dirty="0"/>
              <a:t> kr</a:t>
            </a:r>
          </a:p>
          <a:p>
            <a:pPr marL="0" indent="0">
              <a:buNone/>
            </a:pPr>
            <a:r>
              <a:rPr lang="sv-SE" sz="2000" dirty="0"/>
              <a:t>Akademiavgift höst	Augusti		3500kr</a:t>
            </a:r>
          </a:p>
          <a:p>
            <a:pPr marL="0" indent="0">
              <a:buNone/>
            </a:pPr>
            <a:r>
              <a:rPr lang="sv-SE" sz="2000" dirty="0"/>
              <a:t>Totalt					</a:t>
            </a:r>
            <a:r>
              <a:rPr lang="sv-SE" sz="2000" dirty="0" err="1"/>
              <a:t>xxxxkr</a:t>
            </a:r>
            <a:r>
              <a:rPr lang="sv-SE" sz="2000" dirty="0"/>
              <a:t>				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887852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273</Words>
  <Application>Microsoft Office PowerPoint</Application>
  <PresentationFormat>Bredbild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Säsongsplanering P XX </vt:lpstr>
      <vt:lpstr>Organisation  Akademin PXX</vt:lpstr>
      <vt:lpstr>Truppen PXX</vt:lpstr>
      <vt:lpstr>Seriespel</vt:lpstr>
      <vt:lpstr>Spelidé PXX</vt:lpstr>
      <vt:lpstr>Träningsförutsättningar</vt:lpstr>
      <vt:lpstr>Mål säsongen 2023</vt:lpstr>
      <vt:lpstr>Aktivitetsschema översikt</vt:lpstr>
      <vt:lpstr>Ekonomi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Säsongsplanering P XX </dc:title>
  <dc:creator>Arvid Hagberg</dc:creator>
  <cp:lastModifiedBy>Arvid Hagberg</cp:lastModifiedBy>
  <cp:revision>1</cp:revision>
  <dcterms:created xsi:type="dcterms:W3CDTF">2022-10-19T12:20:31Z</dcterms:created>
  <dcterms:modified xsi:type="dcterms:W3CDTF">2022-11-29T06:22:11Z</dcterms:modified>
</cp:coreProperties>
</file>